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9144000" cy="5143500"/>
  <p:embeddedFontLst>
    <p:embeddedFont>
      <p:font typeface="Verdana" panose="020B0604030504040204" pitchFamily="34" charset="0"/>
      <p:regular r:id="rId30"/>
      <p:bold r:id="rId31"/>
      <p:italic r:id="rId32"/>
      <p:boldItalic r:id="rId33"/>
    </p:embeddedFont>
    <p:embeddedFont>
      <p:font typeface="Arial Black" panose="020B0A04020102020204" pitchFamily="34" charset="0"/>
      <p:bold r:id="rId34"/>
    </p:embeddedFont>
    <p:embeddedFont>
      <p:font typeface="Tahoma" panose="020B0604030504040204" pitchFamily="34" charset="0"/>
      <p:regular r:id="rId35"/>
      <p:bold r:id="rId36"/>
    </p:embeddedFont>
    <p:embeddedFont>
      <p:font typeface="Lucida Sans" panose="020B0602030504020204" pitchFamily="34" charset="0"/>
      <p:regular r:id="rId37"/>
      <p:bold r:id="rId38"/>
      <p:italic r:id="rId39"/>
      <p:boldItalic r:id="rId40"/>
    </p:embeddedFont>
    <p:embeddedFont>
      <p:font typeface="Calibri" panose="020F050202020403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5" roundtripDataSignature="AMtx7miQXV4sC/Vr3KTmNMtoyA7p7Q+W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86B637C-2799-4D0F-A3C8-5EE4734B7860}">
  <a:tblStyle styleId="{D86B637C-2799-4D0F-A3C8-5EE4734B7860}"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792" y="78"/>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2571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 name="Google Shape;4;n"/>
          <p:cNvSpPr txBox="1">
            <a:spLocks noGrp="1"/>
          </p:cNvSpPr>
          <p:nvPr>
            <p:ph type="dt" idx="10"/>
          </p:nvPr>
        </p:nvSpPr>
        <p:spPr>
          <a:xfrm>
            <a:off x="5180013" y="0"/>
            <a:ext cx="3962400" cy="257175"/>
          </a:xfrm>
          <a:prstGeom prst="rect">
            <a:avLst/>
          </a:prstGeom>
          <a:noFill/>
          <a:ln>
            <a:noFill/>
          </a:ln>
        </p:spPr>
        <p:txBody>
          <a:bodyPr spcFirstLastPara="1" wrap="square" lIns="91425" tIns="45700" rIns="91425" bIns="45700" anchor="t" anchorCtr="0">
            <a:noAutofit/>
          </a:bodyPr>
          <a:lstStyle>
            <a:lvl1pPr lvl="0" algn="r">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 name="Google Shape;5;n"/>
          <p:cNvSpPr>
            <a:spLocks noGrp="1" noRot="1" noChangeAspect="1"/>
          </p:cNvSpPr>
          <p:nvPr>
            <p:ph type="sldImg" idx="3"/>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2474913"/>
            <a:ext cx="7315200" cy="20256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4886325"/>
            <a:ext cx="3962400" cy="25717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12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n"/>
          <p:cNvSpPr txBox="1">
            <a:spLocks noGrp="1"/>
          </p:cNvSpPr>
          <p:nvPr>
            <p:ph type="sldNum" idx="12"/>
          </p:nvPr>
        </p:nvSpPr>
        <p:spPr>
          <a:xfrm>
            <a:off x="5180013" y="4886325"/>
            <a:ext cx="3962400" cy="2571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t>‹#›</a:t>
            </a:fld>
            <a:endParaRPr sz="1200"/>
          </a:p>
        </p:txBody>
      </p:sp>
    </p:spTree>
    <p:extLst>
      <p:ext uri="{BB962C8B-B14F-4D97-AF65-F5344CB8AC3E}">
        <p14:creationId xmlns:p14="http://schemas.microsoft.com/office/powerpoint/2010/main" val="24631637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1: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 name="Google Shape;49;p1:notes"/>
          <p:cNvSpPr txBox="1">
            <a:spLocks noGrp="1"/>
          </p:cNvSpPr>
          <p:nvPr>
            <p:ph type="body" idx="1"/>
          </p:nvPr>
        </p:nvSpPr>
        <p:spPr>
          <a:xfrm>
            <a:off x="914400" y="2474913"/>
            <a:ext cx="7315200" cy="20256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1:notes"/>
          <p:cNvSpPr txBox="1">
            <a:spLocks noGrp="1"/>
          </p:cNvSpPr>
          <p:nvPr>
            <p:ph type="sldNum" idx="12"/>
          </p:nvPr>
        </p:nvSpPr>
        <p:spPr>
          <a:xfrm>
            <a:off x="5180013" y="4886325"/>
            <a:ext cx="3962400" cy="25717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extLst>
      <p:ext uri="{BB962C8B-B14F-4D97-AF65-F5344CB8AC3E}">
        <p14:creationId xmlns:p14="http://schemas.microsoft.com/office/powerpoint/2010/main" val="26841473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2: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 name="Google Shape;56;p2: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2151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1" name="Google Shape;61;p3: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1816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4: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 name="Google Shape;68;p4: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8868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5: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 name="Google Shape;79;p5: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7688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6: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2114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7: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7: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9711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8: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8: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7616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9: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2650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0: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10: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1844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1: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1: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9912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2: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2: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12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3: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13: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6344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4: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4: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52604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5: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15: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4835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6: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p16: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38563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7: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17: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874908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8: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18: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9462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9: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19: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5561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0: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20: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1705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1: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21: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0704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22: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6" name="Google Shape;356;p22: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52671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3: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8" name="Google Shape;378;p23: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0857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24: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5" name="Google Shape;395;p24: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754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25: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9" name="Google Shape;429;p25: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7930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26: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9" name="Google Shape;449;p26: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7279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27:notes"/>
          <p:cNvSpPr txBox="1">
            <a:spLocks noGrp="1"/>
          </p:cNvSpPr>
          <p:nvPr>
            <p:ph type="body" idx="1"/>
          </p:nvPr>
        </p:nvSpPr>
        <p:spPr>
          <a:xfrm>
            <a:off x="914400" y="2474913"/>
            <a:ext cx="7315200" cy="20256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0" name="Google Shape;460;p27:notes"/>
          <p:cNvSpPr>
            <a:spLocks noGrp="1" noRot="1" noChangeAspect="1"/>
          </p:cNvSpPr>
          <p:nvPr>
            <p:ph type="sldImg" idx="2"/>
          </p:nvPr>
        </p:nvSpPr>
        <p:spPr>
          <a:xfrm>
            <a:off x="3028950" y="642938"/>
            <a:ext cx="3086100" cy="1736725"/>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8650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Only" type="obj">
  <p:cSld name="OBJECT">
    <p:bg>
      <p:bgPr>
        <a:solidFill>
          <a:schemeClr val="lt1"/>
        </a:solidFill>
        <a:effectLst/>
      </p:bgPr>
    </p:bg>
    <p:spTree>
      <p:nvGrpSpPr>
        <p:cNvPr id="1" name="Shape 16"/>
        <p:cNvGrpSpPr/>
        <p:nvPr/>
      </p:nvGrpSpPr>
      <p:grpSpPr>
        <a:xfrm>
          <a:off x="0" y="0"/>
          <a:ext cx="0" cy="0"/>
          <a:chOff x="0" y="0"/>
          <a:chExt cx="0" cy="0"/>
        </a:xfrm>
      </p:grpSpPr>
      <p:sp>
        <p:nvSpPr>
          <p:cNvPr id="17" name="Google Shape;17;p29"/>
          <p:cNvSpPr txBox="1">
            <a:spLocks noGrp="1"/>
          </p:cNvSpPr>
          <p:nvPr>
            <p:ph type="title"/>
          </p:nvPr>
        </p:nvSpPr>
        <p:spPr>
          <a:xfrm>
            <a:off x="536600" y="734574"/>
            <a:ext cx="8070799" cy="4064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500" b="1" i="0">
                <a:solidFill>
                  <a:srgbClr val="065985"/>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29"/>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9"/>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Blank">
  <p:cSld name="Blank">
    <p:bg>
      <p:bgPr>
        <a:solidFill>
          <a:schemeClr val="lt1"/>
        </a:solidFill>
        <a:effectLst/>
      </p:bgPr>
    </p:bg>
    <p:spTree>
      <p:nvGrpSpPr>
        <p:cNvPr id="1" name="Shape 21"/>
        <p:cNvGrpSpPr/>
        <p:nvPr/>
      </p:nvGrpSpPr>
      <p:grpSpPr>
        <a:xfrm>
          <a:off x="0" y="0"/>
          <a:ext cx="0" cy="0"/>
          <a:chOff x="0" y="0"/>
          <a:chExt cx="0" cy="0"/>
        </a:xfrm>
      </p:grpSpPr>
      <p:pic>
        <p:nvPicPr>
          <p:cNvPr id="22" name="Google Shape;22;p30"/>
          <p:cNvPicPr preferRelativeResize="0"/>
          <p:nvPr/>
        </p:nvPicPr>
        <p:blipFill rotWithShape="1">
          <a:blip r:embed="rId2">
            <a:alphaModFix/>
          </a:blip>
          <a:srcRect/>
          <a:stretch/>
        </p:blipFill>
        <p:spPr>
          <a:xfrm>
            <a:off x="0" y="0"/>
            <a:ext cx="9144000" cy="5143500"/>
          </a:xfrm>
          <a:prstGeom prst="rect">
            <a:avLst/>
          </a:prstGeom>
          <a:noFill/>
          <a:ln>
            <a:noFill/>
          </a:ln>
        </p:spPr>
      </p:pic>
      <p:pic>
        <p:nvPicPr>
          <p:cNvPr id="23" name="Google Shape;23;p30"/>
          <p:cNvPicPr preferRelativeResize="0"/>
          <p:nvPr/>
        </p:nvPicPr>
        <p:blipFill rotWithShape="1">
          <a:blip r:embed="rId3">
            <a:alphaModFix/>
          </a:blip>
          <a:srcRect/>
          <a:stretch/>
        </p:blipFill>
        <p:spPr>
          <a:xfrm>
            <a:off x="0" y="4403245"/>
            <a:ext cx="1472160" cy="740254"/>
          </a:xfrm>
          <a:prstGeom prst="rect">
            <a:avLst/>
          </a:prstGeom>
          <a:noFill/>
          <a:ln>
            <a:noFill/>
          </a:ln>
        </p:spPr>
      </p:pic>
      <p:pic>
        <p:nvPicPr>
          <p:cNvPr id="24" name="Google Shape;24;p30"/>
          <p:cNvPicPr preferRelativeResize="0"/>
          <p:nvPr/>
        </p:nvPicPr>
        <p:blipFill rotWithShape="1">
          <a:blip r:embed="rId4">
            <a:alphaModFix/>
          </a:blip>
          <a:srcRect/>
          <a:stretch/>
        </p:blipFill>
        <p:spPr>
          <a:xfrm>
            <a:off x="7658644" y="4677705"/>
            <a:ext cx="1485355" cy="465794"/>
          </a:xfrm>
          <a:prstGeom prst="rect">
            <a:avLst/>
          </a:prstGeom>
          <a:noFill/>
          <a:ln>
            <a:noFill/>
          </a:ln>
        </p:spPr>
      </p:pic>
      <p:sp>
        <p:nvSpPr>
          <p:cNvPr id="25" name="Google Shape;25;p30"/>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30"/>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0"/>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8"/>
        <p:cNvGrpSpPr/>
        <p:nvPr/>
      </p:nvGrpSpPr>
      <p:grpSpPr>
        <a:xfrm>
          <a:off x="0" y="0"/>
          <a:ext cx="0" cy="0"/>
          <a:chOff x="0" y="0"/>
          <a:chExt cx="0" cy="0"/>
        </a:xfrm>
      </p:grpSpPr>
      <p:sp>
        <p:nvSpPr>
          <p:cNvPr id="29" name="Google Shape;29;p31"/>
          <p:cNvSpPr txBox="1">
            <a:spLocks noGrp="1"/>
          </p:cNvSpPr>
          <p:nvPr>
            <p:ph type="title"/>
          </p:nvPr>
        </p:nvSpPr>
        <p:spPr>
          <a:xfrm>
            <a:off x="536600" y="734574"/>
            <a:ext cx="8070799" cy="4064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500" b="1" i="0">
                <a:solidFill>
                  <a:srgbClr val="065985"/>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1"/>
          <p:cNvSpPr txBox="1">
            <a:spLocks noGrp="1"/>
          </p:cNvSpPr>
          <p:nvPr>
            <p:ph type="body" idx="1"/>
          </p:nvPr>
        </p:nvSpPr>
        <p:spPr>
          <a:xfrm>
            <a:off x="3667762" y="870852"/>
            <a:ext cx="5332730" cy="3209925"/>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000" b="1" i="0">
                <a:solidFill>
                  <a:srgbClr val="111827"/>
                </a:solidFill>
                <a:latin typeface="Tahoma"/>
                <a:ea typeface="Tahoma"/>
                <a:cs typeface="Tahoma"/>
                <a:sym typeface="Tahoma"/>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1" name="Google Shape;31;p31"/>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31"/>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1"/>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4"/>
        <p:cNvGrpSpPr/>
        <p:nvPr/>
      </p:nvGrpSpPr>
      <p:grpSpPr>
        <a:xfrm>
          <a:off x="0" y="0"/>
          <a:ext cx="0" cy="0"/>
          <a:chOff x="0" y="0"/>
          <a:chExt cx="0" cy="0"/>
        </a:xfrm>
      </p:grpSpPr>
      <p:sp>
        <p:nvSpPr>
          <p:cNvPr id="35" name="Google Shape;35;p32"/>
          <p:cNvSpPr txBox="1">
            <a:spLocks noGrp="1"/>
          </p:cNvSpPr>
          <p:nvPr>
            <p:ph type="ctrTitle"/>
          </p:nvPr>
        </p:nvSpPr>
        <p:spPr>
          <a:xfrm>
            <a:off x="685800" y="1594485"/>
            <a:ext cx="7772400" cy="108013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500" b="1" i="0">
                <a:solidFill>
                  <a:srgbClr val="065985"/>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32"/>
          <p:cNvSpPr txBox="1">
            <a:spLocks noGrp="1"/>
          </p:cNvSpPr>
          <p:nvPr>
            <p:ph type="subTitle" idx="1"/>
          </p:nvPr>
        </p:nvSpPr>
        <p:spPr>
          <a:xfrm>
            <a:off x="1371600" y="2880360"/>
            <a:ext cx="6400800" cy="12858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000" b="1" i="0">
                <a:solidFill>
                  <a:srgbClr val="111827"/>
                </a:solidFill>
                <a:latin typeface="Tahoma"/>
                <a:ea typeface="Tahoma"/>
                <a:cs typeface="Tahoma"/>
                <a:sym typeface="Tahoma"/>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32"/>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32"/>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2"/>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0"/>
        <p:cNvGrpSpPr/>
        <p:nvPr/>
      </p:nvGrpSpPr>
      <p:grpSpPr>
        <a:xfrm>
          <a:off x="0" y="0"/>
          <a:ext cx="0" cy="0"/>
          <a:chOff x="0" y="0"/>
          <a:chExt cx="0" cy="0"/>
        </a:xfrm>
      </p:grpSpPr>
      <p:sp>
        <p:nvSpPr>
          <p:cNvPr id="41" name="Google Shape;41;p33"/>
          <p:cNvSpPr txBox="1">
            <a:spLocks noGrp="1"/>
          </p:cNvSpPr>
          <p:nvPr>
            <p:ph type="title"/>
          </p:nvPr>
        </p:nvSpPr>
        <p:spPr>
          <a:xfrm>
            <a:off x="536600" y="734574"/>
            <a:ext cx="8070799" cy="4064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500" b="1" i="0">
                <a:solidFill>
                  <a:srgbClr val="065985"/>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3"/>
          <p:cNvSpPr txBox="1">
            <a:spLocks noGrp="1"/>
          </p:cNvSpPr>
          <p:nvPr>
            <p:ph type="body" idx="1"/>
          </p:nvPr>
        </p:nvSpPr>
        <p:spPr>
          <a:xfrm>
            <a:off x="457200" y="1183005"/>
            <a:ext cx="3977640" cy="339471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3" name="Google Shape;43;p33"/>
          <p:cNvSpPr txBox="1">
            <a:spLocks noGrp="1"/>
          </p:cNvSpPr>
          <p:nvPr>
            <p:ph type="body" idx="2"/>
          </p:nvPr>
        </p:nvSpPr>
        <p:spPr>
          <a:xfrm>
            <a:off x="4709160" y="1183005"/>
            <a:ext cx="3977640" cy="339471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4" name="Google Shape;44;p33"/>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33"/>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3"/>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8"/>
          <p:cNvPicPr preferRelativeResize="0"/>
          <p:nvPr/>
        </p:nvPicPr>
        <p:blipFill rotWithShape="1">
          <a:blip r:embed="rId7">
            <a:alphaModFix/>
          </a:blip>
          <a:srcRect/>
          <a:stretch/>
        </p:blipFill>
        <p:spPr>
          <a:xfrm>
            <a:off x="0" y="0"/>
            <a:ext cx="9144000" cy="5143500"/>
          </a:xfrm>
          <a:prstGeom prst="rect">
            <a:avLst/>
          </a:prstGeom>
          <a:noFill/>
          <a:ln>
            <a:noFill/>
          </a:ln>
        </p:spPr>
      </p:pic>
      <p:sp>
        <p:nvSpPr>
          <p:cNvPr id="11" name="Google Shape;11;p28"/>
          <p:cNvSpPr txBox="1">
            <a:spLocks noGrp="1"/>
          </p:cNvSpPr>
          <p:nvPr>
            <p:ph type="title"/>
          </p:nvPr>
        </p:nvSpPr>
        <p:spPr>
          <a:xfrm>
            <a:off x="536600" y="734574"/>
            <a:ext cx="8070799" cy="40640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2500" b="1" i="0" u="none" strike="noStrike" cap="none">
                <a:solidFill>
                  <a:srgbClr val="065985"/>
                </a:solidFill>
                <a:latin typeface="Tahoma"/>
                <a:ea typeface="Tahoma"/>
                <a:cs typeface="Tahoma"/>
                <a:sym typeface="Tahom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28"/>
          <p:cNvSpPr txBox="1">
            <a:spLocks noGrp="1"/>
          </p:cNvSpPr>
          <p:nvPr>
            <p:ph type="body" idx="1"/>
          </p:nvPr>
        </p:nvSpPr>
        <p:spPr>
          <a:xfrm>
            <a:off x="3667762" y="870852"/>
            <a:ext cx="5332730" cy="3209925"/>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2000" b="1" i="0" u="none" strike="noStrike" cap="none">
                <a:solidFill>
                  <a:srgbClr val="111827"/>
                </a:solidFill>
                <a:latin typeface="Tahoma"/>
                <a:ea typeface="Tahoma"/>
                <a:cs typeface="Tahoma"/>
                <a:sym typeface="Tahoma"/>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3" name="Google Shape;13;p28"/>
          <p:cNvSpPr txBox="1">
            <a:spLocks noGrp="1"/>
          </p:cNvSpPr>
          <p:nvPr>
            <p:ph type="ftr" idx="11"/>
          </p:nvPr>
        </p:nvSpPr>
        <p:spPr>
          <a:xfrm>
            <a:off x="3108960" y="4783455"/>
            <a:ext cx="2926080" cy="257175"/>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 name="Google Shape;14;p28"/>
          <p:cNvSpPr txBox="1">
            <a:spLocks noGrp="1"/>
          </p:cNvSpPr>
          <p:nvPr>
            <p:ph type="dt" idx="10"/>
          </p:nvPr>
        </p:nvSpPr>
        <p:spPr>
          <a:xfrm>
            <a:off x="457200" y="4783455"/>
            <a:ext cx="2103120" cy="25717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1800">
                <a:solidFill>
                  <a:srgbClr val="888888"/>
                </a:solidFi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Google Shape;15;p28"/>
          <p:cNvSpPr txBox="1">
            <a:spLocks noGrp="1"/>
          </p:cNvSpPr>
          <p:nvPr>
            <p:ph type="sldNum" idx="12"/>
          </p:nvPr>
        </p:nvSpPr>
        <p:spPr>
          <a:xfrm>
            <a:off x="6583680" y="4783455"/>
            <a:ext cx="2103120" cy="257175"/>
          </a:xfrm>
          <a:prstGeom prst="rect">
            <a:avLst/>
          </a:prstGeom>
          <a:noFill/>
          <a:ln>
            <a:noFill/>
          </a:ln>
        </p:spPr>
        <p:txBody>
          <a:bodyPr spcFirstLastPara="1" wrap="square" lIns="0" tIns="0" rIns="0" bIns="0" anchor="t" anchorCtr="0">
            <a:spAutoFit/>
          </a:bodyPr>
          <a:lstStyle>
            <a:lvl1pPr lvl="0" indent="0" algn="r">
              <a:spcBef>
                <a:spcPts val="0"/>
              </a:spcBef>
              <a:buNone/>
              <a:defRPr sz="1800">
                <a:solidFill>
                  <a:srgbClr val="888888"/>
                </a:solidFill>
              </a:defRPr>
            </a:lvl1pPr>
            <a:lvl2pPr lvl="1" indent="0" algn="r">
              <a:spcBef>
                <a:spcPts val="0"/>
              </a:spcBef>
              <a:buNone/>
              <a:defRPr sz="1800">
                <a:solidFill>
                  <a:srgbClr val="888888"/>
                </a:solidFill>
              </a:defRPr>
            </a:lvl2pPr>
            <a:lvl3pPr lvl="2" indent="0" algn="r">
              <a:spcBef>
                <a:spcPts val="0"/>
              </a:spcBef>
              <a:buNone/>
              <a:defRPr sz="1800">
                <a:solidFill>
                  <a:srgbClr val="888888"/>
                </a:solidFill>
              </a:defRPr>
            </a:lvl3pPr>
            <a:lvl4pPr lvl="3" indent="0" algn="r">
              <a:spcBef>
                <a:spcPts val="0"/>
              </a:spcBef>
              <a:buNone/>
              <a:defRPr sz="1800">
                <a:solidFill>
                  <a:srgbClr val="888888"/>
                </a:solidFill>
              </a:defRPr>
            </a:lvl4pPr>
            <a:lvl5pPr lvl="4" indent="0" algn="r">
              <a:spcBef>
                <a:spcPts val="0"/>
              </a:spcBef>
              <a:buNone/>
              <a:defRPr sz="1800">
                <a:solidFill>
                  <a:srgbClr val="888888"/>
                </a:solidFill>
              </a:defRPr>
            </a:lvl5pPr>
            <a:lvl6pPr lvl="5" indent="0" algn="r">
              <a:spcBef>
                <a:spcPts val="0"/>
              </a:spcBef>
              <a:buNone/>
              <a:defRPr sz="1800">
                <a:solidFill>
                  <a:srgbClr val="888888"/>
                </a:solidFill>
              </a:defRPr>
            </a:lvl6pPr>
            <a:lvl7pPr lvl="6" indent="0" algn="r">
              <a:spcBef>
                <a:spcPts val="0"/>
              </a:spcBef>
              <a:buNone/>
              <a:defRPr sz="1800">
                <a:solidFill>
                  <a:srgbClr val="888888"/>
                </a:solidFill>
              </a:defRPr>
            </a:lvl7pPr>
            <a:lvl8pPr lvl="7" indent="0" algn="r">
              <a:spcBef>
                <a:spcPts val="0"/>
              </a:spcBef>
              <a:buNone/>
              <a:defRPr sz="1800">
                <a:solidFill>
                  <a:srgbClr val="888888"/>
                </a:solidFill>
              </a:defRPr>
            </a:lvl8pPr>
            <a:lvl9pPr lvl="8" indent="0" algn="r">
              <a:spcBef>
                <a:spcPts val="0"/>
              </a:spcBef>
              <a:buNone/>
              <a:defRPr sz="1800">
                <a:solidFill>
                  <a:srgbClr val="888888"/>
                </a:solidFil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6.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28.png"/><Relationship Id="rId10" Type="http://schemas.openxmlformats.org/officeDocument/2006/relationships/image" Target="../media/image24.png"/><Relationship Id="rId4" Type="http://schemas.openxmlformats.org/officeDocument/2006/relationships/image" Target="../media/image27.png"/><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3.png"/><Relationship Id="rId9"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8.pn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31.jpg"/></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8.png"/><Relationship Id="rId7"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32.jp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jp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8.png"/><Relationship Id="rId11" Type="http://schemas.openxmlformats.org/officeDocument/2006/relationships/image" Target="../media/image33.jpg"/><Relationship Id="rId5" Type="http://schemas.openxmlformats.org/officeDocument/2006/relationships/image" Target="../media/image3.png"/><Relationship Id="rId10" Type="http://schemas.openxmlformats.org/officeDocument/2006/relationships/image" Target="../media/image24.png"/><Relationship Id="rId4" Type="http://schemas.openxmlformats.org/officeDocument/2006/relationships/image" Target="../media/image2.png"/><Relationship Id="rId9"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28.png"/><Relationship Id="rId10" Type="http://schemas.openxmlformats.org/officeDocument/2006/relationships/image" Target="../media/image24.png"/><Relationship Id="rId4" Type="http://schemas.openxmlformats.org/officeDocument/2006/relationships/image" Target="../media/image3.png"/><Relationship Id="rId9"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28.png"/><Relationship Id="rId10" Type="http://schemas.openxmlformats.org/officeDocument/2006/relationships/image" Target="../media/image24.png"/><Relationship Id="rId4" Type="http://schemas.openxmlformats.org/officeDocument/2006/relationships/image" Target="../media/image3.png"/><Relationship Id="rId9"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51"/>
        <p:cNvGrpSpPr/>
        <p:nvPr/>
      </p:nvGrpSpPr>
      <p:grpSpPr>
        <a:xfrm>
          <a:off x="0" y="0"/>
          <a:ext cx="0" cy="0"/>
          <a:chOff x="0" y="0"/>
          <a:chExt cx="0" cy="0"/>
        </a:xfrm>
      </p:grpSpPr>
      <p:pic>
        <p:nvPicPr>
          <p:cNvPr id="52" name="Google Shape;52;p1"/>
          <p:cNvPicPr preferRelativeResize="0"/>
          <p:nvPr/>
        </p:nvPicPr>
        <p:blipFill rotWithShape="1">
          <a:blip r:embed="rId3">
            <a:alphaModFix/>
          </a:blip>
          <a:srcRect/>
          <a:stretch/>
        </p:blipFill>
        <p:spPr>
          <a:xfrm>
            <a:off x="0" y="0"/>
            <a:ext cx="9144009" cy="5142862"/>
          </a:xfrm>
          <a:prstGeom prst="rect">
            <a:avLst/>
          </a:prstGeom>
          <a:noFill/>
          <a:ln>
            <a:noFill/>
          </a:ln>
        </p:spPr>
      </p:pic>
      <p:sp>
        <p:nvSpPr>
          <p:cNvPr id="53" name="Google Shape;53;p1" descr="$PPTXTitle"/>
          <p:cNvSpPr txBox="1">
            <a:spLocks noGrp="1"/>
          </p:cNvSpPr>
          <p:nvPr>
            <p:ph type="title"/>
          </p:nvPr>
        </p:nvSpPr>
        <p:spPr>
          <a:xfrm>
            <a:off x="632642" y="486132"/>
            <a:ext cx="5833472" cy="2288540"/>
          </a:xfrm>
          <a:prstGeom prst="rect">
            <a:avLst/>
          </a:prstGeom>
          <a:noFill/>
          <a:ln>
            <a:noFill/>
          </a:ln>
        </p:spPr>
        <p:txBody>
          <a:bodyPr spcFirstLastPara="1" wrap="square" lIns="0" tIns="12700" rIns="0" bIns="0" anchor="t" anchorCtr="0">
            <a:spAutoFit/>
          </a:bodyPr>
          <a:lstStyle/>
          <a:p>
            <a:pPr marL="12700" marR="5080" lvl="0" indent="0" algn="just" rtl="0">
              <a:lnSpc>
                <a:spcPct val="110000"/>
              </a:lnSpc>
              <a:spcBef>
                <a:spcPts val="0"/>
              </a:spcBef>
              <a:spcAft>
                <a:spcPts val="0"/>
              </a:spcAft>
              <a:buNone/>
            </a:pPr>
            <a:r>
              <a:rPr lang="en-US" sz="4500" dirty="0" err="1">
                <a:solidFill>
                  <a:srgbClr val="FFFFFF"/>
                </a:solidFill>
              </a:rPr>
              <a:t>Perencanaan</a:t>
            </a:r>
            <a:r>
              <a:rPr lang="en-US" sz="4500" dirty="0">
                <a:solidFill>
                  <a:srgbClr val="FFFFFF"/>
                </a:solidFill>
              </a:rPr>
              <a:t> </a:t>
            </a:r>
            <a:r>
              <a:rPr lang="en-US" sz="4500" dirty="0" err="1">
                <a:solidFill>
                  <a:srgbClr val="FFFFFF"/>
                </a:solidFill>
              </a:rPr>
              <a:t>Pembelajaran</a:t>
            </a:r>
            <a:r>
              <a:rPr lang="en-US" sz="4500" dirty="0">
                <a:solidFill>
                  <a:srgbClr val="FFFFFF"/>
                </a:solidFill>
              </a:rPr>
              <a:t> </a:t>
            </a:r>
            <a:r>
              <a:rPr lang="en-US" sz="4500" dirty="0" err="1">
                <a:solidFill>
                  <a:srgbClr val="FFFFFF"/>
                </a:solidFill>
              </a:rPr>
              <a:t>Mendalam</a:t>
            </a:r>
            <a:endParaRPr sz="4500" dirty="0"/>
          </a:p>
        </p:txBody>
      </p:sp>
      <p:sp>
        <p:nvSpPr>
          <p:cNvPr id="4" name="Google Shape;53;p1" descr="$PPTXTitle"/>
          <p:cNvSpPr txBox="1">
            <a:spLocks/>
          </p:cNvSpPr>
          <p:nvPr/>
        </p:nvSpPr>
        <p:spPr>
          <a:xfrm>
            <a:off x="539482" y="3444523"/>
            <a:ext cx="3945432" cy="1028487"/>
          </a:xfrm>
          <a:prstGeom prst="rect">
            <a:avLst/>
          </a:prstGeom>
          <a:noFill/>
          <a:ln>
            <a:noFill/>
          </a:ln>
        </p:spPr>
        <p:txBody>
          <a:bodyPr spcFirstLastPara="1" wrap="square" lIns="0" tIns="1270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1400"/>
              <a:buFont typeface="Arial"/>
              <a:buNone/>
              <a:defRPr sz="2500" b="1" i="0" u="none" strike="noStrike" cap="none">
                <a:solidFill>
                  <a:srgbClr val="065985"/>
                </a:solidFill>
                <a:latin typeface="Tahoma"/>
                <a:ea typeface="Tahoma"/>
                <a:cs typeface="Tahoma"/>
                <a:sym typeface="Tahom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12700" marR="5080" algn="just">
              <a:lnSpc>
                <a:spcPct val="110000"/>
              </a:lnSpc>
            </a:pPr>
            <a:r>
              <a:rPr lang="en-US" sz="2000" dirty="0" err="1" smtClean="0">
                <a:solidFill>
                  <a:srgbClr val="FFFFFF"/>
                </a:solidFill>
              </a:rPr>
              <a:t>Oleh</a:t>
            </a:r>
            <a:r>
              <a:rPr lang="en-US" sz="2000" dirty="0" smtClean="0">
                <a:solidFill>
                  <a:srgbClr val="FFFFFF"/>
                </a:solidFill>
              </a:rPr>
              <a:t> :</a:t>
            </a:r>
          </a:p>
          <a:p>
            <a:pPr marL="12700" marR="5080" algn="just">
              <a:lnSpc>
                <a:spcPct val="110000"/>
              </a:lnSpc>
            </a:pPr>
            <a:r>
              <a:rPr lang="en-US" sz="2000" dirty="0" err="1" smtClean="0">
                <a:solidFill>
                  <a:srgbClr val="FFFFFF"/>
                </a:solidFill>
              </a:rPr>
              <a:t>Lagian</a:t>
            </a:r>
            <a:r>
              <a:rPr lang="en-US" sz="2000" dirty="0" smtClean="0">
                <a:solidFill>
                  <a:srgbClr val="FFFFFF"/>
                </a:solidFill>
              </a:rPr>
              <a:t> </a:t>
            </a:r>
            <a:r>
              <a:rPr lang="en-US" sz="2000" dirty="0" err="1" smtClean="0">
                <a:solidFill>
                  <a:srgbClr val="FFFFFF"/>
                </a:solidFill>
              </a:rPr>
              <a:t>Sinuraya</a:t>
            </a:r>
            <a:r>
              <a:rPr lang="en-US" sz="2000" dirty="0" smtClean="0">
                <a:solidFill>
                  <a:srgbClr val="FFFFFF"/>
                </a:solidFill>
              </a:rPr>
              <a:t>, </a:t>
            </a:r>
            <a:r>
              <a:rPr lang="en-US" sz="2000" dirty="0" err="1" smtClean="0">
                <a:solidFill>
                  <a:srgbClr val="FFFFFF"/>
                </a:solidFill>
              </a:rPr>
              <a:t>S.Pd</a:t>
            </a:r>
            <a:r>
              <a:rPr lang="en-US" sz="2000" dirty="0" smtClean="0">
                <a:solidFill>
                  <a:srgbClr val="FFFFFF"/>
                </a:solidFill>
              </a:rPr>
              <a:t>., M.Ed.</a:t>
            </a:r>
          </a:p>
          <a:p>
            <a:pPr marL="12700" marR="5080" algn="just">
              <a:lnSpc>
                <a:spcPct val="110000"/>
              </a:lnSpc>
            </a:pPr>
            <a:r>
              <a:rPr lang="en-US" sz="2000" dirty="0" err="1" smtClean="0">
                <a:solidFill>
                  <a:srgbClr val="FFFFFF"/>
                </a:solidFill>
              </a:rPr>
              <a:t>Widyiswara</a:t>
            </a:r>
            <a:r>
              <a:rPr lang="en-US" sz="2000" dirty="0" smtClean="0">
                <a:solidFill>
                  <a:srgbClr val="FFFFFF"/>
                </a:solidFill>
              </a:rPr>
              <a:t> BBPPMPV BBL</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57"/>
        <p:cNvGrpSpPr/>
        <p:nvPr/>
      </p:nvGrpSpPr>
      <p:grpSpPr>
        <a:xfrm>
          <a:off x="0" y="0"/>
          <a:ext cx="0" cy="0"/>
          <a:chOff x="0" y="0"/>
          <a:chExt cx="0" cy="0"/>
        </a:xfrm>
      </p:grpSpPr>
      <p:pic>
        <p:nvPicPr>
          <p:cNvPr id="58" name="Google Shape;58;p2"/>
          <p:cNvPicPr preferRelativeResize="0"/>
          <p:nvPr/>
        </p:nvPicPr>
        <p:blipFill rotWithShape="1">
          <a:blip r:embed="rId3">
            <a:alphaModFix/>
          </a:blip>
          <a:srcRect/>
          <a:stretch/>
        </p:blipFill>
        <p:spPr>
          <a:xfrm>
            <a:off x="883962" y="330044"/>
            <a:ext cx="7536626" cy="452593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62"/>
        <p:cNvGrpSpPr/>
        <p:nvPr/>
      </p:nvGrpSpPr>
      <p:grpSpPr>
        <a:xfrm>
          <a:off x="0" y="0"/>
          <a:ext cx="0" cy="0"/>
          <a:chOff x="0" y="0"/>
          <a:chExt cx="0" cy="0"/>
        </a:xfrm>
      </p:grpSpPr>
      <p:grpSp>
        <p:nvGrpSpPr>
          <p:cNvPr id="63" name="Google Shape;63;p3"/>
          <p:cNvGrpSpPr/>
          <p:nvPr/>
        </p:nvGrpSpPr>
        <p:grpSpPr>
          <a:xfrm>
            <a:off x="63899" y="106475"/>
            <a:ext cx="9080099" cy="4565249"/>
            <a:chOff x="63899" y="106475"/>
            <a:chExt cx="9080099" cy="4565249"/>
          </a:xfrm>
        </p:grpSpPr>
        <p:pic>
          <p:nvPicPr>
            <p:cNvPr id="64" name="Google Shape;64;p3"/>
            <p:cNvPicPr preferRelativeResize="0"/>
            <p:nvPr/>
          </p:nvPicPr>
          <p:blipFill rotWithShape="1">
            <a:blip r:embed="rId3">
              <a:alphaModFix/>
            </a:blip>
            <a:srcRect/>
            <a:stretch/>
          </p:blipFill>
          <p:spPr>
            <a:xfrm>
              <a:off x="63899" y="158268"/>
              <a:ext cx="4605974" cy="4513456"/>
            </a:xfrm>
            <a:prstGeom prst="rect">
              <a:avLst/>
            </a:prstGeom>
            <a:noFill/>
            <a:ln>
              <a:noFill/>
            </a:ln>
          </p:spPr>
        </p:pic>
        <p:pic>
          <p:nvPicPr>
            <p:cNvPr id="65" name="Google Shape;65;p3"/>
            <p:cNvPicPr preferRelativeResize="0"/>
            <p:nvPr/>
          </p:nvPicPr>
          <p:blipFill rotWithShape="1">
            <a:blip r:embed="rId4">
              <a:alphaModFix/>
            </a:blip>
            <a:srcRect/>
            <a:stretch/>
          </p:blipFill>
          <p:spPr>
            <a:xfrm>
              <a:off x="4706899" y="106475"/>
              <a:ext cx="4437099" cy="4486699"/>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69"/>
        <p:cNvGrpSpPr/>
        <p:nvPr/>
      </p:nvGrpSpPr>
      <p:grpSpPr>
        <a:xfrm>
          <a:off x="0" y="0"/>
          <a:ext cx="0" cy="0"/>
          <a:chOff x="0" y="0"/>
          <a:chExt cx="0" cy="0"/>
        </a:xfrm>
      </p:grpSpPr>
      <p:sp>
        <p:nvSpPr>
          <p:cNvPr id="70" name="Google Shape;70;p4"/>
          <p:cNvSpPr txBox="1"/>
          <p:nvPr/>
        </p:nvSpPr>
        <p:spPr>
          <a:xfrm>
            <a:off x="4877200" y="1157383"/>
            <a:ext cx="3740150" cy="1743075"/>
          </a:xfrm>
          <a:prstGeom prst="rect">
            <a:avLst/>
          </a:prstGeom>
          <a:noFill/>
          <a:ln>
            <a:noFill/>
          </a:ln>
        </p:spPr>
        <p:txBody>
          <a:bodyPr spcFirstLastPara="1" wrap="square" lIns="0" tIns="12700" rIns="0" bIns="0" anchor="t" anchorCtr="0">
            <a:spAutoFit/>
          </a:bodyPr>
          <a:lstStyle/>
          <a:p>
            <a:pPr marL="12700" marR="5080" lvl="0" indent="0" algn="just" rtl="0">
              <a:lnSpc>
                <a:spcPct val="114999"/>
              </a:lnSpc>
              <a:spcBef>
                <a:spcPts val="0"/>
              </a:spcBef>
              <a:spcAft>
                <a:spcPts val="0"/>
              </a:spcAft>
              <a:buNone/>
            </a:pPr>
            <a:r>
              <a:rPr lang="en-US" sz="1400">
                <a:solidFill>
                  <a:srgbClr val="0368A1"/>
                </a:solidFill>
                <a:latin typeface="Arial"/>
                <a:ea typeface="Arial"/>
                <a:cs typeface="Arial"/>
                <a:sym typeface="Arial"/>
              </a:rPr>
              <a:t>Pembelajaran  Mendalam  mendorong  murid untuk bertanggung jawab atas pembelajaran mereka sendiri dan merefleksikan kemajuan mereka sehingga mereka mampu melakukan asesmen diri, merefleksi capaian pembelajaran mereka sendiri dan menetapkan tujuan pribadi. Hal    ini    membantu    peserta    didik</a:t>
            </a:r>
            <a:endParaRPr sz="1400">
              <a:latin typeface="Arial"/>
              <a:ea typeface="Arial"/>
              <a:cs typeface="Arial"/>
              <a:sym typeface="Arial"/>
            </a:endParaRPr>
          </a:p>
        </p:txBody>
      </p:sp>
      <p:sp>
        <p:nvSpPr>
          <p:cNvPr id="71" name="Google Shape;71;p4"/>
          <p:cNvSpPr txBox="1"/>
          <p:nvPr/>
        </p:nvSpPr>
        <p:spPr>
          <a:xfrm>
            <a:off x="4877200" y="2874931"/>
            <a:ext cx="3740150" cy="1497965"/>
          </a:xfrm>
          <a:prstGeom prst="rect">
            <a:avLst/>
          </a:prstGeom>
          <a:noFill/>
          <a:ln>
            <a:noFill/>
          </a:ln>
        </p:spPr>
        <p:txBody>
          <a:bodyPr spcFirstLastPara="1" wrap="square" lIns="0" tIns="12700" rIns="0" bIns="0" anchor="t" anchorCtr="0">
            <a:spAutoFit/>
          </a:bodyPr>
          <a:lstStyle/>
          <a:p>
            <a:pPr marL="12700" marR="5080" lvl="0" indent="0" algn="just" rtl="0">
              <a:lnSpc>
                <a:spcPct val="114999"/>
              </a:lnSpc>
              <a:spcBef>
                <a:spcPts val="0"/>
              </a:spcBef>
              <a:spcAft>
                <a:spcPts val="0"/>
              </a:spcAft>
              <a:buNone/>
            </a:pPr>
            <a:r>
              <a:rPr lang="en-US" sz="1400">
                <a:solidFill>
                  <a:srgbClr val="0368A1"/>
                </a:solidFill>
                <a:latin typeface="Arial"/>
                <a:ea typeface="Arial"/>
                <a:cs typeface="Arial"/>
                <a:sym typeface="Arial"/>
              </a:rPr>
              <a:t>mengembangkan  keterampilan  metakognitif dan mendorong mereka untuk lebih proaktif dalam pembelajaran mereka. Asesmen dalam PM relevan dengan pencapaian profil lulusan yang mendukung pengembangan kompetensi peserta didik secara menyeluruh.</a:t>
            </a:r>
            <a:endParaRPr sz="1400">
              <a:latin typeface="Arial"/>
              <a:ea typeface="Arial"/>
              <a:cs typeface="Arial"/>
              <a:sym typeface="Arial"/>
            </a:endParaRPr>
          </a:p>
        </p:txBody>
      </p:sp>
      <p:sp>
        <p:nvSpPr>
          <p:cNvPr id="72" name="Google Shape;72;p4"/>
          <p:cNvSpPr txBox="1"/>
          <p:nvPr/>
        </p:nvSpPr>
        <p:spPr>
          <a:xfrm>
            <a:off x="512225" y="493903"/>
            <a:ext cx="3815079" cy="472950"/>
          </a:xfrm>
          <a:prstGeom prst="rect">
            <a:avLst/>
          </a:prstGeom>
          <a:noFill/>
          <a:ln>
            <a:noFill/>
          </a:ln>
        </p:spPr>
        <p:txBody>
          <a:bodyPr spcFirstLastPara="1" wrap="square" lIns="0" tIns="12700" rIns="0" bIns="0" anchor="t" anchorCtr="0">
            <a:spAutoFit/>
          </a:bodyPr>
          <a:lstStyle/>
          <a:p>
            <a:pPr marL="12700" marR="5080" lvl="0" indent="0" algn="l" rtl="0">
              <a:lnSpc>
                <a:spcPct val="114999"/>
              </a:lnSpc>
              <a:spcBef>
                <a:spcPts val="0"/>
              </a:spcBef>
              <a:spcAft>
                <a:spcPts val="0"/>
              </a:spcAft>
              <a:buNone/>
            </a:pPr>
            <a:r>
              <a:rPr lang="en-US" sz="1300" dirty="0" err="1">
                <a:solidFill>
                  <a:srgbClr val="0368A1"/>
                </a:solidFill>
                <a:latin typeface="Arial"/>
                <a:ea typeface="Arial"/>
                <a:cs typeface="Arial"/>
                <a:sym typeface="Arial"/>
              </a:rPr>
              <a:t>Implementasi</a:t>
            </a:r>
            <a:r>
              <a:rPr lang="en-US" sz="1300" dirty="0">
                <a:solidFill>
                  <a:srgbClr val="0368A1"/>
                </a:solidFill>
                <a:latin typeface="Arial"/>
                <a:ea typeface="Arial"/>
                <a:cs typeface="Arial"/>
                <a:sym typeface="Arial"/>
              </a:rPr>
              <a:t> PM </a:t>
            </a:r>
            <a:r>
              <a:rPr lang="en-US" sz="1300" dirty="0" err="1">
                <a:solidFill>
                  <a:srgbClr val="0368A1"/>
                </a:solidFill>
                <a:latin typeface="Arial"/>
                <a:ea typeface="Arial"/>
                <a:cs typeface="Arial"/>
                <a:sym typeface="Arial"/>
              </a:rPr>
              <a:t>mendorong</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partisipasi</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aktif</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murid</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dalam</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berbagai</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kegiatan</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pembelajaran</a:t>
            </a:r>
            <a:r>
              <a:rPr lang="en-US" sz="1300" dirty="0" smtClean="0">
                <a:solidFill>
                  <a:srgbClr val="0368A1"/>
                </a:solidFill>
                <a:latin typeface="Arial"/>
                <a:ea typeface="Arial"/>
                <a:cs typeface="Arial"/>
                <a:sym typeface="Arial"/>
              </a:rPr>
              <a:t>.</a:t>
            </a:r>
            <a:endParaRPr sz="1300" dirty="0">
              <a:latin typeface="Arial"/>
              <a:ea typeface="Arial"/>
              <a:cs typeface="Arial"/>
              <a:sym typeface="Arial"/>
            </a:endParaRPr>
          </a:p>
        </p:txBody>
      </p:sp>
      <p:sp>
        <p:nvSpPr>
          <p:cNvPr id="73" name="Google Shape;73;p4"/>
          <p:cNvSpPr txBox="1"/>
          <p:nvPr/>
        </p:nvSpPr>
        <p:spPr>
          <a:xfrm>
            <a:off x="511589" y="966853"/>
            <a:ext cx="3815715" cy="1853328"/>
          </a:xfrm>
          <a:prstGeom prst="rect">
            <a:avLst/>
          </a:prstGeom>
          <a:noFill/>
          <a:ln>
            <a:noFill/>
          </a:ln>
        </p:spPr>
        <p:txBody>
          <a:bodyPr spcFirstLastPara="1" wrap="square" lIns="0" tIns="12700" rIns="0" bIns="0" anchor="t" anchorCtr="0">
            <a:spAutoFit/>
          </a:bodyPr>
          <a:lstStyle/>
          <a:p>
            <a:pPr marL="12700" marR="5080" algn="just">
              <a:lnSpc>
                <a:spcPct val="114999"/>
              </a:lnSpc>
            </a:pPr>
            <a:r>
              <a:rPr lang="en-US" sz="1300" dirty="0">
                <a:solidFill>
                  <a:srgbClr val="0368A1"/>
                </a:solidFill>
              </a:rPr>
              <a:t>Guru </a:t>
            </a:r>
            <a:r>
              <a:rPr lang="en-US" sz="1300" dirty="0" err="1">
                <a:solidFill>
                  <a:srgbClr val="0368A1"/>
                </a:solidFill>
              </a:rPr>
              <a:t>berperan</a:t>
            </a:r>
            <a:r>
              <a:rPr lang="en-US" sz="1300" dirty="0">
                <a:solidFill>
                  <a:srgbClr val="0368A1"/>
                </a:solidFill>
              </a:rPr>
              <a:t>  </a:t>
            </a:r>
            <a:r>
              <a:rPr lang="en-US" sz="1300" dirty="0" err="1">
                <a:solidFill>
                  <a:srgbClr val="0368A1"/>
                </a:solidFill>
                <a:latin typeface="Arial"/>
                <a:ea typeface="Arial"/>
                <a:cs typeface="Arial"/>
                <a:sym typeface="Arial"/>
              </a:rPr>
              <a:t>sebagai</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aktivator</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dan</a:t>
            </a:r>
            <a:r>
              <a:rPr lang="en-US" sz="1300" dirty="0">
                <a:solidFill>
                  <a:srgbClr val="0368A1"/>
                </a:solidFill>
                <a:latin typeface="Arial"/>
                <a:ea typeface="Arial"/>
                <a:cs typeface="Arial"/>
                <a:sym typeface="Arial"/>
              </a:rPr>
              <a:t>  motivator  yang </a:t>
            </a:r>
            <a:r>
              <a:rPr lang="en-US" sz="1300" dirty="0" err="1">
                <a:solidFill>
                  <a:srgbClr val="0368A1"/>
                </a:solidFill>
                <a:latin typeface="Arial"/>
                <a:ea typeface="Arial"/>
                <a:cs typeface="Arial"/>
                <a:sym typeface="Arial"/>
              </a:rPr>
              <a:t>membantu</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peserta</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didik</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mengeksplorasi</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berkreasi</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dan</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mengaitkan</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hubungan</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antar</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konsep</a:t>
            </a:r>
            <a:r>
              <a:rPr lang="en-US" sz="1300" dirty="0">
                <a:solidFill>
                  <a:srgbClr val="0368A1"/>
                </a:solidFill>
                <a:latin typeface="Arial"/>
                <a:ea typeface="Arial"/>
                <a:cs typeface="Arial"/>
                <a:sym typeface="Arial"/>
              </a:rPr>
              <a:t>. </a:t>
            </a:r>
            <a:r>
              <a:rPr lang="en-US" sz="1300" dirty="0" err="1" smtClean="0">
                <a:solidFill>
                  <a:srgbClr val="0368A1"/>
                </a:solidFill>
              </a:rPr>
              <a:t>Beberapa</a:t>
            </a:r>
            <a:r>
              <a:rPr lang="en-US" sz="1300" dirty="0" smtClean="0">
                <a:solidFill>
                  <a:srgbClr val="0368A1"/>
                </a:solidFill>
              </a:rPr>
              <a:t> </a:t>
            </a:r>
            <a:r>
              <a:rPr lang="en-US" sz="1300" dirty="0" err="1" smtClean="0">
                <a:solidFill>
                  <a:srgbClr val="0368A1"/>
                </a:solidFill>
              </a:rPr>
              <a:t>karakteristik</a:t>
            </a:r>
            <a:r>
              <a:rPr lang="en-US" sz="1300" dirty="0">
                <a:solidFill>
                  <a:srgbClr val="0368A1"/>
                </a:solidFill>
              </a:rPr>
              <a:t>	</a:t>
            </a:r>
            <a:r>
              <a:rPr lang="en-US" sz="1300" dirty="0" err="1">
                <a:solidFill>
                  <a:srgbClr val="0368A1"/>
                </a:solidFill>
              </a:rPr>
              <a:t>pendekatan</a:t>
            </a:r>
            <a:r>
              <a:rPr lang="en-US" sz="1300" dirty="0">
                <a:solidFill>
                  <a:srgbClr val="0368A1"/>
                </a:solidFill>
              </a:rPr>
              <a:t>	</a:t>
            </a:r>
            <a:r>
              <a:rPr lang="en-US" sz="1300" dirty="0" smtClean="0">
                <a:solidFill>
                  <a:srgbClr val="0368A1"/>
                </a:solidFill>
              </a:rPr>
              <a:t>PM </a:t>
            </a:r>
            <a:r>
              <a:rPr lang="en-US" sz="1300" dirty="0" err="1" smtClean="0">
                <a:solidFill>
                  <a:srgbClr val="0368A1"/>
                </a:solidFill>
              </a:rPr>
              <a:t>dengan</a:t>
            </a:r>
            <a:r>
              <a:rPr lang="en-US" sz="1300" dirty="0" smtClean="0">
                <a:solidFill>
                  <a:srgbClr val="0368A1"/>
                </a:solidFill>
              </a:rPr>
              <a:t> </a:t>
            </a:r>
            <a:r>
              <a:rPr lang="en-US" sz="1300" dirty="0" err="1" smtClean="0">
                <a:solidFill>
                  <a:srgbClr val="0368A1"/>
                </a:solidFill>
              </a:rPr>
              <a:t>prinsip</a:t>
            </a:r>
            <a:r>
              <a:rPr lang="en-US" sz="1300" dirty="0" smtClean="0">
                <a:solidFill>
                  <a:srgbClr val="0368A1"/>
                </a:solidFill>
              </a:rPr>
              <a:t> </a:t>
            </a:r>
            <a:r>
              <a:rPr lang="en-US" sz="1300" dirty="0" err="1">
                <a:solidFill>
                  <a:srgbClr val="0368A1"/>
                </a:solidFill>
              </a:rPr>
              <a:t>berkesadaran</a:t>
            </a:r>
            <a:r>
              <a:rPr lang="en-US" sz="1300" dirty="0">
                <a:solidFill>
                  <a:srgbClr val="0368A1"/>
                </a:solidFill>
              </a:rPr>
              <a:t>,		</a:t>
            </a:r>
            <a:r>
              <a:rPr lang="en-US" sz="1300" dirty="0" err="1" smtClean="0">
                <a:solidFill>
                  <a:srgbClr val="0368A1"/>
                </a:solidFill>
              </a:rPr>
              <a:t>bermakna</a:t>
            </a:r>
            <a:r>
              <a:rPr lang="en-US" sz="1300" dirty="0" smtClean="0">
                <a:solidFill>
                  <a:srgbClr val="0368A1"/>
                </a:solidFill>
              </a:rPr>
              <a:t>, </a:t>
            </a:r>
            <a:r>
              <a:rPr lang="en-US" sz="1300" dirty="0" err="1" smtClean="0">
                <a:solidFill>
                  <a:srgbClr val="0368A1"/>
                </a:solidFill>
              </a:rPr>
              <a:t>dan</a:t>
            </a:r>
            <a:r>
              <a:rPr lang="en-US" sz="1300" dirty="0">
                <a:solidFill>
                  <a:srgbClr val="0368A1"/>
                </a:solidFill>
              </a:rPr>
              <a:t>	</a:t>
            </a:r>
            <a:r>
              <a:rPr lang="en-US" sz="1300" dirty="0" err="1" smtClean="0">
                <a:solidFill>
                  <a:srgbClr val="0368A1"/>
                </a:solidFill>
              </a:rPr>
              <a:t>menggembirakan</a:t>
            </a:r>
            <a:r>
              <a:rPr lang="en-US" sz="1300" dirty="0"/>
              <a:t> </a:t>
            </a:r>
            <a:r>
              <a:rPr lang="en-US" sz="1300" dirty="0" err="1">
                <a:solidFill>
                  <a:srgbClr val="0368A1"/>
                </a:solidFill>
              </a:rPr>
              <a:t>antara</a:t>
            </a:r>
            <a:r>
              <a:rPr lang="en-US" sz="1300" dirty="0">
                <a:solidFill>
                  <a:srgbClr val="0368A1"/>
                </a:solidFill>
              </a:rPr>
              <a:t>	</a:t>
            </a:r>
            <a:r>
              <a:rPr lang="en-US" sz="1300" dirty="0" smtClean="0">
                <a:solidFill>
                  <a:srgbClr val="0368A1"/>
                </a:solidFill>
              </a:rPr>
              <a:t>lain </a:t>
            </a:r>
            <a:r>
              <a:rPr lang="en-US" sz="1300" dirty="0" err="1" smtClean="0">
                <a:solidFill>
                  <a:srgbClr val="0368A1"/>
                </a:solidFill>
              </a:rPr>
              <a:t>pembelajaran</a:t>
            </a:r>
            <a:r>
              <a:rPr lang="en-US" sz="1300" dirty="0" smtClean="0">
                <a:solidFill>
                  <a:srgbClr val="0368A1"/>
                </a:solidFill>
              </a:rPr>
              <a:t> </a:t>
            </a:r>
            <a:r>
              <a:rPr lang="en-US" sz="1300" dirty="0" err="1" smtClean="0">
                <a:solidFill>
                  <a:srgbClr val="0368A1"/>
                </a:solidFill>
              </a:rPr>
              <a:t>aktif</a:t>
            </a:r>
            <a:r>
              <a:rPr lang="en-US" sz="1300" dirty="0" smtClean="0">
                <a:solidFill>
                  <a:srgbClr val="0368A1"/>
                </a:solidFill>
              </a:rPr>
              <a:t>, </a:t>
            </a:r>
            <a:r>
              <a:rPr lang="en-US" sz="1300" dirty="0" err="1" smtClean="0">
                <a:solidFill>
                  <a:srgbClr val="0368A1"/>
                </a:solidFill>
              </a:rPr>
              <a:t>kolaboratif</a:t>
            </a:r>
            <a:r>
              <a:rPr lang="en-US" sz="1300" dirty="0" smtClean="0">
                <a:solidFill>
                  <a:srgbClr val="0368A1"/>
                </a:solidFill>
              </a:rPr>
              <a:t>, </a:t>
            </a:r>
            <a:r>
              <a:rPr lang="en-US" sz="1300" dirty="0" err="1">
                <a:solidFill>
                  <a:srgbClr val="0368A1"/>
                </a:solidFill>
              </a:rPr>
              <a:t>pembelajaran</a:t>
            </a:r>
            <a:r>
              <a:rPr lang="en-US" sz="1300" dirty="0">
                <a:solidFill>
                  <a:srgbClr val="0368A1"/>
                </a:solidFill>
              </a:rPr>
              <a:t>  </a:t>
            </a:r>
            <a:r>
              <a:rPr lang="en-US" sz="1300" dirty="0" err="1">
                <a:solidFill>
                  <a:srgbClr val="0368A1"/>
                </a:solidFill>
              </a:rPr>
              <a:t>terdiferensiasi</a:t>
            </a:r>
            <a:r>
              <a:rPr lang="en-US" sz="1300" dirty="0">
                <a:solidFill>
                  <a:srgbClr val="0368A1"/>
                </a:solidFill>
              </a:rPr>
              <a:t>.</a:t>
            </a:r>
            <a:endParaRPr lang="en-US" sz="1300" dirty="0"/>
          </a:p>
        </p:txBody>
      </p:sp>
      <p:sp>
        <p:nvSpPr>
          <p:cNvPr id="76" name="Google Shape;76;p4"/>
          <p:cNvSpPr txBox="1"/>
          <p:nvPr/>
        </p:nvSpPr>
        <p:spPr>
          <a:xfrm>
            <a:off x="511589" y="2874931"/>
            <a:ext cx="3815715" cy="1164590"/>
          </a:xfrm>
          <a:prstGeom prst="rect">
            <a:avLst/>
          </a:prstGeom>
          <a:noFill/>
          <a:ln>
            <a:noFill/>
          </a:ln>
        </p:spPr>
        <p:txBody>
          <a:bodyPr spcFirstLastPara="1" wrap="square" lIns="0" tIns="12700" rIns="0" bIns="0" anchor="t" anchorCtr="0">
            <a:spAutoFit/>
          </a:bodyPr>
          <a:lstStyle/>
          <a:p>
            <a:pPr marL="12700" marR="5080" lvl="0" indent="0" algn="just" rtl="0">
              <a:lnSpc>
                <a:spcPct val="114999"/>
              </a:lnSpc>
              <a:spcBef>
                <a:spcPts val="0"/>
              </a:spcBef>
              <a:spcAft>
                <a:spcPts val="0"/>
              </a:spcAft>
              <a:buNone/>
            </a:pPr>
            <a:r>
              <a:rPr lang="en-US" sz="1300" dirty="0" err="1" smtClean="0">
                <a:solidFill>
                  <a:srgbClr val="0368A1"/>
                </a:solidFill>
                <a:latin typeface="Arial"/>
                <a:ea typeface="Arial"/>
                <a:cs typeface="Arial"/>
                <a:sym typeface="Arial"/>
              </a:rPr>
              <a:t>Dengan</a:t>
            </a:r>
            <a:r>
              <a:rPr lang="en-US" sz="1300" dirty="0" smtClean="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demikian</a:t>
            </a:r>
            <a:r>
              <a:rPr lang="en-US" sz="1300" dirty="0">
                <a:solidFill>
                  <a:srgbClr val="0368A1"/>
                </a:solidFill>
                <a:latin typeface="Arial"/>
                <a:ea typeface="Arial"/>
                <a:cs typeface="Arial"/>
                <a:sym typeface="Arial"/>
              </a:rPr>
              <a:t>, guru </a:t>
            </a:r>
            <a:r>
              <a:rPr lang="en-US" sz="1300" dirty="0" err="1">
                <a:solidFill>
                  <a:srgbClr val="0368A1"/>
                </a:solidFill>
                <a:latin typeface="Arial"/>
                <a:ea typeface="Arial"/>
                <a:cs typeface="Arial"/>
                <a:sym typeface="Arial"/>
              </a:rPr>
              <a:t>harus</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memahami</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karakteristik</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murid</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dengan</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berbagai</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strategi</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pembelajaran</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untuk</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menciptakan</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pembelajaran</a:t>
            </a:r>
            <a:r>
              <a:rPr lang="en-US" sz="1300" dirty="0">
                <a:solidFill>
                  <a:srgbClr val="0368A1"/>
                </a:solidFill>
                <a:latin typeface="Arial"/>
                <a:ea typeface="Arial"/>
                <a:cs typeface="Arial"/>
                <a:sym typeface="Arial"/>
              </a:rPr>
              <a:t> yang </a:t>
            </a:r>
            <a:r>
              <a:rPr lang="en-US" sz="1300" dirty="0" err="1">
                <a:solidFill>
                  <a:srgbClr val="0368A1"/>
                </a:solidFill>
                <a:latin typeface="Arial"/>
                <a:ea typeface="Arial"/>
                <a:cs typeface="Arial"/>
                <a:sym typeface="Arial"/>
              </a:rPr>
              <a:t>berkesadaran</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bermakna</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dan</a:t>
            </a:r>
            <a:r>
              <a:rPr lang="en-US" sz="1300" dirty="0">
                <a:solidFill>
                  <a:srgbClr val="0368A1"/>
                </a:solidFill>
                <a:latin typeface="Arial"/>
                <a:ea typeface="Arial"/>
                <a:cs typeface="Arial"/>
                <a:sym typeface="Arial"/>
              </a:rPr>
              <a:t> </a:t>
            </a:r>
            <a:r>
              <a:rPr lang="en-US" sz="1300" dirty="0" err="1">
                <a:solidFill>
                  <a:srgbClr val="0368A1"/>
                </a:solidFill>
                <a:latin typeface="Arial"/>
                <a:ea typeface="Arial"/>
                <a:cs typeface="Arial"/>
                <a:sym typeface="Arial"/>
              </a:rPr>
              <a:t>menggembirakan</a:t>
            </a:r>
            <a:r>
              <a:rPr lang="en-US" sz="1300" dirty="0">
                <a:solidFill>
                  <a:srgbClr val="0368A1"/>
                </a:solidFill>
                <a:latin typeface="Arial"/>
                <a:ea typeface="Arial"/>
                <a:cs typeface="Arial"/>
                <a:sym typeface="Arial"/>
              </a:rPr>
              <a:t>.</a:t>
            </a:r>
            <a:endParaRPr sz="1300" dirty="0">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80"/>
        <p:cNvGrpSpPr/>
        <p:nvPr/>
      </p:nvGrpSpPr>
      <p:grpSpPr>
        <a:xfrm>
          <a:off x="0" y="0"/>
          <a:ext cx="0" cy="0"/>
          <a:chOff x="0" y="0"/>
          <a:chExt cx="0" cy="0"/>
        </a:xfrm>
      </p:grpSpPr>
      <p:sp>
        <p:nvSpPr>
          <p:cNvPr id="81" name="Google Shape;81;p5" descr="$PPTXTitle"/>
          <p:cNvSpPr txBox="1">
            <a:spLocks noGrp="1"/>
          </p:cNvSpPr>
          <p:nvPr>
            <p:ph type="title"/>
          </p:nvPr>
        </p:nvSpPr>
        <p:spPr>
          <a:xfrm>
            <a:off x="596900" y="430276"/>
            <a:ext cx="7404100" cy="443711"/>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800" dirty="0" err="1"/>
              <a:t>Perencanaan</a:t>
            </a:r>
            <a:r>
              <a:rPr lang="en-US" sz="2800" dirty="0"/>
              <a:t> </a:t>
            </a:r>
            <a:r>
              <a:rPr lang="en-US" sz="2800" dirty="0" err="1"/>
              <a:t>Pembelajaran</a:t>
            </a:r>
            <a:r>
              <a:rPr lang="en-US" sz="2800" dirty="0"/>
              <a:t> </a:t>
            </a:r>
            <a:r>
              <a:rPr lang="en-US" sz="2800" dirty="0" err="1"/>
              <a:t>Mendalam</a:t>
            </a:r>
            <a:endParaRPr sz="2800" dirty="0"/>
          </a:p>
        </p:txBody>
      </p:sp>
      <p:grpSp>
        <p:nvGrpSpPr>
          <p:cNvPr id="82" name="Google Shape;82;p5"/>
          <p:cNvGrpSpPr/>
          <p:nvPr/>
        </p:nvGrpSpPr>
        <p:grpSpPr>
          <a:xfrm>
            <a:off x="609600" y="1200150"/>
            <a:ext cx="7924809" cy="1700001"/>
            <a:chOff x="609600" y="1200150"/>
            <a:chExt cx="7924809" cy="1700001"/>
          </a:xfrm>
        </p:grpSpPr>
        <p:pic>
          <p:nvPicPr>
            <p:cNvPr id="83" name="Google Shape;83;p5"/>
            <p:cNvPicPr preferRelativeResize="0"/>
            <p:nvPr/>
          </p:nvPicPr>
          <p:blipFill rotWithShape="1">
            <a:blip r:embed="rId3">
              <a:alphaModFix/>
            </a:blip>
            <a:srcRect/>
            <a:stretch/>
          </p:blipFill>
          <p:spPr>
            <a:xfrm>
              <a:off x="609600" y="1200150"/>
              <a:ext cx="7924809" cy="1700001"/>
            </a:xfrm>
            <a:prstGeom prst="rect">
              <a:avLst/>
            </a:prstGeom>
            <a:noFill/>
            <a:ln>
              <a:noFill/>
            </a:ln>
          </p:spPr>
        </p:pic>
        <p:pic>
          <p:nvPicPr>
            <p:cNvPr id="84" name="Google Shape;84;p5"/>
            <p:cNvPicPr preferRelativeResize="0"/>
            <p:nvPr/>
          </p:nvPicPr>
          <p:blipFill rotWithShape="1">
            <a:blip r:embed="rId4">
              <a:alphaModFix/>
            </a:blip>
            <a:srcRect/>
            <a:stretch/>
          </p:blipFill>
          <p:spPr>
            <a:xfrm>
              <a:off x="800100" y="1428749"/>
              <a:ext cx="166799" cy="166799"/>
            </a:xfrm>
            <a:prstGeom prst="rect">
              <a:avLst/>
            </a:prstGeom>
            <a:noFill/>
            <a:ln>
              <a:noFill/>
            </a:ln>
          </p:spPr>
        </p:pic>
      </p:grpSp>
      <p:sp>
        <p:nvSpPr>
          <p:cNvPr id="85" name="Google Shape;85;p5"/>
          <p:cNvSpPr txBox="1"/>
          <p:nvPr/>
        </p:nvSpPr>
        <p:spPr>
          <a:xfrm>
            <a:off x="846159" y="1428672"/>
            <a:ext cx="74930" cy="1625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900" b="1">
                <a:solidFill>
                  <a:srgbClr val="FFFFFF"/>
                </a:solidFill>
                <a:latin typeface="Tahoma"/>
                <a:ea typeface="Tahoma"/>
                <a:cs typeface="Tahoma"/>
                <a:sym typeface="Tahoma"/>
              </a:rPr>
              <a:t>1</a:t>
            </a:r>
            <a:endParaRPr sz="900">
              <a:latin typeface="Tahoma"/>
              <a:ea typeface="Tahoma"/>
              <a:cs typeface="Tahoma"/>
              <a:sym typeface="Tahoma"/>
            </a:endParaRPr>
          </a:p>
        </p:txBody>
      </p:sp>
      <p:sp>
        <p:nvSpPr>
          <p:cNvPr id="86" name="Google Shape;86;p5"/>
          <p:cNvSpPr txBox="1"/>
          <p:nvPr/>
        </p:nvSpPr>
        <p:spPr>
          <a:xfrm>
            <a:off x="1030289" y="1370329"/>
            <a:ext cx="1288368" cy="243656"/>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500" b="1" dirty="0" err="1">
                <a:solidFill>
                  <a:srgbClr val="FFFFFF"/>
                </a:solidFill>
                <a:latin typeface="Tahoma"/>
                <a:ea typeface="Tahoma"/>
                <a:cs typeface="Tahoma"/>
                <a:sym typeface="Tahoma"/>
              </a:rPr>
              <a:t>Identifikasi</a:t>
            </a:r>
            <a:endParaRPr sz="1500" dirty="0">
              <a:latin typeface="Tahoma"/>
              <a:ea typeface="Tahoma"/>
              <a:cs typeface="Tahoma"/>
              <a:sym typeface="Tahoma"/>
            </a:endParaRPr>
          </a:p>
        </p:txBody>
      </p:sp>
      <p:sp>
        <p:nvSpPr>
          <p:cNvPr id="87" name="Google Shape;87;p5"/>
          <p:cNvSpPr txBox="1"/>
          <p:nvPr/>
        </p:nvSpPr>
        <p:spPr>
          <a:xfrm>
            <a:off x="1041674" y="1684802"/>
            <a:ext cx="2125345" cy="656590"/>
          </a:xfrm>
          <a:prstGeom prst="rect">
            <a:avLst/>
          </a:prstGeom>
          <a:noFill/>
          <a:ln>
            <a:noFill/>
          </a:ln>
        </p:spPr>
        <p:txBody>
          <a:bodyPr spcFirstLastPara="1" wrap="square" lIns="0" tIns="33000" rIns="0" bIns="0" anchor="t" anchorCtr="0">
            <a:spAutoFit/>
          </a:bodyPr>
          <a:lstStyle/>
          <a:p>
            <a:pPr marL="231140" lvl="0" indent="-212725" algn="l" rtl="0">
              <a:lnSpc>
                <a:spcPct val="100000"/>
              </a:lnSpc>
              <a:spcBef>
                <a:spcPts val="0"/>
              </a:spcBef>
              <a:spcAft>
                <a:spcPts val="0"/>
              </a:spcAft>
              <a:buClr>
                <a:srgbClr val="FFFFFF"/>
              </a:buClr>
              <a:buSzPts val="900"/>
              <a:buFont typeface="Tahoma"/>
              <a:buAutoNum type="alphaLcPeriod"/>
            </a:pPr>
            <a:r>
              <a:rPr lang="en-US" sz="900" dirty="0" err="1">
                <a:solidFill>
                  <a:srgbClr val="FFFFFF"/>
                </a:solidFill>
                <a:latin typeface="Tahoma"/>
                <a:ea typeface="Tahoma"/>
                <a:cs typeface="Tahoma"/>
                <a:sym typeface="Tahoma"/>
              </a:rPr>
              <a:t>Mengidentifikasi</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kesiapan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murid</a:t>
            </a:r>
            <a:endParaRPr sz="900" dirty="0">
              <a:latin typeface="Tahoma"/>
              <a:ea typeface="Tahoma"/>
              <a:cs typeface="Tahoma"/>
              <a:sym typeface="Tahoma"/>
            </a:endParaRPr>
          </a:p>
          <a:p>
            <a:pPr marL="229870" marR="231140" lvl="0" indent="-217804" algn="l" rtl="0">
              <a:lnSpc>
                <a:spcPct val="114999"/>
              </a:lnSpc>
              <a:spcBef>
                <a:spcPts val="0"/>
              </a:spcBef>
              <a:spcAft>
                <a:spcPts val="0"/>
              </a:spcAft>
              <a:buClr>
                <a:srgbClr val="FFFFFF"/>
              </a:buClr>
              <a:buSzPts val="900"/>
              <a:buFont typeface="Tahoma"/>
              <a:buAutoNum type="alphaLcPeriod"/>
            </a:pPr>
            <a:r>
              <a:rPr lang="en-US" sz="900" dirty="0" err="1">
                <a:solidFill>
                  <a:srgbClr val="FFFFFF"/>
                </a:solidFill>
                <a:latin typeface="Tahoma"/>
                <a:ea typeface="Tahoma"/>
                <a:cs typeface="Tahoma"/>
                <a:sym typeface="Tahoma"/>
              </a:rPr>
              <a:t>Memahami</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karakteristik</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materi</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pelajaran</a:t>
            </a:r>
            <a:endParaRPr sz="900" dirty="0">
              <a:latin typeface="Tahoma"/>
              <a:ea typeface="Tahoma"/>
              <a:cs typeface="Tahoma"/>
              <a:sym typeface="Tahoma"/>
            </a:endParaRPr>
          </a:p>
          <a:p>
            <a:pPr marL="231140" lvl="0" indent="-213995" algn="l" rtl="0">
              <a:lnSpc>
                <a:spcPct val="100000"/>
              </a:lnSpc>
              <a:spcBef>
                <a:spcPts val="160"/>
              </a:spcBef>
              <a:spcAft>
                <a:spcPts val="0"/>
              </a:spcAft>
              <a:buClr>
                <a:srgbClr val="FFFFFF"/>
              </a:buClr>
              <a:buSzPts val="900"/>
              <a:buFont typeface="Tahoma"/>
              <a:buAutoNum type="alphaLcPeriod"/>
            </a:pPr>
            <a:r>
              <a:rPr lang="en-US" sz="900" dirty="0" err="1">
                <a:solidFill>
                  <a:srgbClr val="FFFFFF"/>
                </a:solidFill>
                <a:latin typeface="Tahoma"/>
                <a:ea typeface="Tahoma"/>
                <a:cs typeface="Tahoma"/>
                <a:sym typeface="Tahoma"/>
              </a:rPr>
              <a:t>Menentukan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dimensi</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profil</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Lulusan</a:t>
            </a:r>
            <a:endParaRPr sz="900" dirty="0">
              <a:latin typeface="Tahoma"/>
              <a:ea typeface="Tahoma"/>
              <a:cs typeface="Tahoma"/>
              <a:sym typeface="Tahoma"/>
            </a:endParaRPr>
          </a:p>
        </p:txBody>
      </p:sp>
      <p:grpSp>
        <p:nvGrpSpPr>
          <p:cNvPr id="88" name="Google Shape;88;p5"/>
          <p:cNvGrpSpPr/>
          <p:nvPr/>
        </p:nvGrpSpPr>
        <p:grpSpPr>
          <a:xfrm>
            <a:off x="3555898" y="1428750"/>
            <a:ext cx="368516" cy="752474"/>
            <a:chOff x="3555898" y="1428750"/>
            <a:chExt cx="368516" cy="752474"/>
          </a:xfrm>
        </p:grpSpPr>
        <p:pic>
          <p:nvPicPr>
            <p:cNvPr id="89" name="Google Shape;89;p5"/>
            <p:cNvPicPr preferRelativeResize="0"/>
            <p:nvPr/>
          </p:nvPicPr>
          <p:blipFill rotWithShape="1">
            <a:blip r:embed="rId5">
              <a:alphaModFix/>
            </a:blip>
            <a:srcRect/>
            <a:stretch/>
          </p:blipFill>
          <p:spPr>
            <a:xfrm>
              <a:off x="3555898" y="1924050"/>
              <a:ext cx="135224" cy="257174"/>
            </a:xfrm>
            <a:prstGeom prst="rect">
              <a:avLst/>
            </a:prstGeom>
            <a:noFill/>
            <a:ln>
              <a:noFill/>
            </a:ln>
          </p:spPr>
        </p:pic>
        <p:pic>
          <p:nvPicPr>
            <p:cNvPr id="90" name="Google Shape;90;p5"/>
            <p:cNvPicPr preferRelativeResize="0"/>
            <p:nvPr/>
          </p:nvPicPr>
          <p:blipFill rotWithShape="1">
            <a:blip r:embed="rId4">
              <a:alphaModFix/>
            </a:blip>
            <a:srcRect/>
            <a:stretch/>
          </p:blipFill>
          <p:spPr>
            <a:xfrm>
              <a:off x="3757615" y="1428750"/>
              <a:ext cx="166799" cy="166799"/>
            </a:xfrm>
            <a:prstGeom prst="rect">
              <a:avLst/>
            </a:prstGeom>
            <a:noFill/>
            <a:ln>
              <a:noFill/>
            </a:ln>
          </p:spPr>
        </p:pic>
      </p:grpSp>
      <p:sp>
        <p:nvSpPr>
          <p:cNvPr id="91" name="Google Shape;91;p5"/>
          <p:cNvSpPr txBox="1"/>
          <p:nvPr/>
        </p:nvSpPr>
        <p:spPr>
          <a:xfrm>
            <a:off x="3788755" y="1428672"/>
            <a:ext cx="97790" cy="1625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900" b="1">
                <a:solidFill>
                  <a:srgbClr val="FFFFFF"/>
                </a:solidFill>
                <a:latin typeface="Tahoma"/>
                <a:ea typeface="Tahoma"/>
                <a:cs typeface="Tahoma"/>
                <a:sym typeface="Tahoma"/>
              </a:rPr>
              <a:t>2</a:t>
            </a:r>
            <a:endParaRPr sz="900">
              <a:latin typeface="Tahoma"/>
              <a:ea typeface="Tahoma"/>
              <a:cs typeface="Tahoma"/>
              <a:sym typeface="Tahoma"/>
            </a:endParaRPr>
          </a:p>
        </p:txBody>
      </p:sp>
      <p:sp>
        <p:nvSpPr>
          <p:cNvPr id="92" name="Google Shape;92;p5"/>
          <p:cNvSpPr txBox="1"/>
          <p:nvPr/>
        </p:nvSpPr>
        <p:spPr>
          <a:xfrm>
            <a:off x="3987804" y="1370329"/>
            <a:ext cx="1957070" cy="254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500" b="1">
                <a:solidFill>
                  <a:srgbClr val="FFFFFF"/>
                </a:solidFill>
                <a:latin typeface="Tahoma"/>
                <a:ea typeface="Tahoma"/>
                <a:cs typeface="Tahoma"/>
                <a:sym typeface="Tahoma"/>
              </a:rPr>
              <a:t>Desain Pembelajaran</a:t>
            </a:r>
            <a:endParaRPr sz="1500">
              <a:latin typeface="Tahoma"/>
              <a:ea typeface="Tahoma"/>
              <a:cs typeface="Tahoma"/>
              <a:sym typeface="Tahoma"/>
            </a:endParaRPr>
          </a:p>
        </p:txBody>
      </p:sp>
      <p:sp>
        <p:nvSpPr>
          <p:cNvPr id="93" name="Google Shape;93;p5"/>
          <p:cNvSpPr txBox="1"/>
          <p:nvPr/>
        </p:nvSpPr>
        <p:spPr>
          <a:xfrm>
            <a:off x="3999189" y="1846515"/>
            <a:ext cx="3839210" cy="499109"/>
          </a:xfrm>
          <a:prstGeom prst="rect">
            <a:avLst/>
          </a:prstGeom>
          <a:noFill/>
          <a:ln>
            <a:noFill/>
          </a:ln>
        </p:spPr>
        <p:txBody>
          <a:bodyPr spcFirstLastPara="1" wrap="square" lIns="0" tIns="33000" rIns="0" bIns="0" anchor="t" anchorCtr="0">
            <a:spAutoFit/>
          </a:bodyPr>
          <a:lstStyle/>
          <a:p>
            <a:pPr marL="231140" lvl="0" indent="-212725" algn="l" rtl="0">
              <a:lnSpc>
                <a:spcPct val="100000"/>
              </a:lnSpc>
              <a:spcBef>
                <a:spcPts val="0"/>
              </a:spcBef>
              <a:spcAft>
                <a:spcPts val="0"/>
              </a:spcAft>
              <a:buClr>
                <a:srgbClr val="FFFFFF"/>
              </a:buClr>
              <a:buSzPts val="900"/>
              <a:buFont typeface="Tahoma"/>
              <a:buAutoNum type="alphaLcPeriod"/>
            </a:pPr>
            <a:r>
              <a:rPr lang="en-US" sz="900" dirty="0" err="1">
                <a:solidFill>
                  <a:srgbClr val="FFFFFF"/>
                </a:solidFill>
                <a:latin typeface="Tahoma"/>
                <a:ea typeface="Tahoma"/>
                <a:cs typeface="Tahoma"/>
                <a:sym typeface="Tahoma"/>
              </a:rPr>
              <a:t>Menentukan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tujuan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pembelajaran</a:t>
            </a:r>
            <a:endParaRPr sz="900" dirty="0">
              <a:latin typeface="Tahoma"/>
              <a:ea typeface="Tahoma"/>
              <a:cs typeface="Tahoma"/>
              <a:sym typeface="Tahoma"/>
            </a:endParaRPr>
          </a:p>
          <a:p>
            <a:pPr marL="229870" marR="5080" lvl="0" indent="-217804" algn="l" rtl="0">
              <a:lnSpc>
                <a:spcPct val="114999"/>
              </a:lnSpc>
              <a:spcBef>
                <a:spcPts val="0"/>
              </a:spcBef>
              <a:spcAft>
                <a:spcPts val="0"/>
              </a:spcAft>
              <a:buClr>
                <a:srgbClr val="FFFFFF"/>
              </a:buClr>
              <a:buSzPts val="900"/>
              <a:buFont typeface="Tahoma"/>
              <a:buAutoNum type="alphaLcPeriod"/>
            </a:pPr>
            <a:r>
              <a:rPr lang="en-US" sz="900" dirty="0" err="1">
                <a:solidFill>
                  <a:srgbClr val="FFFFFF"/>
                </a:solidFill>
                <a:latin typeface="Tahoma"/>
                <a:ea typeface="Tahoma"/>
                <a:cs typeface="Tahoma"/>
                <a:sym typeface="Tahoma"/>
              </a:rPr>
              <a:t>Menentukan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kerangka</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pembelajaran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praktis</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pedagogis</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kemitraan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pembelajaran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lingkungan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pembelajaran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pemanfaatan</a:t>
            </a:r>
            <a:r>
              <a:rPr lang="en-US" sz="900" dirty="0">
                <a:solidFill>
                  <a:srgbClr val="FFFFFF"/>
                </a:solidFill>
                <a:latin typeface="Tahoma"/>
                <a:ea typeface="Tahoma"/>
                <a:cs typeface="Tahoma"/>
                <a:sym typeface="Tahoma"/>
              </a:rPr>
              <a:t> digital)</a:t>
            </a:r>
            <a:endParaRPr sz="900" dirty="0">
              <a:latin typeface="Tahoma"/>
              <a:ea typeface="Tahoma"/>
              <a:cs typeface="Tahoma"/>
              <a:sym typeface="Tahoma"/>
            </a:endParaRPr>
          </a:p>
        </p:txBody>
      </p:sp>
      <p:grpSp>
        <p:nvGrpSpPr>
          <p:cNvPr id="94" name="Google Shape;94;p5"/>
          <p:cNvGrpSpPr/>
          <p:nvPr/>
        </p:nvGrpSpPr>
        <p:grpSpPr>
          <a:xfrm>
            <a:off x="609600" y="2900363"/>
            <a:ext cx="2957515" cy="1700001"/>
            <a:chOff x="609600" y="2900363"/>
            <a:chExt cx="2957515" cy="1700001"/>
          </a:xfrm>
        </p:grpSpPr>
        <p:pic>
          <p:nvPicPr>
            <p:cNvPr id="95" name="Google Shape;95;p5"/>
            <p:cNvPicPr preferRelativeResize="0"/>
            <p:nvPr/>
          </p:nvPicPr>
          <p:blipFill rotWithShape="1">
            <a:blip r:embed="rId6">
              <a:alphaModFix/>
            </a:blip>
            <a:srcRect/>
            <a:stretch/>
          </p:blipFill>
          <p:spPr>
            <a:xfrm>
              <a:off x="609600" y="2900363"/>
              <a:ext cx="2957515" cy="1700001"/>
            </a:xfrm>
            <a:prstGeom prst="rect">
              <a:avLst/>
            </a:prstGeom>
            <a:noFill/>
            <a:ln>
              <a:noFill/>
            </a:ln>
          </p:spPr>
        </p:pic>
        <p:pic>
          <p:nvPicPr>
            <p:cNvPr id="96" name="Google Shape;96;p5"/>
            <p:cNvPicPr preferRelativeResize="0"/>
            <p:nvPr/>
          </p:nvPicPr>
          <p:blipFill rotWithShape="1">
            <a:blip r:embed="rId7">
              <a:alphaModFix/>
            </a:blip>
            <a:srcRect/>
            <a:stretch/>
          </p:blipFill>
          <p:spPr>
            <a:xfrm>
              <a:off x="800100" y="3128962"/>
              <a:ext cx="166799" cy="166799"/>
            </a:xfrm>
            <a:prstGeom prst="rect">
              <a:avLst/>
            </a:prstGeom>
            <a:noFill/>
            <a:ln>
              <a:noFill/>
            </a:ln>
          </p:spPr>
        </p:pic>
      </p:grpSp>
      <p:sp>
        <p:nvSpPr>
          <p:cNvPr id="97" name="Google Shape;97;p5"/>
          <p:cNvSpPr txBox="1"/>
          <p:nvPr/>
        </p:nvSpPr>
        <p:spPr>
          <a:xfrm>
            <a:off x="830876" y="3128898"/>
            <a:ext cx="102870" cy="1625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900" b="1">
                <a:solidFill>
                  <a:srgbClr val="FFFFFF"/>
                </a:solidFill>
                <a:latin typeface="Tahoma"/>
                <a:ea typeface="Tahoma"/>
                <a:cs typeface="Tahoma"/>
                <a:sym typeface="Tahoma"/>
              </a:rPr>
              <a:t>4</a:t>
            </a:r>
            <a:endParaRPr sz="900">
              <a:latin typeface="Tahoma"/>
              <a:ea typeface="Tahoma"/>
              <a:cs typeface="Tahoma"/>
              <a:sym typeface="Tahoma"/>
            </a:endParaRPr>
          </a:p>
        </p:txBody>
      </p:sp>
      <p:sp>
        <p:nvSpPr>
          <p:cNvPr id="98" name="Google Shape;98;p5"/>
          <p:cNvSpPr txBox="1"/>
          <p:nvPr/>
        </p:nvSpPr>
        <p:spPr>
          <a:xfrm>
            <a:off x="1030289" y="3070543"/>
            <a:ext cx="884555" cy="254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500" b="1">
                <a:solidFill>
                  <a:srgbClr val="FFFFFF"/>
                </a:solidFill>
                <a:latin typeface="Tahoma"/>
                <a:ea typeface="Tahoma"/>
                <a:cs typeface="Tahoma"/>
                <a:sym typeface="Tahoma"/>
              </a:rPr>
              <a:t>Asesmen</a:t>
            </a:r>
            <a:endParaRPr sz="1500">
              <a:latin typeface="Tahoma"/>
              <a:ea typeface="Tahoma"/>
              <a:cs typeface="Tahoma"/>
              <a:sym typeface="Tahoma"/>
            </a:endParaRPr>
          </a:p>
        </p:txBody>
      </p:sp>
      <p:sp>
        <p:nvSpPr>
          <p:cNvPr id="99" name="Google Shape;99;p5"/>
          <p:cNvSpPr txBox="1"/>
          <p:nvPr/>
        </p:nvSpPr>
        <p:spPr>
          <a:xfrm>
            <a:off x="1041674" y="3372104"/>
            <a:ext cx="2205355" cy="499109"/>
          </a:xfrm>
          <a:prstGeom prst="rect">
            <a:avLst/>
          </a:prstGeom>
          <a:noFill/>
          <a:ln>
            <a:noFill/>
          </a:ln>
        </p:spPr>
        <p:txBody>
          <a:bodyPr spcFirstLastPara="1" wrap="square" lIns="0" tIns="33000" rIns="0" bIns="0" anchor="t" anchorCtr="0">
            <a:spAutoFit/>
          </a:bodyPr>
          <a:lstStyle/>
          <a:p>
            <a:pPr marL="231140" lvl="0" indent="-212725" algn="l" rtl="0">
              <a:lnSpc>
                <a:spcPct val="100000"/>
              </a:lnSpc>
              <a:spcBef>
                <a:spcPts val="0"/>
              </a:spcBef>
              <a:spcAft>
                <a:spcPts val="0"/>
              </a:spcAft>
              <a:buClr>
                <a:srgbClr val="FFFFFF"/>
              </a:buClr>
              <a:buSzPts val="900"/>
              <a:buFont typeface="Tahoma"/>
              <a:buAutoNum type="alphaLcPeriod"/>
            </a:pPr>
            <a:r>
              <a:rPr lang="en-US" sz="900">
                <a:solidFill>
                  <a:srgbClr val="FFFFFF"/>
                </a:solidFill>
                <a:latin typeface="Tahoma"/>
                <a:ea typeface="Tahoma"/>
                <a:cs typeface="Tahoma"/>
                <a:sym typeface="Tahoma"/>
              </a:rPr>
              <a:t>Asesmen pada awal pembelajaran</a:t>
            </a:r>
            <a:endParaRPr sz="900">
              <a:latin typeface="Tahoma"/>
              <a:ea typeface="Tahoma"/>
              <a:cs typeface="Tahoma"/>
              <a:sym typeface="Tahoma"/>
            </a:endParaRPr>
          </a:p>
          <a:p>
            <a:pPr marL="231140" lvl="0" indent="-218440" algn="l" rtl="0">
              <a:lnSpc>
                <a:spcPct val="100000"/>
              </a:lnSpc>
              <a:spcBef>
                <a:spcPts val="160"/>
              </a:spcBef>
              <a:spcAft>
                <a:spcPts val="0"/>
              </a:spcAft>
              <a:buClr>
                <a:srgbClr val="FFFFFF"/>
              </a:buClr>
              <a:buSzPts val="900"/>
              <a:buFont typeface="Tahoma"/>
              <a:buAutoNum type="alphaLcPeriod"/>
            </a:pPr>
            <a:r>
              <a:rPr lang="en-US" sz="900">
                <a:solidFill>
                  <a:srgbClr val="FFFFFF"/>
                </a:solidFill>
                <a:latin typeface="Tahoma"/>
                <a:ea typeface="Tahoma"/>
                <a:cs typeface="Tahoma"/>
                <a:sym typeface="Tahoma"/>
              </a:rPr>
              <a:t>Asesmen pada proses pembelajaran</a:t>
            </a:r>
            <a:endParaRPr sz="900">
              <a:latin typeface="Tahoma"/>
              <a:ea typeface="Tahoma"/>
              <a:cs typeface="Tahoma"/>
              <a:sym typeface="Tahoma"/>
            </a:endParaRPr>
          </a:p>
          <a:p>
            <a:pPr marL="231140" lvl="0" indent="-213995" algn="l" rtl="0">
              <a:lnSpc>
                <a:spcPct val="100000"/>
              </a:lnSpc>
              <a:spcBef>
                <a:spcPts val="165"/>
              </a:spcBef>
              <a:spcAft>
                <a:spcPts val="0"/>
              </a:spcAft>
              <a:buClr>
                <a:srgbClr val="FFFFFF"/>
              </a:buClr>
              <a:buSzPts val="900"/>
              <a:buFont typeface="Tahoma"/>
              <a:buAutoNum type="alphaLcPeriod"/>
            </a:pPr>
            <a:r>
              <a:rPr lang="en-US" sz="900">
                <a:solidFill>
                  <a:srgbClr val="FFFFFF"/>
                </a:solidFill>
                <a:latin typeface="Tahoma"/>
                <a:ea typeface="Tahoma"/>
                <a:cs typeface="Tahoma"/>
                <a:sym typeface="Tahoma"/>
              </a:rPr>
              <a:t>Asesmen pada akhir pembelajaran</a:t>
            </a:r>
            <a:endParaRPr sz="900">
              <a:latin typeface="Tahoma"/>
              <a:ea typeface="Tahoma"/>
              <a:cs typeface="Tahoma"/>
              <a:sym typeface="Tahoma"/>
            </a:endParaRPr>
          </a:p>
        </p:txBody>
      </p:sp>
      <p:grpSp>
        <p:nvGrpSpPr>
          <p:cNvPr id="100" name="Google Shape;100;p5"/>
          <p:cNvGrpSpPr/>
          <p:nvPr/>
        </p:nvGrpSpPr>
        <p:grpSpPr>
          <a:xfrm>
            <a:off x="3443096" y="2900363"/>
            <a:ext cx="5091313" cy="1700001"/>
            <a:chOff x="3443096" y="2900363"/>
            <a:chExt cx="5091313" cy="1700001"/>
          </a:xfrm>
        </p:grpSpPr>
        <p:pic>
          <p:nvPicPr>
            <p:cNvPr id="101" name="Google Shape;101;p5"/>
            <p:cNvPicPr preferRelativeResize="0"/>
            <p:nvPr/>
          </p:nvPicPr>
          <p:blipFill rotWithShape="1">
            <a:blip r:embed="rId8">
              <a:alphaModFix/>
            </a:blip>
            <a:srcRect/>
            <a:stretch/>
          </p:blipFill>
          <p:spPr>
            <a:xfrm>
              <a:off x="3443096" y="3619500"/>
              <a:ext cx="128587" cy="257174"/>
            </a:xfrm>
            <a:prstGeom prst="rect">
              <a:avLst/>
            </a:prstGeom>
            <a:noFill/>
            <a:ln>
              <a:noFill/>
            </a:ln>
          </p:spPr>
        </p:pic>
        <p:pic>
          <p:nvPicPr>
            <p:cNvPr id="102" name="Google Shape;102;p5"/>
            <p:cNvPicPr preferRelativeResize="0"/>
            <p:nvPr/>
          </p:nvPicPr>
          <p:blipFill rotWithShape="1">
            <a:blip r:embed="rId9">
              <a:alphaModFix/>
            </a:blip>
            <a:srcRect/>
            <a:stretch/>
          </p:blipFill>
          <p:spPr>
            <a:xfrm>
              <a:off x="3567116" y="2900363"/>
              <a:ext cx="4967293" cy="1700001"/>
            </a:xfrm>
            <a:prstGeom prst="rect">
              <a:avLst/>
            </a:prstGeom>
            <a:noFill/>
            <a:ln>
              <a:noFill/>
            </a:ln>
          </p:spPr>
        </p:pic>
        <p:pic>
          <p:nvPicPr>
            <p:cNvPr id="103" name="Google Shape;103;p5"/>
            <p:cNvPicPr preferRelativeResize="0"/>
            <p:nvPr/>
          </p:nvPicPr>
          <p:blipFill rotWithShape="1">
            <a:blip r:embed="rId7">
              <a:alphaModFix/>
            </a:blip>
            <a:srcRect/>
            <a:stretch/>
          </p:blipFill>
          <p:spPr>
            <a:xfrm>
              <a:off x="3757615" y="3128962"/>
              <a:ext cx="166799" cy="166799"/>
            </a:xfrm>
            <a:prstGeom prst="rect">
              <a:avLst/>
            </a:prstGeom>
            <a:noFill/>
            <a:ln>
              <a:noFill/>
            </a:ln>
          </p:spPr>
        </p:pic>
      </p:grpSp>
      <p:sp>
        <p:nvSpPr>
          <p:cNvPr id="104" name="Google Shape;104;p5"/>
          <p:cNvSpPr txBox="1"/>
          <p:nvPr/>
        </p:nvSpPr>
        <p:spPr>
          <a:xfrm>
            <a:off x="3787759" y="3128898"/>
            <a:ext cx="99695" cy="1625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900" b="1">
                <a:solidFill>
                  <a:srgbClr val="FFFFFF"/>
                </a:solidFill>
                <a:latin typeface="Tahoma"/>
                <a:ea typeface="Tahoma"/>
                <a:cs typeface="Tahoma"/>
                <a:sym typeface="Tahoma"/>
              </a:rPr>
              <a:t>3</a:t>
            </a:r>
            <a:endParaRPr sz="900">
              <a:latin typeface="Tahoma"/>
              <a:ea typeface="Tahoma"/>
              <a:cs typeface="Tahoma"/>
              <a:sym typeface="Tahoma"/>
            </a:endParaRPr>
          </a:p>
        </p:txBody>
      </p:sp>
      <p:sp>
        <p:nvSpPr>
          <p:cNvPr id="105" name="Google Shape;105;p5"/>
          <p:cNvSpPr txBox="1"/>
          <p:nvPr/>
        </p:nvSpPr>
        <p:spPr>
          <a:xfrm>
            <a:off x="3987804" y="3070542"/>
            <a:ext cx="2189170" cy="243656"/>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500" b="1" dirty="0" err="1">
                <a:solidFill>
                  <a:srgbClr val="FFFFFF"/>
                </a:solidFill>
                <a:latin typeface="Tahoma"/>
                <a:ea typeface="Tahoma"/>
                <a:cs typeface="Tahoma"/>
                <a:sym typeface="Tahoma"/>
              </a:rPr>
              <a:t>Pengalaman</a:t>
            </a:r>
            <a:r>
              <a:rPr lang="en-US" sz="1500" b="1" dirty="0">
                <a:solidFill>
                  <a:srgbClr val="FFFFFF"/>
                </a:solidFill>
                <a:latin typeface="Tahoma"/>
                <a:ea typeface="Tahoma"/>
                <a:cs typeface="Tahoma"/>
                <a:sym typeface="Tahoma"/>
              </a:rPr>
              <a:t> </a:t>
            </a:r>
            <a:r>
              <a:rPr lang="en-US" sz="1500" b="1" dirty="0" err="1">
                <a:solidFill>
                  <a:srgbClr val="FFFFFF"/>
                </a:solidFill>
                <a:latin typeface="Tahoma"/>
                <a:ea typeface="Tahoma"/>
                <a:cs typeface="Tahoma"/>
                <a:sym typeface="Tahoma"/>
              </a:rPr>
              <a:t>Belajar</a:t>
            </a:r>
            <a:endParaRPr sz="1500" dirty="0">
              <a:latin typeface="Tahoma"/>
              <a:ea typeface="Tahoma"/>
              <a:cs typeface="Tahoma"/>
              <a:sym typeface="Tahoma"/>
            </a:endParaRPr>
          </a:p>
        </p:txBody>
      </p:sp>
      <p:sp>
        <p:nvSpPr>
          <p:cNvPr id="106" name="Google Shape;106;p5"/>
          <p:cNvSpPr txBox="1"/>
          <p:nvPr/>
        </p:nvSpPr>
        <p:spPr>
          <a:xfrm>
            <a:off x="4030745" y="3379912"/>
            <a:ext cx="4099560" cy="656590"/>
          </a:xfrm>
          <a:prstGeom prst="rect">
            <a:avLst/>
          </a:prstGeom>
          <a:noFill/>
          <a:ln>
            <a:noFill/>
          </a:ln>
        </p:spPr>
        <p:txBody>
          <a:bodyPr spcFirstLastPara="1" wrap="square" lIns="0" tIns="12700" rIns="0" bIns="0" anchor="t" anchorCtr="0">
            <a:spAutoFit/>
          </a:bodyPr>
          <a:lstStyle/>
          <a:p>
            <a:pPr marL="229870" marR="5080" lvl="0" indent="-211454" algn="l" rtl="0">
              <a:lnSpc>
                <a:spcPct val="114999"/>
              </a:lnSpc>
              <a:spcBef>
                <a:spcPts val="0"/>
              </a:spcBef>
              <a:spcAft>
                <a:spcPts val="0"/>
              </a:spcAft>
              <a:buClr>
                <a:srgbClr val="FFFFFF"/>
              </a:buClr>
              <a:buSzPts val="900"/>
              <a:buFont typeface="Tahoma"/>
              <a:buAutoNum type="alphaLcPeriod"/>
            </a:pPr>
            <a:r>
              <a:rPr lang="en-US" sz="900" dirty="0" err="1" smtClean="0">
                <a:solidFill>
                  <a:srgbClr val="FFFFFF"/>
                </a:solidFill>
                <a:latin typeface="Tahoma"/>
                <a:ea typeface="Tahoma"/>
                <a:cs typeface="Tahoma"/>
                <a:sym typeface="Tahoma"/>
              </a:rPr>
              <a:t>Merancang</a:t>
            </a:r>
            <a:r>
              <a:rPr lang="en-US" sz="900" dirty="0" smtClean="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pembelajaran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dengan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prinsip</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berkesadaran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bermakna</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dan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menggembirakan</a:t>
            </a:r>
            <a:endParaRPr sz="900" dirty="0">
              <a:latin typeface="Tahoma"/>
              <a:ea typeface="Tahoma"/>
              <a:cs typeface="Tahoma"/>
              <a:sym typeface="Tahoma"/>
            </a:endParaRPr>
          </a:p>
          <a:p>
            <a:pPr marL="229870" marR="189865" lvl="0" indent="-217804" algn="l" rtl="0">
              <a:lnSpc>
                <a:spcPct val="114999"/>
              </a:lnSpc>
              <a:spcBef>
                <a:spcPts val="0"/>
              </a:spcBef>
              <a:spcAft>
                <a:spcPts val="0"/>
              </a:spcAft>
              <a:buClr>
                <a:srgbClr val="FFFFFF"/>
              </a:buClr>
              <a:buSzPts val="900"/>
              <a:buFont typeface="Tahoma"/>
              <a:buAutoNum type="alphaLcPeriod"/>
            </a:pPr>
            <a:r>
              <a:rPr lang="en-US" sz="900" dirty="0" err="1">
                <a:solidFill>
                  <a:srgbClr val="FFFFFF"/>
                </a:solidFill>
                <a:latin typeface="Tahoma"/>
                <a:ea typeface="Tahoma"/>
                <a:cs typeface="Tahoma"/>
                <a:sym typeface="Tahoma"/>
              </a:rPr>
              <a:t>Mendeskripsikan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pengalaman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belajar</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memahami</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mengaplikasi</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dan</a:t>
            </a:r>
            <a:r>
              <a:rPr lang="en-US" sz="900" dirty="0">
                <a:solidFill>
                  <a:srgbClr val="FFFFFF"/>
                </a:solidFill>
                <a:latin typeface="Tahoma"/>
                <a:ea typeface="Tahoma"/>
                <a:cs typeface="Tahoma"/>
                <a:sym typeface="Tahoma"/>
              </a:rPr>
              <a:t> </a:t>
            </a:r>
            <a:r>
              <a:rPr lang="en-US" sz="900" dirty="0" err="1">
                <a:solidFill>
                  <a:srgbClr val="FFFFFF"/>
                </a:solidFill>
                <a:latin typeface="Tahoma"/>
                <a:ea typeface="Tahoma"/>
                <a:cs typeface="Tahoma"/>
                <a:sym typeface="Tahoma"/>
              </a:rPr>
              <a:t>merefleksi</a:t>
            </a:r>
            <a:endParaRPr sz="900" dirty="0">
              <a:latin typeface="Tahoma"/>
              <a:ea typeface="Tahoma"/>
              <a:cs typeface="Tahoma"/>
              <a:sym typeface="Tahoma"/>
            </a:endParaRPr>
          </a:p>
        </p:txBody>
      </p:sp>
      <p:pic>
        <p:nvPicPr>
          <p:cNvPr id="107" name="Google Shape;107;p5"/>
          <p:cNvPicPr preferRelativeResize="0"/>
          <p:nvPr/>
        </p:nvPicPr>
        <p:blipFill rotWithShape="1">
          <a:blip r:embed="rId10">
            <a:alphaModFix/>
          </a:blip>
          <a:srcRect/>
          <a:stretch/>
        </p:blipFill>
        <p:spPr>
          <a:xfrm>
            <a:off x="5919800" y="2887324"/>
            <a:ext cx="257174" cy="1370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grpSp>
        <p:nvGrpSpPr>
          <p:cNvPr id="112" name="Google Shape;112;p6"/>
          <p:cNvGrpSpPr/>
          <p:nvPr/>
        </p:nvGrpSpPr>
        <p:grpSpPr>
          <a:xfrm>
            <a:off x="0" y="0"/>
            <a:ext cx="9143999" cy="5143499"/>
            <a:chOff x="0" y="0"/>
            <a:chExt cx="9143999" cy="5143499"/>
          </a:xfrm>
        </p:grpSpPr>
        <p:pic>
          <p:nvPicPr>
            <p:cNvPr id="113" name="Google Shape;113;p6"/>
            <p:cNvPicPr preferRelativeResize="0"/>
            <p:nvPr/>
          </p:nvPicPr>
          <p:blipFill rotWithShape="1">
            <a:blip r:embed="rId3">
              <a:alphaModFix/>
            </a:blip>
            <a:srcRect/>
            <a:stretch/>
          </p:blipFill>
          <p:spPr>
            <a:xfrm>
              <a:off x="0" y="3819620"/>
              <a:ext cx="1394853" cy="1323879"/>
            </a:xfrm>
            <a:prstGeom prst="rect">
              <a:avLst/>
            </a:prstGeom>
            <a:noFill/>
            <a:ln>
              <a:noFill/>
            </a:ln>
          </p:spPr>
        </p:pic>
        <p:pic>
          <p:nvPicPr>
            <p:cNvPr id="114" name="Google Shape;114;p6"/>
            <p:cNvPicPr preferRelativeResize="0"/>
            <p:nvPr/>
          </p:nvPicPr>
          <p:blipFill rotWithShape="1">
            <a:blip r:embed="rId4">
              <a:alphaModFix/>
            </a:blip>
            <a:srcRect/>
            <a:stretch/>
          </p:blipFill>
          <p:spPr>
            <a:xfrm>
              <a:off x="7541507" y="4380032"/>
              <a:ext cx="1602492" cy="763467"/>
            </a:xfrm>
            <a:prstGeom prst="rect">
              <a:avLst/>
            </a:prstGeom>
            <a:noFill/>
            <a:ln>
              <a:noFill/>
            </a:ln>
          </p:spPr>
        </p:pic>
        <p:pic>
          <p:nvPicPr>
            <p:cNvPr id="115" name="Google Shape;115;p6"/>
            <p:cNvPicPr preferRelativeResize="0"/>
            <p:nvPr/>
          </p:nvPicPr>
          <p:blipFill rotWithShape="1">
            <a:blip r:embed="rId5">
              <a:alphaModFix/>
            </a:blip>
            <a:srcRect/>
            <a:stretch/>
          </p:blipFill>
          <p:spPr>
            <a:xfrm>
              <a:off x="4142039" y="4246107"/>
              <a:ext cx="1265500" cy="897392"/>
            </a:xfrm>
            <a:prstGeom prst="rect">
              <a:avLst/>
            </a:prstGeom>
            <a:noFill/>
            <a:ln>
              <a:noFill/>
            </a:ln>
          </p:spPr>
        </p:pic>
        <p:pic>
          <p:nvPicPr>
            <p:cNvPr id="116" name="Google Shape;116;p6"/>
            <p:cNvPicPr preferRelativeResize="0"/>
            <p:nvPr/>
          </p:nvPicPr>
          <p:blipFill rotWithShape="1">
            <a:blip r:embed="rId6">
              <a:alphaModFix/>
            </a:blip>
            <a:srcRect/>
            <a:stretch/>
          </p:blipFill>
          <p:spPr>
            <a:xfrm>
              <a:off x="6869960" y="883500"/>
              <a:ext cx="1005972" cy="311850"/>
            </a:xfrm>
            <a:prstGeom prst="rect">
              <a:avLst/>
            </a:prstGeom>
            <a:noFill/>
            <a:ln>
              <a:noFill/>
            </a:ln>
          </p:spPr>
        </p:pic>
        <p:pic>
          <p:nvPicPr>
            <p:cNvPr id="117" name="Google Shape;117;p6"/>
            <p:cNvPicPr preferRelativeResize="0"/>
            <p:nvPr/>
          </p:nvPicPr>
          <p:blipFill rotWithShape="1">
            <a:blip r:embed="rId7">
              <a:alphaModFix/>
            </a:blip>
            <a:srcRect/>
            <a:stretch/>
          </p:blipFill>
          <p:spPr>
            <a:xfrm>
              <a:off x="0" y="0"/>
              <a:ext cx="311851" cy="311851"/>
            </a:xfrm>
            <a:prstGeom prst="rect">
              <a:avLst/>
            </a:prstGeom>
            <a:noFill/>
            <a:ln>
              <a:noFill/>
            </a:ln>
          </p:spPr>
        </p:pic>
        <p:pic>
          <p:nvPicPr>
            <p:cNvPr id="118" name="Google Shape;118;p6"/>
            <p:cNvPicPr preferRelativeResize="0"/>
            <p:nvPr/>
          </p:nvPicPr>
          <p:blipFill rotWithShape="1">
            <a:blip r:embed="rId8">
              <a:alphaModFix/>
            </a:blip>
            <a:srcRect/>
            <a:stretch/>
          </p:blipFill>
          <p:spPr>
            <a:xfrm>
              <a:off x="8369929" y="310799"/>
              <a:ext cx="432361" cy="262119"/>
            </a:xfrm>
            <a:prstGeom prst="rect">
              <a:avLst/>
            </a:prstGeom>
            <a:noFill/>
            <a:ln>
              <a:noFill/>
            </a:ln>
          </p:spPr>
        </p:pic>
        <p:pic>
          <p:nvPicPr>
            <p:cNvPr id="119" name="Google Shape;119;p6"/>
            <p:cNvPicPr preferRelativeResize="0"/>
            <p:nvPr/>
          </p:nvPicPr>
          <p:blipFill rotWithShape="1">
            <a:blip r:embed="rId9">
              <a:alphaModFix/>
            </a:blip>
            <a:srcRect/>
            <a:stretch/>
          </p:blipFill>
          <p:spPr>
            <a:xfrm>
              <a:off x="291454" y="192317"/>
              <a:ext cx="510643" cy="515162"/>
            </a:xfrm>
            <a:prstGeom prst="rect">
              <a:avLst/>
            </a:prstGeom>
            <a:noFill/>
            <a:ln>
              <a:noFill/>
            </a:ln>
          </p:spPr>
        </p:pic>
      </p:grpSp>
      <p:sp>
        <p:nvSpPr>
          <p:cNvPr id="120" name="Google Shape;120;p6"/>
          <p:cNvSpPr txBox="1"/>
          <p:nvPr/>
        </p:nvSpPr>
        <p:spPr>
          <a:xfrm>
            <a:off x="836751" y="294026"/>
            <a:ext cx="4088164" cy="271356"/>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dirty="0" err="1">
                <a:solidFill>
                  <a:srgbClr val="0D557F"/>
                </a:solidFill>
                <a:latin typeface="Arial Black"/>
                <a:ea typeface="Arial Black"/>
                <a:cs typeface="Arial Black"/>
                <a:sym typeface="Arial Black"/>
              </a:rPr>
              <a:t>Kementerian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Pendidikan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Dasar</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grpSp>
        <p:nvGrpSpPr>
          <p:cNvPr id="121" name="Google Shape;121;p6"/>
          <p:cNvGrpSpPr/>
          <p:nvPr/>
        </p:nvGrpSpPr>
        <p:grpSpPr>
          <a:xfrm>
            <a:off x="1351825" y="1489125"/>
            <a:ext cx="5450413" cy="3505346"/>
            <a:chOff x="1351825" y="1489125"/>
            <a:chExt cx="5450413" cy="3505346"/>
          </a:xfrm>
        </p:grpSpPr>
        <p:pic>
          <p:nvPicPr>
            <p:cNvPr id="122" name="Google Shape;122;p6"/>
            <p:cNvPicPr preferRelativeResize="0"/>
            <p:nvPr/>
          </p:nvPicPr>
          <p:blipFill rotWithShape="1">
            <a:blip r:embed="rId10">
              <a:alphaModFix/>
            </a:blip>
            <a:srcRect/>
            <a:stretch/>
          </p:blipFill>
          <p:spPr>
            <a:xfrm>
              <a:off x="1351825" y="4717011"/>
              <a:ext cx="709384" cy="249614"/>
            </a:xfrm>
            <a:prstGeom prst="rect">
              <a:avLst/>
            </a:prstGeom>
            <a:noFill/>
            <a:ln>
              <a:noFill/>
            </a:ln>
          </p:spPr>
        </p:pic>
        <p:pic>
          <p:nvPicPr>
            <p:cNvPr id="123" name="Google Shape;123;p6"/>
            <p:cNvPicPr preferRelativeResize="0"/>
            <p:nvPr/>
          </p:nvPicPr>
          <p:blipFill rotWithShape="1">
            <a:blip r:embed="rId11">
              <a:alphaModFix/>
            </a:blip>
            <a:srcRect/>
            <a:stretch/>
          </p:blipFill>
          <p:spPr>
            <a:xfrm>
              <a:off x="2097083" y="4735981"/>
              <a:ext cx="569676" cy="258490"/>
            </a:xfrm>
            <a:prstGeom prst="rect">
              <a:avLst/>
            </a:prstGeom>
            <a:noFill/>
            <a:ln>
              <a:noFill/>
            </a:ln>
          </p:spPr>
        </p:pic>
        <p:pic>
          <p:nvPicPr>
            <p:cNvPr id="124" name="Google Shape;124;p6"/>
            <p:cNvPicPr preferRelativeResize="0"/>
            <p:nvPr/>
          </p:nvPicPr>
          <p:blipFill rotWithShape="1">
            <a:blip r:embed="rId12">
              <a:alphaModFix/>
            </a:blip>
            <a:srcRect/>
            <a:stretch/>
          </p:blipFill>
          <p:spPr>
            <a:xfrm>
              <a:off x="1810325" y="1489125"/>
              <a:ext cx="4991913" cy="2869391"/>
            </a:xfrm>
            <a:prstGeom prst="rect">
              <a:avLst/>
            </a:prstGeom>
            <a:noFill/>
            <a:ln>
              <a:noFill/>
            </a:ln>
          </p:spPr>
        </p:pic>
      </p:grpSp>
      <p:sp>
        <p:nvSpPr>
          <p:cNvPr id="125" name="Google Shape;125;p6" descr="$PPTXTitle"/>
          <p:cNvSpPr txBox="1">
            <a:spLocks noGrp="1"/>
          </p:cNvSpPr>
          <p:nvPr>
            <p:ph type="title"/>
          </p:nvPr>
        </p:nvSpPr>
        <p:spPr>
          <a:xfrm>
            <a:off x="546775" y="908460"/>
            <a:ext cx="8070799" cy="4064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dirty="0" err="1"/>
              <a:t>Perencanaan</a:t>
            </a:r>
            <a:r>
              <a:rPr lang="en-US" dirty="0"/>
              <a:t> </a:t>
            </a:r>
            <a:r>
              <a:rPr lang="en-US" dirty="0" err="1"/>
              <a:t>Pembelajaran</a:t>
            </a:r>
            <a:r>
              <a:rPr lang="en-US" dirty="0"/>
              <a:t> </a:t>
            </a:r>
            <a:r>
              <a:rPr lang="en-US" dirty="0" err="1"/>
              <a:t>Mendalam</a:t>
            </a:r>
            <a:endParaRPr dirty="0"/>
          </a:p>
        </p:txBody>
      </p:sp>
      <p:sp>
        <p:nvSpPr>
          <p:cNvPr id="126" name="Google Shape;126;p6"/>
          <p:cNvSpPr txBox="1"/>
          <p:nvPr/>
        </p:nvSpPr>
        <p:spPr>
          <a:xfrm>
            <a:off x="3692552" y="1693672"/>
            <a:ext cx="1306331" cy="25904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600" dirty="0" err="1">
                <a:solidFill>
                  <a:srgbClr val="FFFFFF"/>
                </a:solidFill>
                <a:latin typeface="Arial Black"/>
                <a:ea typeface="Arial Black"/>
                <a:cs typeface="Arial Black"/>
                <a:sym typeface="Arial Black"/>
              </a:rPr>
              <a:t>Identifikasi</a:t>
            </a:r>
            <a:endParaRPr sz="1600" dirty="0">
              <a:latin typeface="Arial Black"/>
              <a:ea typeface="Arial Black"/>
              <a:cs typeface="Arial Black"/>
              <a:sym typeface="Arial Black"/>
            </a:endParaRPr>
          </a:p>
        </p:txBody>
      </p:sp>
      <p:sp>
        <p:nvSpPr>
          <p:cNvPr id="127" name="Google Shape;127;p6"/>
          <p:cNvSpPr/>
          <p:nvPr/>
        </p:nvSpPr>
        <p:spPr>
          <a:xfrm>
            <a:off x="3188387" y="1684049"/>
            <a:ext cx="432434" cy="365760"/>
          </a:xfrm>
          <a:custGeom>
            <a:avLst/>
            <a:gdLst/>
            <a:ahLst/>
            <a:cxnLst/>
            <a:rect l="l" t="t" r="r" b="b"/>
            <a:pathLst>
              <a:path w="432435" h="365760" extrusionOk="0">
                <a:moveTo>
                  <a:pt x="249449" y="365699"/>
                </a:moveTo>
                <a:lnTo>
                  <a:pt x="182849" y="365699"/>
                </a:lnTo>
                <a:lnTo>
                  <a:pt x="134241" y="359168"/>
                </a:lnTo>
                <a:lnTo>
                  <a:pt x="90562" y="340735"/>
                </a:lnTo>
                <a:lnTo>
                  <a:pt x="53555" y="312144"/>
                </a:lnTo>
                <a:lnTo>
                  <a:pt x="24964" y="275137"/>
                </a:lnTo>
                <a:lnTo>
                  <a:pt x="6531" y="231458"/>
                </a:lnTo>
                <a:lnTo>
                  <a:pt x="0" y="182849"/>
                </a:lnTo>
                <a:lnTo>
                  <a:pt x="6531" y="134241"/>
                </a:lnTo>
                <a:lnTo>
                  <a:pt x="24964" y="90562"/>
                </a:lnTo>
                <a:lnTo>
                  <a:pt x="53555" y="53555"/>
                </a:lnTo>
                <a:lnTo>
                  <a:pt x="90562" y="24964"/>
                </a:lnTo>
                <a:lnTo>
                  <a:pt x="134241" y="6531"/>
                </a:lnTo>
                <a:lnTo>
                  <a:pt x="182849" y="0"/>
                </a:lnTo>
                <a:lnTo>
                  <a:pt x="249449" y="0"/>
                </a:lnTo>
                <a:lnTo>
                  <a:pt x="319423" y="13918"/>
                </a:lnTo>
                <a:lnTo>
                  <a:pt x="378744" y="53555"/>
                </a:lnTo>
                <a:lnTo>
                  <a:pt x="418381" y="112876"/>
                </a:lnTo>
                <a:lnTo>
                  <a:pt x="432299" y="182849"/>
                </a:lnTo>
                <a:lnTo>
                  <a:pt x="425768" y="231458"/>
                </a:lnTo>
                <a:lnTo>
                  <a:pt x="407335" y="275137"/>
                </a:lnTo>
                <a:lnTo>
                  <a:pt x="378744" y="312144"/>
                </a:lnTo>
                <a:lnTo>
                  <a:pt x="341737" y="340735"/>
                </a:lnTo>
                <a:lnTo>
                  <a:pt x="298058" y="359168"/>
                </a:lnTo>
                <a:lnTo>
                  <a:pt x="249449" y="365699"/>
                </a:lnTo>
                <a:close/>
              </a:path>
            </a:pathLst>
          </a:custGeom>
          <a:solidFill>
            <a:srgbClr val="37BDF7"/>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128" name="Google Shape;128;p6"/>
          <p:cNvSpPr txBox="1"/>
          <p:nvPr/>
        </p:nvSpPr>
        <p:spPr>
          <a:xfrm>
            <a:off x="3348043" y="1724152"/>
            <a:ext cx="113030" cy="2692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600" b="1">
                <a:solidFill>
                  <a:srgbClr val="FFFFFF"/>
                </a:solidFill>
                <a:latin typeface="Tahoma"/>
                <a:ea typeface="Tahoma"/>
                <a:cs typeface="Tahoma"/>
                <a:sym typeface="Tahoma"/>
              </a:rPr>
              <a:t>1</a:t>
            </a:r>
            <a:endParaRPr sz="1600">
              <a:latin typeface="Tahoma"/>
              <a:ea typeface="Tahoma"/>
              <a:cs typeface="Tahoma"/>
              <a:sym typeface="Tahoma"/>
            </a:endParaRPr>
          </a:p>
        </p:txBody>
      </p:sp>
      <p:sp>
        <p:nvSpPr>
          <p:cNvPr id="129" name="Google Shape;129;p6"/>
          <p:cNvSpPr txBox="1"/>
          <p:nvPr/>
        </p:nvSpPr>
        <p:spPr>
          <a:xfrm>
            <a:off x="2029905" y="2360315"/>
            <a:ext cx="4257040" cy="814069"/>
          </a:xfrm>
          <a:prstGeom prst="rect">
            <a:avLst/>
          </a:prstGeom>
          <a:noFill/>
          <a:ln>
            <a:noFill/>
          </a:ln>
        </p:spPr>
        <p:txBody>
          <a:bodyPr spcFirstLastPara="1" wrap="square" lIns="0" tIns="46975" rIns="0" bIns="0" anchor="t" anchorCtr="0">
            <a:spAutoFit/>
          </a:bodyPr>
          <a:lstStyle/>
          <a:p>
            <a:pPr marL="295275" lvl="0" indent="-282575" algn="l" rtl="0">
              <a:lnSpc>
                <a:spcPct val="100000"/>
              </a:lnSpc>
              <a:spcBef>
                <a:spcPts val="0"/>
              </a:spcBef>
              <a:spcAft>
                <a:spcPts val="0"/>
              </a:spcAft>
              <a:buClr>
                <a:srgbClr val="FFFFFF"/>
              </a:buClr>
              <a:buSzPts val="1500"/>
              <a:buFont typeface="Lucida Sans"/>
              <a:buAutoNum type="alphaLcPeriod"/>
            </a:pPr>
            <a:r>
              <a:rPr lang="en-US" sz="1500">
                <a:solidFill>
                  <a:srgbClr val="FFFFFF"/>
                </a:solidFill>
                <a:latin typeface="Lucida Sans"/>
                <a:ea typeface="Lucida Sans"/>
                <a:cs typeface="Lucida Sans"/>
                <a:sym typeface="Lucida Sans"/>
              </a:rPr>
              <a:t>Mengidentifikasi kesiapan murid</a:t>
            </a:r>
            <a:endParaRPr sz="1500">
              <a:latin typeface="Lucida Sans"/>
              <a:ea typeface="Lucida Sans"/>
              <a:cs typeface="Lucida Sans"/>
              <a:sym typeface="Lucida Sans"/>
            </a:endParaRPr>
          </a:p>
          <a:p>
            <a:pPr marL="295275" lvl="0" indent="-282575" algn="l" rtl="0">
              <a:lnSpc>
                <a:spcPct val="100000"/>
              </a:lnSpc>
              <a:spcBef>
                <a:spcPts val="270"/>
              </a:spcBef>
              <a:spcAft>
                <a:spcPts val="0"/>
              </a:spcAft>
              <a:buClr>
                <a:srgbClr val="FFFFFF"/>
              </a:buClr>
              <a:buSzPts val="1500"/>
              <a:buFont typeface="Lucida Sans"/>
              <a:buAutoNum type="alphaLcPeriod"/>
            </a:pPr>
            <a:r>
              <a:rPr lang="en-US" sz="1500">
                <a:solidFill>
                  <a:srgbClr val="FFFFFF"/>
                </a:solidFill>
                <a:latin typeface="Lucida Sans"/>
                <a:ea typeface="Lucida Sans"/>
                <a:cs typeface="Lucida Sans"/>
                <a:sym typeface="Lucida Sans"/>
              </a:rPr>
              <a:t>Memahami karakteristik materi pelajaran</a:t>
            </a:r>
            <a:endParaRPr sz="1500">
              <a:latin typeface="Lucida Sans"/>
              <a:ea typeface="Lucida Sans"/>
              <a:cs typeface="Lucida Sans"/>
              <a:sym typeface="Lucida Sans"/>
            </a:endParaRPr>
          </a:p>
          <a:p>
            <a:pPr marL="295275" lvl="0" indent="-269875" algn="l" rtl="0">
              <a:lnSpc>
                <a:spcPct val="100000"/>
              </a:lnSpc>
              <a:spcBef>
                <a:spcPts val="270"/>
              </a:spcBef>
              <a:spcAft>
                <a:spcPts val="0"/>
              </a:spcAft>
              <a:buClr>
                <a:srgbClr val="FFFFFF"/>
              </a:buClr>
              <a:buSzPts val="1500"/>
              <a:buFont typeface="Lucida Sans"/>
              <a:buAutoNum type="alphaLcPeriod"/>
            </a:pPr>
            <a:r>
              <a:rPr lang="en-US" sz="1500">
                <a:solidFill>
                  <a:srgbClr val="FFFFFF"/>
                </a:solidFill>
                <a:latin typeface="Lucida Sans"/>
                <a:ea typeface="Lucida Sans"/>
                <a:cs typeface="Lucida Sans"/>
                <a:sym typeface="Lucida Sans"/>
              </a:rPr>
              <a:t>Menentukan dimensi profil Lulusan</a:t>
            </a:r>
            <a:endParaRPr sz="1500">
              <a:latin typeface="Lucida Sans"/>
              <a:ea typeface="Lucida Sans"/>
              <a:cs typeface="Lucida Sans"/>
              <a:sym typeface="Lucida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grpSp>
        <p:nvGrpSpPr>
          <p:cNvPr id="134" name="Google Shape;134;p7"/>
          <p:cNvGrpSpPr/>
          <p:nvPr/>
        </p:nvGrpSpPr>
        <p:grpSpPr>
          <a:xfrm>
            <a:off x="0" y="-8"/>
            <a:ext cx="8802290" cy="572926"/>
            <a:chOff x="0" y="-8"/>
            <a:chExt cx="8802290" cy="572926"/>
          </a:xfrm>
        </p:grpSpPr>
        <p:pic>
          <p:nvPicPr>
            <p:cNvPr id="135" name="Google Shape;135;p7"/>
            <p:cNvPicPr preferRelativeResize="0"/>
            <p:nvPr/>
          </p:nvPicPr>
          <p:blipFill rotWithShape="1">
            <a:blip r:embed="rId3">
              <a:alphaModFix/>
            </a:blip>
            <a:srcRect/>
            <a:stretch/>
          </p:blipFill>
          <p:spPr>
            <a:xfrm>
              <a:off x="0" y="0"/>
              <a:ext cx="311851" cy="311851"/>
            </a:xfrm>
            <a:prstGeom prst="rect">
              <a:avLst/>
            </a:prstGeom>
            <a:noFill/>
            <a:ln>
              <a:noFill/>
            </a:ln>
          </p:spPr>
        </p:pic>
        <p:pic>
          <p:nvPicPr>
            <p:cNvPr id="136" name="Google Shape;136;p7"/>
            <p:cNvPicPr preferRelativeResize="0"/>
            <p:nvPr/>
          </p:nvPicPr>
          <p:blipFill rotWithShape="1">
            <a:blip r:embed="rId4">
              <a:alphaModFix/>
            </a:blip>
            <a:srcRect/>
            <a:stretch/>
          </p:blipFill>
          <p:spPr>
            <a:xfrm>
              <a:off x="8369929" y="310799"/>
              <a:ext cx="432361" cy="262119"/>
            </a:xfrm>
            <a:prstGeom prst="rect">
              <a:avLst/>
            </a:prstGeom>
            <a:noFill/>
            <a:ln>
              <a:noFill/>
            </a:ln>
          </p:spPr>
        </p:pic>
        <p:pic>
          <p:nvPicPr>
            <p:cNvPr id="137" name="Google Shape;137;p7"/>
            <p:cNvPicPr preferRelativeResize="0"/>
            <p:nvPr/>
          </p:nvPicPr>
          <p:blipFill rotWithShape="1">
            <a:blip r:embed="rId5">
              <a:alphaModFix/>
            </a:blip>
            <a:srcRect/>
            <a:stretch/>
          </p:blipFill>
          <p:spPr>
            <a:xfrm>
              <a:off x="323041" y="-8"/>
              <a:ext cx="510643" cy="515162"/>
            </a:xfrm>
            <a:prstGeom prst="rect">
              <a:avLst/>
            </a:prstGeom>
            <a:noFill/>
            <a:ln>
              <a:noFill/>
            </a:ln>
          </p:spPr>
        </p:pic>
      </p:grpSp>
      <p:sp>
        <p:nvSpPr>
          <p:cNvPr id="138" name="Google Shape;138;p7" descr="$PPTXTitle"/>
          <p:cNvSpPr txBox="1">
            <a:spLocks noGrp="1"/>
          </p:cNvSpPr>
          <p:nvPr>
            <p:ph type="title"/>
          </p:nvPr>
        </p:nvSpPr>
        <p:spPr>
          <a:xfrm>
            <a:off x="832179" y="-56072"/>
            <a:ext cx="2215821" cy="529889"/>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b="0" dirty="0" err="1">
                <a:solidFill>
                  <a:srgbClr val="0D557F"/>
                </a:solidFill>
                <a:latin typeface="Arial Black"/>
                <a:ea typeface="Arial Black"/>
                <a:cs typeface="Arial Black"/>
                <a:sym typeface="Arial Black"/>
              </a:rPr>
              <a:t>Kementerian</a:t>
            </a:r>
            <a:r>
              <a:rPr lang="en-US" sz="1200" b="0" dirty="0">
                <a:solidFill>
                  <a:srgbClr val="0D557F"/>
                </a:solidFill>
                <a:latin typeface="Arial Black"/>
                <a:ea typeface="Arial Black"/>
                <a:cs typeface="Arial Black"/>
                <a:sym typeface="Arial Black"/>
              </a:rPr>
              <a:t> </a:t>
            </a:r>
            <a:r>
              <a:rPr lang="en-US" sz="1200" b="0" dirty="0" err="1">
                <a:solidFill>
                  <a:srgbClr val="0D557F"/>
                </a:solidFill>
                <a:latin typeface="Arial Black"/>
                <a:ea typeface="Arial Black"/>
                <a:cs typeface="Arial Black"/>
                <a:sym typeface="Arial Black"/>
              </a:rPr>
              <a:t>Pendidikan</a:t>
            </a:r>
            <a:r>
              <a:rPr lang="en-US" sz="1200" b="0" dirty="0">
                <a:solidFill>
                  <a:srgbClr val="0D557F"/>
                </a:solidFill>
                <a:latin typeface="Arial Black"/>
                <a:ea typeface="Arial Black"/>
                <a:cs typeface="Arial Black"/>
                <a:sym typeface="Arial Black"/>
              </a:rPr>
              <a:t> </a:t>
            </a:r>
            <a:r>
              <a:rPr lang="en-US" sz="1200" b="0" dirty="0" err="1">
                <a:solidFill>
                  <a:srgbClr val="0D557F"/>
                </a:solidFill>
                <a:latin typeface="Arial Black"/>
                <a:ea typeface="Arial Black"/>
                <a:cs typeface="Arial Black"/>
                <a:sym typeface="Arial Black"/>
              </a:rPr>
              <a:t>Dasar</a:t>
            </a:r>
            <a:r>
              <a:rPr lang="en-US" sz="1200" b="0" dirty="0">
                <a:solidFill>
                  <a:srgbClr val="0D557F"/>
                </a:solidFill>
                <a:latin typeface="Arial Black"/>
                <a:ea typeface="Arial Black"/>
                <a:cs typeface="Arial Black"/>
                <a:sym typeface="Arial Black"/>
              </a:rPr>
              <a:t> </a:t>
            </a:r>
            <a:r>
              <a:rPr lang="en-US" sz="1200" b="0" dirty="0" err="1">
                <a:solidFill>
                  <a:srgbClr val="0D557F"/>
                </a:solidFill>
                <a:latin typeface="Arial Black"/>
                <a:ea typeface="Arial Black"/>
                <a:cs typeface="Arial Black"/>
                <a:sym typeface="Arial Black"/>
              </a:rPr>
              <a:t>dan</a:t>
            </a:r>
            <a:r>
              <a:rPr lang="en-US" sz="1200" b="0" dirty="0">
                <a:solidFill>
                  <a:srgbClr val="0D557F"/>
                </a:solidFill>
                <a:latin typeface="Arial Black"/>
                <a:ea typeface="Arial Black"/>
                <a:cs typeface="Arial Black"/>
                <a:sym typeface="Arial Black"/>
              </a:rPr>
              <a:t> </a:t>
            </a:r>
            <a:r>
              <a:rPr lang="en-US" sz="1200" b="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grpSp>
        <p:nvGrpSpPr>
          <p:cNvPr id="139" name="Google Shape;139;p7"/>
          <p:cNvGrpSpPr/>
          <p:nvPr/>
        </p:nvGrpSpPr>
        <p:grpSpPr>
          <a:xfrm>
            <a:off x="1319875" y="4823481"/>
            <a:ext cx="1421409" cy="258490"/>
            <a:chOff x="1319875" y="4823481"/>
            <a:chExt cx="1421409" cy="258490"/>
          </a:xfrm>
        </p:grpSpPr>
        <p:pic>
          <p:nvPicPr>
            <p:cNvPr id="140" name="Google Shape;140;p7"/>
            <p:cNvPicPr preferRelativeResize="0"/>
            <p:nvPr/>
          </p:nvPicPr>
          <p:blipFill rotWithShape="1">
            <a:blip r:embed="rId6">
              <a:alphaModFix/>
            </a:blip>
            <a:srcRect/>
            <a:stretch/>
          </p:blipFill>
          <p:spPr>
            <a:xfrm>
              <a:off x="1319875" y="4823486"/>
              <a:ext cx="709384" cy="249614"/>
            </a:xfrm>
            <a:prstGeom prst="rect">
              <a:avLst/>
            </a:prstGeom>
            <a:noFill/>
            <a:ln>
              <a:noFill/>
            </a:ln>
          </p:spPr>
        </p:pic>
        <p:pic>
          <p:nvPicPr>
            <p:cNvPr id="141" name="Google Shape;141;p7"/>
            <p:cNvPicPr preferRelativeResize="0"/>
            <p:nvPr/>
          </p:nvPicPr>
          <p:blipFill rotWithShape="1">
            <a:blip r:embed="rId7">
              <a:alphaModFix/>
            </a:blip>
            <a:srcRect/>
            <a:stretch/>
          </p:blipFill>
          <p:spPr>
            <a:xfrm>
              <a:off x="2171608" y="4823481"/>
              <a:ext cx="569676" cy="258490"/>
            </a:xfrm>
            <a:prstGeom prst="rect">
              <a:avLst/>
            </a:prstGeom>
            <a:noFill/>
            <a:ln>
              <a:noFill/>
            </a:ln>
          </p:spPr>
        </p:pic>
      </p:grpSp>
      <p:sp>
        <p:nvSpPr>
          <p:cNvPr id="142" name="Google Shape;142;p7"/>
          <p:cNvSpPr txBox="1"/>
          <p:nvPr/>
        </p:nvSpPr>
        <p:spPr>
          <a:xfrm>
            <a:off x="3127938" y="55005"/>
            <a:ext cx="4252576" cy="28982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800" dirty="0" err="1">
                <a:solidFill>
                  <a:srgbClr val="212121"/>
                </a:solidFill>
                <a:latin typeface="Arial Black"/>
                <a:ea typeface="Arial Black"/>
                <a:cs typeface="Arial Black"/>
                <a:sym typeface="Arial Black"/>
              </a:rPr>
              <a:t>Mengidentifikasi</a:t>
            </a:r>
            <a:r>
              <a:rPr lang="en-US" sz="1800" dirty="0">
                <a:solidFill>
                  <a:srgbClr val="212121"/>
                </a:solidFill>
                <a:latin typeface="Arial Black"/>
                <a:ea typeface="Arial Black"/>
                <a:cs typeface="Arial Black"/>
                <a:sym typeface="Arial Black"/>
              </a:rPr>
              <a:t> </a:t>
            </a:r>
            <a:r>
              <a:rPr lang="en-US" sz="1800" dirty="0" err="1">
                <a:solidFill>
                  <a:srgbClr val="212121"/>
                </a:solidFill>
                <a:latin typeface="Arial Black"/>
                <a:ea typeface="Arial Black"/>
                <a:cs typeface="Arial Black"/>
                <a:sym typeface="Arial Black"/>
              </a:rPr>
              <a:t>Kesiapan</a:t>
            </a:r>
            <a:r>
              <a:rPr lang="en-US" sz="1800" dirty="0">
                <a:solidFill>
                  <a:srgbClr val="212121"/>
                </a:solidFill>
                <a:latin typeface="Arial Black"/>
                <a:ea typeface="Arial Black"/>
                <a:cs typeface="Arial Black"/>
                <a:sym typeface="Arial Black"/>
              </a:rPr>
              <a:t> </a:t>
            </a:r>
            <a:r>
              <a:rPr lang="en-US" sz="1800" dirty="0" err="1">
                <a:solidFill>
                  <a:srgbClr val="212121"/>
                </a:solidFill>
                <a:latin typeface="Arial Black"/>
                <a:ea typeface="Arial Black"/>
                <a:cs typeface="Arial Black"/>
                <a:sym typeface="Arial Black"/>
              </a:rPr>
              <a:t>Murid</a:t>
            </a:r>
            <a:endParaRPr sz="1800" dirty="0">
              <a:latin typeface="Arial Black"/>
              <a:ea typeface="Arial Black"/>
              <a:cs typeface="Arial Black"/>
              <a:sym typeface="Arial Black"/>
            </a:endParaRPr>
          </a:p>
        </p:txBody>
      </p:sp>
      <p:sp>
        <p:nvSpPr>
          <p:cNvPr id="143" name="Google Shape;143;p7"/>
          <p:cNvSpPr txBox="1"/>
          <p:nvPr/>
        </p:nvSpPr>
        <p:spPr>
          <a:xfrm>
            <a:off x="73025" y="580397"/>
            <a:ext cx="8997950" cy="4231640"/>
          </a:xfrm>
          <a:prstGeom prst="rect">
            <a:avLst/>
          </a:prstGeom>
          <a:noFill/>
          <a:ln>
            <a:noFill/>
          </a:ln>
        </p:spPr>
        <p:txBody>
          <a:bodyPr spcFirstLastPara="1" wrap="square" lIns="0" tIns="12700" rIns="0" bIns="0" anchor="t" anchorCtr="0">
            <a:spAutoFit/>
          </a:bodyPr>
          <a:lstStyle/>
          <a:p>
            <a:pPr marL="469900" marR="102870" lvl="0" indent="-328930" algn="l" rtl="0">
              <a:lnSpc>
                <a:spcPct val="114999"/>
              </a:lnSpc>
              <a:spcBef>
                <a:spcPts val="0"/>
              </a:spcBef>
              <a:spcAft>
                <a:spcPts val="0"/>
              </a:spcAft>
              <a:buSzPts val="1200"/>
              <a:buFont typeface="Arial Black"/>
              <a:buAutoNum type="arabicPeriod"/>
            </a:pPr>
            <a:r>
              <a:rPr lang="en-US" sz="1200">
                <a:latin typeface="Arial Black"/>
                <a:ea typeface="Arial Black"/>
                <a:cs typeface="Arial Black"/>
                <a:sym typeface="Arial Black"/>
              </a:rPr>
              <a:t>Analisis Pengetahuan Awal. </a:t>
            </a:r>
            <a:r>
              <a:rPr lang="en-US" sz="1200">
                <a:latin typeface="Lucida Sans"/>
                <a:ea typeface="Lucida Sans"/>
                <a:cs typeface="Lucida Sans"/>
                <a:sym typeface="Lucida Sans"/>
              </a:rPr>
              <a:t>Guru dapat menggunakan pre-test, diskusi awal, pertanyaan pemantik, dll. untuk mengetahui pemahaman awal murid terhadap konsep yang akan dipelajari lalu gunakan hasilnya untuk mengidentifikasi kesenjangan pemahaman yang mungkin muncul dan menjadi hambatan dalam pembelajaran.</a:t>
            </a:r>
            <a:endParaRPr sz="1200">
              <a:latin typeface="Lucida Sans"/>
              <a:ea typeface="Lucida Sans"/>
              <a:cs typeface="Lucida Sans"/>
              <a:sym typeface="Lucida Sans"/>
            </a:endParaRPr>
          </a:p>
          <a:p>
            <a:pPr marL="469900" marR="53340" lvl="0" indent="-358775" algn="l" rtl="0">
              <a:lnSpc>
                <a:spcPct val="114999"/>
              </a:lnSpc>
              <a:spcBef>
                <a:spcPts val="0"/>
              </a:spcBef>
              <a:spcAft>
                <a:spcPts val="0"/>
              </a:spcAft>
              <a:buSzPts val="1200"/>
              <a:buFont typeface="Arial Black"/>
              <a:buAutoNum type="arabicPeriod"/>
            </a:pPr>
            <a:r>
              <a:rPr lang="en-US" sz="1200">
                <a:latin typeface="Arial Black"/>
                <a:ea typeface="Arial Black"/>
                <a:cs typeface="Arial Black"/>
                <a:sym typeface="Arial Black"/>
              </a:rPr>
              <a:t>Observasi dan Refleksi. </a:t>
            </a:r>
            <a:r>
              <a:rPr lang="en-US" sz="1200">
                <a:latin typeface="Lucida Sans"/>
                <a:ea typeface="Lucida Sans"/>
                <a:cs typeface="Lucida Sans"/>
                <a:sym typeface="Lucida Sans"/>
              </a:rPr>
              <a:t>Amati bagaimana murid merespon pertanyaan terbuka, tantangan berpikir kritis, atau tugas eksploratif. Perhatikan tingkat keterlibatan, rasa ingin tahu, dan kemampuan mereka dalam menghubungkan konsep baru dengan pengalaman sebelumnya.</a:t>
            </a:r>
            <a:endParaRPr sz="1200">
              <a:latin typeface="Lucida Sans"/>
              <a:ea typeface="Lucida Sans"/>
              <a:cs typeface="Lucida Sans"/>
              <a:sym typeface="Lucida Sans"/>
            </a:endParaRPr>
          </a:p>
          <a:p>
            <a:pPr marL="469900" marR="343535" lvl="0" indent="-363855" algn="l" rtl="0">
              <a:lnSpc>
                <a:spcPct val="114999"/>
              </a:lnSpc>
              <a:spcBef>
                <a:spcPts val="0"/>
              </a:spcBef>
              <a:spcAft>
                <a:spcPts val="0"/>
              </a:spcAft>
              <a:buSzPts val="1200"/>
              <a:buFont typeface="Arial Black"/>
              <a:buAutoNum type="arabicPeriod"/>
            </a:pPr>
            <a:r>
              <a:rPr lang="en-US" sz="1200">
                <a:latin typeface="Arial Black"/>
                <a:ea typeface="Arial Black"/>
                <a:cs typeface="Arial Black"/>
                <a:sym typeface="Arial Black"/>
              </a:rPr>
              <a:t>Inventarisasi Gaya Belajar dan Minat. </a:t>
            </a:r>
            <a:r>
              <a:rPr lang="en-US" sz="1200">
                <a:latin typeface="Lucida Sans"/>
                <a:ea typeface="Lucida Sans"/>
                <a:cs typeface="Lucida Sans"/>
                <a:sym typeface="Lucida Sans"/>
              </a:rPr>
              <a:t>Gunakan angket atau wawancara singkat untuk mengetahui gaya belajar dan minat murid. Guru dapat menyesuaikan strategi pembelajaran agar lebih relevan dan menarik bagi mereka.</a:t>
            </a:r>
            <a:endParaRPr sz="1200">
              <a:latin typeface="Lucida Sans"/>
              <a:ea typeface="Lucida Sans"/>
              <a:cs typeface="Lucida Sans"/>
              <a:sym typeface="Lucida Sans"/>
            </a:endParaRPr>
          </a:p>
          <a:p>
            <a:pPr marL="469900" marR="405130" lvl="0" indent="-375285" algn="l" rtl="0">
              <a:lnSpc>
                <a:spcPct val="114999"/>
              </a:lnSpc>
              <a:spcBef>
                <a:spcPts val="0"/>
              </a:spcBef>
              <a:spcAft>
                <a:spcPts val="0"/>
              </a:spcAft>
              <a:buSzPts val="1200"/>
              <a:buFont typeface="Arial Black"/>
              <a:buAutoNum type="arabicPeriod"/>
            </a:pPr>
            <a:r>
              <a:rPr lang="en-US" sz="1200">
                <a:latin typeface="Arial Black"/>
                <a:ea typeface="Arial Black"/>
                <a:cs typeface="Arial Black"/>
                <a:sym typeface="Arial Black"/>
              </a:rPr>
              <a:t>Analisis Keterampilan Berpikir Tingkat Tinggi (HOTS). </a:t>
            </a:r>
            <a:r>
              <a:rPr lang="en-US" sz="1200">
                <a:latin typeface="Lucida Sans"/>
                <a:ea typeface="Lucida Sans"/>
                <a:cs typeface="Lucida Sans"/>
                <a:sym typeface="Lucida Sans"/>
              </a:rPr>
              <a:t>Berikan tugas berbasis pemecahan masalah atau proyek kecil untuk melihat sejauh mana murid dapat mengambil keputusan untuk menemukan solusi dari suatu permasalahan. Identifikasi murid yang membutuhkan pendampingan lebih lanjut.</a:t>
            </a:r>
            <a:endParaRPr sz="1200">
              <a:latin typeface="Lucida Sans"/>
              <a:ea typeface="Lucida Sans"/>
              <a:cs typeface="Lucida Sans"/>
              <a:sym typeface="Lucida Sans"/>
            </a:endParaRPr>
          </a:p>
          <a:p>
            <a:pPr marL="469900" marR="252095" lvl="0" indent="-370840" algn="l" rtl="0">
              <a:lnSpc>
                <a:spcPct val="114999"/>
              </a:lnSpc>
              <a:spcBef>
                <a:spcPts val="0"/>
              </a:spcBef>
              <a:spcAft>
                <a:spcPts val="0"/>
              </a:spcAft>
              <a:buSzPts val="1200"/>
              <a:buFont typeface="Arial Black"/>
              <a:buAutoNum type="arabicPeriod"/>
            </a:pPr>
            <a:r>
              <a:rPr lang="en-US" sz="1200">
                <a:latin typeface="Arial Black"/>
                <a:ea typeface="Arial Black"/>
                <a:cs typeface="Arial Black"/>
                <a:sym typeface="Arial Black"/>
              </a:rPr>
              <a:t>Konteks Sosial dan Emosional</a:t>
            </a:r>
            <a:r>
              <a:rPr lang="en-US" sz="1200">
                <a:latin typeface="Lucida Sans"/>
                <a:ea typeface="Lucida Sans"/>
                <a:cs typeface="Lucida Sans"/>
                <a:sym typeface="Lucida Sans"/>
              </a:rPr>
              <a:t>. Perhatikan faktor sosial dan emosional yang dapat memengaruhi kesiapan belajar, seperti rasa percaya diri, motivasi, atau hambatan psikologis dalam proses pembelajaran. Gunakan pendekatan diferensiasi untuk menyesuaikan strategi pembelajaran dengan kebutuhan individu maupun kelompok.</a:t>
            </a:r>
            <a:endParaRPr sz="1200">
              <a:latin typeface="Lucida Sans"/>
              <a:ea typeface="Lucida Sans"/>
              <a:cs typeface="Lucida Sans"/>
              <a:sym typeface="Lucida Sans"/>
            </a:endParaRPr>
          </a:p>
          <a:p>
            <a:pPr marL="12700" marR="5080" lvl="0" indent="0" algn="just" rtl="0">
              <a:lnSpc>
                <a:spcPct val="114999"/>
              </a:lnSpc>
              <a:spcBef>
                <a:spcPts val="0"/>
              </a:spcBef>
              <a:spcAft>
                <a:spcPts val="0"/>
              </a:spcAft>
              <a:buNone/>
            </a:pPr>
            <a:r>
              <a:rPr lang="en-US" sz="1200">
                <a:latin typeface="Lucida Sans"/>
                <a:ea typeface="Lucida Sans"/>
                <a:cs typeface="Lucida Sans"/>
                <a:sym typeface="Lucida Sans"/>
              </a:rPr>
              <a:t>Dengan mengidentifikasi kesiapan murid secara komprehensif, guru dapat menyusun perencanaan pembelajaran mendalam yang lebih efektif, memastikan bahwa setiap peserta didik mendapatkan pengalaman belajar yang bermakna, berkesadaran, dan menggembirakan sesuai dengan potensi mereka yang beragam.</a:t>
            </a:r>
            <a:endParaRPr sz="1200">
              <a:latin typeface="Lucida Sans"/>
              <a:ea typeface="Lucida Sans"/>
              <a:cs typeface="Lucida Sans"/>
              <a:sym typeface="Lucida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8"/>
          <p:cNvSpPr txBox="1"/>
          <p:nvPr/>
        </p:nvSpPr>
        <p:spPr>
          <a:xfrm>
            <a:off x="832179" y="159251"/>
            <a:ext cx="3903107" cy="271356"/>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dirty="0" err="1">
                <a:solidFill>
                  <a:srgbClr val="0D557F"/>
                </a:solidFill>
                <a:latin typeface="Arial Black"/>
                <a:ea typeface="Arial Black"/>
                <a:cs typeface="Arial Black"/>
                <a:sym typeface="Arial Black"/>
              </a:rPr>
              <a:t>Kementerian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Pendidikan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Dasar</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grpSp>
        <p:nvGrpSpPr>
          <p:cNvPr id="149" name="Google Shape;149;p8"/>
          <p:cNvGrpSpPr/>
          <p:nvPr/>
        </p:nvGrpSpPr>
        <p:grpSpPr>
          <a:xfrm>
            <a:off x="1351825" y="4717011"/>
            <a:ext cx="1314934" cy="277460"/>
            <a:chOff x="1351825" y="4717011"/>
            <a:chExt cx="1314934" cy="277460"/>
          </a:xfrm>
        </p:grpSpPr>
        <p:pic>
          <p:nvPicPr>
            <p:cNvPr id="150" name="Google Shape;150;p8"/>
            <p:cNvPicPr preferRelativeResize="0"/>
            <p:nvPr/>
          </p:nvPicPr>
          <p:blipFill rotWithShape="1">
            <a:blip r:embed="rId3">
              <a:alphaModFix/>
            </a:blip>
            <a:srcRect/>
            <a:stretch/>
          </p:blipFill>
          <p:spPr>
            <a:xfrm>
              <a:off x="1351825" y="4717011"/>
              <a:ext cx="709384" cy="249614"/>
            </a:xfrm>
            <a:prstGeom prst="rect">
              <a:avLst/>
            </a:prstGeom>
            <a:noFill/>
            <a:ln>
              <a:noFill/>
            </a:ln>
          </p:spPr>
        </p:pic>
        <p:pic>
          <p:nvPicPr>
            <p:cNvPr id="151" name="Google Shape;151;p8"/>
            <p:cNvPicPr preferRelativeResize="0"/>
            <p:nvPr/>
          </p:nvPicPr>
          <p:blipFill rotWithShape="1">
            <a:blip r:embed="rId4">
              <a:alphaModFix/>
            </a:blip>
            <a:srcRect/>
            <a:stretch/>
          </p:blipFill>
          <p:spPr>
            <a:xfrm>
              <a:off x="2097083" y="4735981"/>
              <a:ext cx="569676" cy="258490"/>
            </a:xfrm>
            <a:prstGeom prst="rect">
              <a:avLst/>
            </a:prstGeom>
            <a:noFill/>
            <a:ln>
              <a:noFill/>
            </a:ln>
          </p:spPr>
        </p:pic>
      </p:grpSp>
      <p:sp>
        <p:nvSpPr>
          <p:cNvPr id="152" name="Google Shape;152;p8"/>
          <p:cNvSpPr txBox="1"/>
          <p:nvPr/>
        </p:nvSpPr>
        <p:spPr>
          <a:xfrm>
            <a:off x="447312" y="1289789"/>
            <a:ext cx="8467725" cy="3180080"/>
          </a:xfrm>
          <a:prstGeom prst="rect">
            <a:avLst/>
          </a:prstGeom>
          <a:noFill/>
          <a:ln>
            <a:noFill/>
          </a:ln>
        </p:spPr>
        <p:txBody>
          <a:bodyPr spcFirstLastPara="1" wrap="square" lIns="0" tIns="12700" rIns="0" bIns="0" anchor="t" anchorCtr="0">
            <a:spAutoFit/>
          </a:bodyPr>
          <a:lstStyle/>
          <a:p>
            <a:pPr marL="240029" marR="5080" lvl="0" indent="-227965" algn="just" rtl="0">
              <a:lnSpc>
                <a:spcPct val="114999"/>
              </a:lnSpc>
              <a:spcBef>
                <a:spcPts val="0"/>
              </a:spcBef>
              <a:spcAft>
                <a:spcPts val="0"/>
              </a:spcAft>
              <a:buSzPts val="1500"/>
              <a:buFont typeface="Arial"/>
              <a:buChar char="●"/>
            </a:pPr>
            <a:r>
              <a:rPr lang="en-US" sz="1500" dirty="0" err="1">
                <a:latin typeface="Lucida Sans"/>
                <a:ea typeface="Lucida Sans"/>
                <a:cs typeface="Lucida Sans"/>
                <a:sym typeface="Lucida Sans"/>
              </a:rPr>
              <a:t>Mengenali</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sifat</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dasar</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mata</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pelajaran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apakah</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menekankan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konsep</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keterampilan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atau</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karakter</a:t>
            </a:r>
            <a:r>
              <a:rPr lang="en-US" sz="1500" dirty="0">
                <a:latin typeface="Lucida Sans"/>
                <a:ea typeface="Lucida Sans"/>
                <a:cs typeface="Lucida Sans"/>
                <a:sym typeface="Lucida Sans"/>
              </a:rPr>
              <a:t>.</a:t>
            </a:r>
            <a:endParaRPr sz="1500" dirty="0">
              <a:latin typeface="Lucida Sans"/>
              <a:ea typeface="Lucida Sans"/>
              <a:cs typeface="Lucida Sans"/>
              <a:sym typeface="Lucida Sans"/>
            </a:endParaRPr>
          </a:p>
          <a:p>
            <a:pPr marL="240665" lvl="0" indent="-227965" algn="just" rtl="0">
              <a:lnSpc>
                <a:spcPct val="100000"/>
              </a:lnSpc>
              <a:spcBef>
                <a:spcPts val="270"/>
              </a:spcBef>
              <a:spcAft>
                <a:spcPts val="0"/>
              </a:spcAft>
              <a:buSzPts val="1500"/>
              <a:buFont typeface="Arial"/>
              <a:buChar char="●"/>
            </a:pPr>
            <a:r>
              <a:rPr lang="en-US" sz="1500" dirty="0" err="1">
                <a:latin typeface="Lucida Sans"/>
                <a:ea typeface="Lucida Sans"/>
                <a:cs typeface="Lucida Sans"/>
                <a:sym typeface="Lucida Sans"/>
              </a:rPr>
              <a:t>Menganalisis</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kompetensi</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pengetahuan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esensial</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dan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aplikatif</a:t>
            </a:r>
            <a:r>
              <a:rPr lang="en-US" sz="1500" dirty="0">
                <a:latin typeface="Lucida Sans"/>
                <a:ea typeface="Lucida Sans"/>
                <a:cs typeface="Lucida Sans"/>
                <a:sym typeface="Lucida Sans"/>
              </a:rPr>
              <a:t>).</a:t>
            </a:r>
            <a:endParaRPr sz="1500" dirty="0">
              <a:latin typeface="Lucida Sans"/>
              <a:ea typeface="Lucida Sans"/>
              <a:cs typeface="Lucida Sans"/>
              <a:sym typeface="Lucida Sans"/>
            </a:endParaRPr>
          </a:p>
          <a:p>
            <a:pPr marL="240029" marR="5715" lvl="0" indent="-227965" algn="just" rtl="0">
              <a:lnSpc>
                <a:spcPct val="114999"/>
              </a:lnSpc>
              <a:spcBef>
                <a:spcPts val="0"/>
              </a:spcBef>
              <a:spcAft>
                <a:spcPts val="0"/>
              </a:spcAft>
              <a:buSzPts val="1500"/>
              <a:buFont typeface="Arial"/>
              <a:buChar char="●"/>
            </a:pPr>
            <a:r>
              <a:rPr lang="en-US" sz="1500" dirty="0" err="1">
                <a:latin typeface="Lucida Sans"/>
                <a:ea typeface="Lucida Sans"/>
                <a:cs typeface="Lucida Sans"/>
                <a:sym typeface="Lucida Sans"/>
              </a:rPr>
              <a:t>Memastikan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bahwa</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tujuan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pembelajaran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mendorong</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eksplorasi</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konsep</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bukan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sekadar</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hafalan</a:t>
            </a:r>
            <a:r>
              <a:rPr lang="en-US" sz="1500" dirty="0">
                <a:latin typeface="Lucida Sans"/>
                <a:ea typeface="Lucida Sans"/>
                <a:cs typeface="Lucida Sans"/>
                <a:sym typeface="Lucida Sans"/>
              </a:rPr>
              <a:t>.</a:t>
            </a:r>
            <a:endParaRPr sz="1500" dirty="0">
              <a:latin typeface="Lucida Sans"/>
              <a:ea typeface="Lucida Sans"/>
              <a:cs typeface="Lucida Sans"/>
              <a:sym typeface="Lucida Sans"/>
            </a:endParaRPr>
          </a:p>
          <a:p>
            <a:pPr marL="240029" marR="5080" lvl="0" indent="-227965" algn="just" rtl="0">
              <a:lnSpc>
                <a:spcPct val="114999"/>
              </a:lnSpc>
              <a:spcBef>
                <a:spcPts val="0"/>
              </a:spcBef>
              <a:spcAft>
                <a:spcPts val="0"/>
              </a:spcAft>
              <a:buSzPts val="1500"/>
              <a:buFont typeface="Arial"/>
              <a:buChar char="●"/>
            </a:pPr>
            <a:r>
              <a:rPr lang="en-US" sz="1500" dirty="0" err="1">
                <a:latin typeface="Lucida Sans"/>
                <a:ea typeface="Lucida Sans"/>
                <a:cs typeface="Lucida Sans"/>
                <a:sym typeface="Lucida Sans"/>
              </a:rPr>
              <a:t>Mengidentifikasi</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keterkaitan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setiap</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mata</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pelajaran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dengan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kehidupan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nyata</a:t>
            </a:r>
            <a:r>
              <a:rPr lang="en-US" sz="1500" dirty="0">
                <a:latin typeface="Lucida Sans"/>
                <a:ea typeface="Lucida Sans"/>
                <a:cs typeface="Lucida Sans"/>
                <a:sym typeface="Lucida Sans"/>
              </a:rPr>
              <a:t> agar 	</a:t>
            </a:r>
            <a:r>
              <a:rPr lang="en-US" sz="1500" dirty="0" err="1">
                <a:latin typeface="Lucida Sans"/>
                <a:ea typeface="Lucida Sans"/>
                <a:cs typeface="Lucida Sans"/>
                <a:sym typeface="Lucida Sans"/>
              </a:rPr>
              <a:t>peserta</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didik</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melihat</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relevansi</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pembelajaran</a:t>
            </a:r>
            <a:r>
              <a:rPr lang="en-US" sz="1500" dirty="0">
                <a:latin typeface="Lucida Sans"/>
                <a:ea typeface="Lucida Sans"/>
                <a:cs typeface="Lucida Sans"/>
                <a:sym typeface="Lucida Sans"/>
              </a:rPr>
              <a:t>.</a:t>
            </a:r>
            <a:endParaRPr sz="1500" dirty="0">
              <a:latin typeface="Lucida Sans"/>
              <a:ea typeface="Lucida Sans"/>
              <a:cs typeface="Lucida Sans"/>
              <a:sym typeface="Lucida Sans"/>
            </a:endParaRPr>
          </a:p>
          <a:p>
            <a:pPr marL="240029" marR="41910" lvl="0" indent="-227965" algn="just" rtl="0">
              <a:lnSpc>
                <a:spcPct val="114999"/>
              </a:lnSpc>
              <a:spcBef>
                <a:spcPts val="0"/>
              </a:spcBef>
              <a:spcAft>
                <a:spcPts val="0"/>
              </a:spcAft>
              <a:buSzPts val="1500"/>
              <a:buFont typeface="Arial"/>
              <a:buChar char="●"/>
            </a:pPr>
            <a:r>
              <a:rPr lang="en-US" sz="1500" dirty="0" err="1">
                <a:latin typeface="Lucida Sans"/>
                <a:ea typeface="Lucida Sans"/>
                <a:cs typeface="Lucida Sans"/>
                <a:sym typeface="Lucida Sans"/>
              </a:rPr>
              <a:t>Mengidentifikasi</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potensi</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mata</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pelajaran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terhadap</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pencapaian</a:t>
            </a:r>
            <a:r>
              <a:rPr lang="en-US" sz="1500" dirty="0">
                <a:latin typeface="Lucida Sans"/>
                <a:ea typeface="Lucida Sans"/>
                <a:cs typeface="Lucida Sans"/>
                <a:sym typeface="Lucida Sans"/>
              </a:rPr>
              <a:t>  </a:t>
            </a:r>
            <a:r>
              <a:rPr lang="en-US" sz="1500" dirty="0">
                <a:latin typeface="Arial Black"/>
                <a:ea typeface="Arial Black"/>
                <a:cs typeface="Arial Black"/>
                <a:sym typeface="Arial Black"/>
              </a:rPr>
              <a:t>8 </a:t>
            </a:r>
            <a:r>
              <a:rPr lang="en-US" sz="1500" dirty="0" err="1">
                <a:latin typeface="Arial Black"/>
                <a:ea typeface="Arial Black"/>
                <a:cs typeface="Arial Black"/>
                <a:sym typeface="Arial Black"/>
              </a:rPr>
              <a:t>Dimensi</a:t>
            </a:r>
            <a:r>
              <a:rPr lang="en-US" sz="1500" dirty="0">
                <a:latin typeface="Arial Black"/>
                <a:ea typeface="Arial Black"/>
                <a:cs typeface="Arial Black"/>
                <a:sym typeface="Arial Black"/>
              </a:rPr>
              <a:t> </a:t>
            </a:r>
            <a:r>
              <a:rPr lang="en-US" sz="1500" dirty="0" err="1">
                <a:latin typeface="Arial Black"/>
                <a:ea typeface="Arial Black"/>
                <a:cs typeface="Arial Black"/>
                <a:sym typeface="Arial Black"/>
              </a:rPr>
              <a:t>Profil</a:t>
            </a:r>
            <a:r>
              <a:rPr lang="en-US" sz="1500" dirty="0">
                <a:latin typeface="Arial Black"/>
                <a:ea typeface="Arial Black"/>
                <a:cs typeface="Arial Black"/>
                <a:sym typeface="Arial Black"/>
              </a:rPr>
              <a:t> 	</a:t>
            </a:r>
            <a:r>
              <a:rPr lang="en-US" sz="1500" dirty="0" err="1">
                <a:latin typeface="Arial Black"/>
                <a:ea typeface="Arial Black"/>
                <a:cs typeface="Arial Black"/>
                <a:sym typeface="Arial Black"/>
              </a:rPr>
              <a:t>Lulusan</a:t>
            </a:r>
            <a:r>
              <a:rPr lang="en-US" sz="1500" dirty="0">
                <a:latin typeface="Arial Black"/>
                <a:ea typeface="Arial Black"/>
                <a:cs typeface="Arial Black"/>
                <a:sym typeface="Arial Black"/>
              </a:rPr>
              <a:t>.</a:t>
            </a:r>
            <a:endParaRPr sz="1500" dirty="0">
              <a:latin typeface="Arial Black"/>
              <a:ea typeface="Arial Black"/>
              <a:cs typeface="Arial Black"/>
              <a:sym typeface="Arial Black"/>
            </a:endParaRPr>
          </a:p>
          <a:p>
            <a:pPr marL="240029" marR="5080" lvl="0" indent="-227965" algn="just" rtl="0">
              <a:lnSpc>
                <a:spcPct val="114999"/>
              </a:lnSpc>
              <a:spcBef>
                <a:spcPts val="0"/>
              </a:spcBef>
              <a:spcAft>
                <a:spcPts val="0"/>
              </a:spcAft>
              <a:buSzPts val="1500"/>
              <a:buFont typeface="Arial"/>
              <a:buChar char="●"/>
            </a:pPr>
            <a:r>
              <a:rPr lang="en-US" sz="1500" dirty="0" err="1">
                <a:latin typeface="Lucida Sans"/>
                <a:ea typeface="Lucida Sans"/>
                <a:cs typeface="Lucida Sans"/>
                <a:sym typeface="Lucida Sans"/>
              </a:rPr>
              <a:t>Memilih</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strategi</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pembelajaran</a:t>
            </a:r>
            <a:r>
              <a:rPr lang="en-US" sz="1500" dirty="0">
                <a:latin typeface="Lucida Sans"/>
                <a:ea typeface="Lucida Sans"/>
                <a:cs typeface="Lucida Sans"/>
                <a:sym typeface="Lucida Sans"/>
              </a:rPr>
              <a:t>  yang  </a:t>
            </a:r>
            <a:r>
              <a:rPr lang="en-US" sz="1500" dirty="0" err="1">
                <a:latin typeface="Lucida Sans"/>
                <a:ea typeface="Lucida Sans"/>
                <a:cs typeface="Lucida Sans"/>
                <a:sym typeface="Lucida Sans"/>
              </a:rPr>
              <a:t>mendorong</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murid</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merancang</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proyek</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melakukan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penelitian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atau</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menyelesaikan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tantangan</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berbasis</a:t>
            </a:r>
            <a:r>
              <a:rPr lang="en-US" sz="1500" dirty="0">
                <a:latin typeface="Lucida Sans"/>
                <a:ea typeface="Lucida Sans"/>
                <a:cs typeface="Lucida Sans"/>
                <a:sym typeface="Lucida Sans"/>
              </a:rPr>
              <a:t> data </a:t>
            </a:r>
            <a:r>
              <a:rPr lang="en-US" sz="1500" dirty="0" err="1">
                <a:latin typeface="Lucida Sans"/>
                <a:ea typeface="Lucida Sans"/>
                <a:cs typeface="Lucida Sans"/>
                <a:sym typeface="Lucida Sans"/>
              </a:rPr>
              <a:t>sesuai</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mata</a:t>
            </a:r>
            <a:r>
              <a:rPr lang="en-US" sz="1500" dirty="0">
                <a:latin typeface="Lucida Sans"/>
                <a:ea typeface="Lucida Sans"/>
                <a:cs typeface="Lucida Sans"/>
                <a:sym typeface="Lucida Sans"/>
              </a:rPr>
              <a:t> 	</a:t>
            </a:r>
            <a:r>
              <a:rPr lang="en-US" sz="1500" dirty="0" err="1">
                <a:latin typeface="Lucida Sans"/>
                <a:ea typeface="Lucida Sans"/>
                <a:cs typeface="Lucida Sans"/>
                <a:sym typeface="Lucida Sans"/>
              </a:rPr>
              <a:t>pelajaran</a:t>
            </a:r>
            <a:r>
              <a:rPr lang="en-US" sz="1500" dirty="0">
                <a:latin typeface="Lucida Sans"/>
                <a:ea typeface="Lucida Sans"/>
                <a:cs typeface="Lucida Sans"/>
                <a:sym typeface="Lucida Sans"/>
              </a:rPr>
              <a:t>.</a:t>
            </a:r>
            <a:endParaRPr sz="1500" dirty="0">
              <a:latin typeface="Lucida Sans"/>
              <a:ea typeface="Lucida Sans"/>
              <a:cs typeface="Lucida Sans"/>
              <a:sym typeface="Lucida Sans"/>
            </a:endParaRPr>
          </a:p>
        </p:txBody>
      </p:sp>
      <p:sp>
        <p:nvSpPr>
          <p:cNvPr id="153" name="Google Shape;153;p8" descr="$PPTXTitle"/>
          <p:cNvSpPr txBox="1">
            <a:spLocks noGrp="1"/>
          </p:cNvSpPr>
          <p:nvPr>
            <p:ph type="title"/>
          </p:nvPr>
        </p:nvSpPr>
        <p:spPr>
          <a:xfrm>
            <a:off x="536600" y="734574"/>
            <a:ext cx="8070799" cy="406400"/>
          </a:xfrm>
          <a:prstGeom prst="rect">
            <a:avLst/>
          </a:prstGeom>
          <a:noFill/>
          <a:ln>
            <a:noFill/>
          </a:ln>
        </p:spPr>
        <p:txBody>
          <a:bodyPr spcFirstLastPara="1" wrap="square" lIns="0" tIns="12700" rIns="0" bIns="0" anchor="t" anchorCtr="0">
            <a:spAutoFit/>
          </a:bodyPr>
          <a:lstStyle/>
          <a:p>
            <a:pPr marL="649605" lvl="0" indent="0" algn="l" rtl="0">
              <a:lnSpc>
                <a:spcPct val="100000"/>
              </a:lnSpc>
              <a:spcBef>
                <a:spcPts val="0"/>
              </a:spcBef>
              <a:spcAft>
                <a:spcPts val="0"/>
              </a:spcAft>
              <a:buNone/>
            </a:pPr>
            <a:r>
              <a:rPr lang="en-US" sz="2300" b="0">
                <a:solidFill>
                  <a:srgbClr val="212121"/>
                </a:solidFill>
                <a:latin typeface="Arial Black"/>
                <a:ea typeface="Arial Black"/>
                <a:cs typeface="Arial Black"/>
                <a:sym typeface="Arial Black"/>
              </a:rPr>
              <a:t>Mengidentifikasi Karakteristik Mata Pelajaran</a:t>
            </a:r>
            <a:endParaRPr sz="2300">
              <a:latin typeface="Arial Black"/>
              <a:ea typeface="Arial Black"/>
              <a:cs typeface="Arial Black"/>
              <a:sym typeface="Arial Black"/>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grpSp>
        <p:nvGrpSpPr>
          <p:cNvPr id="158" name="Google Shape;158;p9"/>
          <p:cNvGrpSpPr/>
          <p:nvPr/>
        </p:nvGrpSpPr>
        <p:grpSpPr>
          <a:xfrm>
            <a:off x="0" y="0"/>
            <a:ext cx="9143999" cy="5143499"/>
            <a:chOff x="0" y="0"/>
            <a:chExt cx="9143999" cy="5143499"/>
          </a:xfrm>
        </p:grpSpPr>
        <p:pic>
          <p:nvPicPr>
            <p:cNvPr id="159" name="Google Shape;159;p9"/>
            <p:cNvPicPr preferRelativeResize="0"/>
            <p:nvPr/>
          </p:nvPicPr>
          <p:blipFill rotWithShape="1">
            <a:blip r:embed="rId3">
              <a:alphaModFix/>
            </a:blip>
            <a:srcRect/>
            <a:stretch/>
          </p:blipFill>
          <p:spPr>
            <a:xfrm>
              <a:off x="0" y="4403245"/>
              <a:ext cx="1472159" cy="740254"/>
            </a:xfrm>
            <a:prstGeom prst="rect">
              <a:avLst/>
            </a:prstGeom>
            <a:noFill/>
            <a:ln>
              <a:noFill/>
            </a:ln>
          </p:spPr>
        </p:pic>
        <p:pic>
          <p:nvPicPr>
            <p:cNvPr id="160" name="Google Shape;160;p9"/>
            <p:cNvPicPr preferRelativeResize="0"/>
            <p:nvPr/>
          </p:nvPicPr>
          <p:blipFill rotWithShape="1">
            <a:blip r:embed="rId4">
              <a:alphaModFix/>
            </a:blip>
            <a:srcRect/>
            <a:stretch/>
          </p:blipFill>
          <p:spPr>
            <a:xfrm>
              <a:off x="7658891" y="4678224"/>
              <a:ext cx="1485108" cy="465275"/>
            </a:xfrm>
            <a:prstGeom prst="rect">
              <a:avLst/>
            </a:prstGeom>
            <a:noFill/>
            <a:ln>
              <a:noFill/>
            </a:ln>
          </p:spPr>
        </p:pic>
        <p:pic>
          <p:nvPicPr>
            <p:cNvPr id="161" name="Google Shape;161;p9"/>
            <p:cNvPicPr preferRelativeResize="0"/>
            <p:nvPr/>
          </p:nvPicPr>
          <p:blipFill rotWithShape="1">
            <a:blip r:embed="rId5">
              <a:alphaModFix/>
            </a:blip>
            <a:srcRect/>
            <a:stretch/>
          </p:blipFill>
          <p:spPr>
            <a:xfrm>
              <a:off x="4221820" y="4672069"/>
              <a:ext cx="1265501" cy="471430"/>
            </a:xfrm>
            <a:prstGeom prst="rect">
              <a:avLst/>
            </a:prstGeom>
            <a:noFill/>
            <a:ln>
              <a:noFill/>
            </a:ln>
          </p:spPr>
        </p:pic>
        <p:pic>
          <p:nvPicPr>
            <p:cNvPr id="162" name="Google Shape;162;p9"/>
            <p:cNvPicPr preferRelativeResize="0"/>
            <p:nvPr/>
          </p:nvPicPr>
          <p:blipFill rotWithShape="1">
            <a:blip r:embed="rId6">
              <a:alphaModFix/>
            </a:blip>
            <a:srcRect/>
            <a:stretch/>
          </p:blipFill>
          <p:spPr>
            <a:xfrm>
              <a:off x="0" y="0"/>
              <a:ext cx="311851" cy="311851"/>
            </a:xfrm>
            <a:prstGeom prst="rect">
              <a:avLst/>
            </a:prstGeom>
            <a:noFill/>
            <a:ln>
              <a:noFill/>
            </a:ln>
          </p:spPr>
        </p:pic>
        <p:pic>
          <p:nvPicPr>
            <p:cNvPr id="163" name="Google Shape;163;p9"/>
            <p:cNvPicPr preferRelativeResize="0"/>
            <p:nvPr/>
          </p:nvPicPr>
          <p:blipFill rotWithShape="1">
            <a:blip r:embed="rId7">
              <a:alphaModFix/>
            </a:blip>
            <a:srcRect/>
            <a:stretch/>
          </p:blipFill>
          <p:spPr>
            <a:xfrm>
              <a:off x="8369929" y="310799"/>
              <a:ext cx="432361" cy="262119"/>
            </a:xfrm>
            <a:prstGeom prst="rect">
              <a:avLst/>
            </a:prstGeom>
            <a:noFill/>
            <a:ln>
              <a:noFill/>
            </a:ln>
          </p:spPr>
        </p:pic>
        <p:pic>
          <p:nvPicPr>
            <p:cNvPr id="164" name="Google Shape;164;p9"/>
            <p:cNvPicPr preferRelativeResize="0"/>
            <p:nvPr/>
          </p:nvPicPr>
          <p:blipFill rotWithShape="1">
            <a:blip r:embed="rId8">
              <a:alphaModFix/>
            </a:blip>
            <a:srcRect/>
            <a:stretch/>
          </p:blipFill>
          <p:spPr>
            <a:xfrm>
              <a:off x="291454" y="192316"/>
              <a:ext cx="510643" cy="515162"/>
            </a:xfrm>
            <a:prstGeom prst="rect">
              <a:avLst/>
            </a:prstGeom>
            <a:noFill/>
            <a:ln>
              <a:noFill/>
            </a:ln>
          </p:spPr>
        </p:pic>
      </p:grpSp>
      <p:sp>
        <p:nvSpPr>
          <p:cNvPr id="165" name="Google Shape;165;p9"/>
          <p:cNvSpPr txBox="1"/>
          <p:nvPr/>
        </p:nvSpPr>
        <p:spPr>
          <a:xfrm>
            <a:off x="802097" y="310799"/>
            <a:ext cx="4099051" cy="271356"/>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dirty="0" err="1">
                <a:solidFill>
                  <a:srgbClr val="0D557F"/>
                </a:solidFill>
                <a:latin typeface="Arial Black"/>
                <a:ea typeface="Arial Black"/>
                <a:cs typeface="Arial Black"/>
                <a:sym typeface="Arial Black"/>
              </a:rPr>
              <a:t>Kementerian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Pendidikan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Dasar</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grpSp>
        <p:nvGrpSpPr>
          <p:cNvPr id="166" name="Google Shape;166;p9"/>
          <p:cNvGrpSpPr/>
          <p:nvPr/>
        </p:nvGrpSpPr>
        <p:grpSpPr>
          <a:xfrm>
            <a:off x="1351825" y="4717010"/>
            <a:ext cx="1314934" cy="277460"/>
            <a:chOff x="1351825" y="4717010"/>
            <a:chExt cx="1314934" cy="277460"/>
          </a:xfrm>
        </p:grpSpPr>
        <p:pic>
          <p:nvPicPr>
            <p:cNvPr id="167" name="Google Shape;167;p9"/>
            <p:cNvPicPr preferRelativeResize="0"/>
            <p:nvPr/>
          </p:nvPicPr>
          <p:blipFill rotWithShape="1">
            <a:blip r:embed="rId9">
              <a:alphaModFix/>
            </a:blip>
            <a:srcRect/>
            <a:stretch/>
          </p:blipFill>
          <p:spPr>
            <a:xfrm>
              <a:off x="1351825" y="4717010"/>
              <a:ext cx="709384" cy="249614"/>
            </a:xfrm>
            <a:prstGeom prst="rect">
              <a:avLst/>
            </a:prstGeom>
            <a:noFill/>
            <a:ln>
              <a:noFill/>
            </a:ln>
          </p:spPr>
        </p:pic>
        <p:pic>
          <p:nvPicPr>
            <p:cNvPr id="168" name="Google Shape;168;p9"/>
            <p:cNvPicPr preferRelativeResize="0"/>
            <p:nvPr/>
          </p:nvPicPr>
          <p:blipFill rotWithShape="1">
            <a:blip r:embed="rId10">
              <a:alphaModFix/>
            </a:blip>
            <a:srcRect/>
            <a:stretch/>
          </p:blipFill>
          <p:spPr>
            <a:xfrm>
              <a:off x="2097083" y="4735980"/>
              <a:ext cx="569676" cy="258490"/>
            </a:xfrm>
            <a:prstGeom prst="rect">
              <a:avLst/>
            </a:prstGeom>
            <a:noFill/>
            <a:ln>
              <a:noFill/>
            </a:ln>
          </p:spPr>
        </p:pic>
      </p:grpSp>
      <p:sp>
        <p:nvSpPr>
          <p:cNvPr id="169" name="Google Shape;169;p9" descr="$PPTXTitle"/>
          <p:cNvSpPr txBox="1">
            <a:spLocks noGrp="1"/>
          </p:cNvSpPr>
          <p:nvPr>
            <p:ph type="title"/>
          </p:nvPr>
        </p:nvSpPr>
        <p:spPr>
          <a:xfrm>
            <a:off x="1737329" y="979831"/>
            <a:ext cx="6364915" cy="4064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b="0" dirty="0" err="1">
                <a:solidFill>
                  <a:srgbClr val="212121"/>
                </a:solidFill>
                <a:latin typeface="Arial Black"/>
                <a:ea typeface="Arial Black"/>
                <a:cs typeface="Arial Black"/>
                <a:sym typeface="Arial Black"/>
              </a:rPr>
              <a:t>Menentukan</a:t>
            </a:r>
            <a:r>
              <a:rPr lang="en-US" b="0" dirty="0">
                <a:solidFill>
                  <a:srgbClr val="212121"/>
                </a:solidFill>
                <a:latin typeface="Arial Black"/>
                <a:ea typeface="Arial Black"/>
                <a:cs typeface="Arial Black"/>
                <a:sym typeface="Arial Black"/>
              </a:rPr>
              <a:t> </a:t>
            </a:r>
            <a:r>
              <a:rPr lang="en-US" b="0" dirty="0" err="1">
                <a:solidFill>
                  <a:srgbClr val="212121"/>
                </a:solidFill>
                <a:latin typeface="Arial Black"/>
                <a:ea typeface="Arial Black"/>
                <a:cs typeface="Arial Black"/>
                <a:sym typeface="Arial Black"/>
              </a:rPr>
              <a:t>Dimensi</a:t>
            </a:r>
            <a:r>
              <a:rPr lang="en-US" b="0" dirty="0">
                <a:solidFill>
                  <a:srgbClr val="212121"/>
                </a:solidFill>
                <a:latin typeface="Arial Black"/>
                <a:ea typeface="Arial Black"/>
                <a:cs typeface="Arial Black"/>
                <a:sym typeface="Arial Black"/>
              </a:rPr>
              <a:t> </a:t>
            </a:r>
            <a:r>
              <a:rPr lang="en-US" b="0" dirty="0" err="1">
                <a:solidFill>
                  <a:srgbClr val="212121"/>
                </a:solidFill>
                <a:latin typeface="Arial Black"/>
                <a:ea typeface="Arial Black"/>
                <a:cs typeface="Arial Black"/>
                <a:sym typeface="Arial Black"/>
              </a:rPr>
              <a:t>Profil</a:t>
            </a:r>
            <a:r>
              <a:rPr lang="en-US" b="0" dirty="0">
                <a:solidFill>
                  <a:srgbClr val="212121"/>
                </a:solidFill>
                <a:latin typeface="Arial Black"/>
                <a:ea typeface="Arial Black"/>
                <a:cs typeface="Arial Black"/>
                <a:sym typeface="Arial Black"/>
              </a:rPr>
              <a:t> </a:t>
            </a:r>
            <a:r>
              <a:rPr lang="en-US" b="0" dirty="0" err="1">
                <a:solidFill>
                  <a:srgbClr val="212121"/>
                </a:solidFill>
                <a:latin typeface="Arial Black"/>
                <a:ea typeface="Arial Black"/>
                <a:cs typeface="Arial Black"/>
                <a:sym typeface="Arial Black"/>
              </a:rPr>
              <a:t>Lulusan</a:t>
            </a:r>
            <a:endParaRPr dirty="0"/>
          </a:p>
        </p:txBody>
      </p:sp>
      <p:sp>
        <p:nvSpPr>
          <p:cNvPr id="170" name="Google Shape;170;p9"/>
          <p:cNvSpPr txBox="1"/>
          <p:nvPr/>
        </p:nvSpPr>
        <p:spPr>
          <a:xfrm>
            <a:off x="757836" y="1795498"/>
            <a:ext cx="7344409" cy="1918335"/>
          </a:xfrm>
          <a:prstGeom prst="rect">
            <a:avLst/>
          </a:prstGeom>
          <a:noFill/>
          <a:ln>
            <a:noFill/>
          </a:ln>
        </p:spPr>
        <p:txBody>
          <a:bodyPr spcFirstLastPara="1" wrap="square" lIns="0" tIns="12700" rIns="0" bIns="0" anchor="t" anchorCtr="0">
            <a:spAutoFit/>
          </a:bodyPr>
          <a:lstStyle/>
          <a:p>
            <a:pPr marL="12065" marR="5080" lvl="0" indent="0" algn="ctr" rtl="0">
              <a:lnSpc>
                <a:spcPct val="114999"/>
              </a:lnSpc>
              <a:spcBef>
                <a:spcPts val="0"/>
              </a:spcBef>
              <a:spcAft>
                <a:spcPts val="0"/>
              </a:spcAft>
              <a:buNone/>
            </a:pPr>
            <a:r>
              <a:rPr lang="en-US" sz="1800">
                <a:latin typeface="Lucida Sans"/>
                <a:ea typeface="Lucida Sans"/>
                <a:cs typeface="Lucida Sans"/>
                <a:sym typeface="Lucida Sans"/>
              </a:rPr>
              <a:t>Menentukan dimensi profil lulusan berdasarkan hasil identifikasi mata pelajaran.  Menerapkan prinsip pembelajaran mendalam, yaitu bermakna, berkesadaran, dan menggembirakan untuk mencapai dimensi profil lulusan. Pilih dimensi yang relevan dengan tujuan pembelajaran dan karakteristik mata pelajaran yang diajarkan.</a:t>
            </a:r>
            <a:endParaRPr sz="1800">
              <a:latin typeface="Lucida Sans"/>
              <a:ea typeface="Lucida Sans"/>
              <a:cs typeface="Lucida Sans"/>
              <a:sym typeface="Lucida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grpSp>
        <p:nvGrpSpPr>
          <p:cNvPr id="175" name="Google Shape;175;p10"/>
          <p:cNvGrpSpPr/>
          <p:nvPr/>
        </p:nvGrpSpPr>
        <p:grpSpPr>
          <a:xfrm>
            <a:off x="0" y="0"/>
            <a:ext cx="8802290" cy="707479"/>
            <a:chOff x="0" y="0"/>
            <a:chExt cx="8802290" cy="707479"/>
          </a:xfrm>
        </p:grpSpPr>
        <p:pic>
          <p:nvPicPr>
            <p:cNvPr id="176" name="Google Shape;176;p10"/>
            <p:cNvPicPr preferRelativeResize="0"/>
            <p:nvPr/>
          </p:nvPicPr>
          <p:blipFill rotWithShape="1">
            <a:blip r:embed="rId3">
              <a:alphaModFix/>
            </a:blip>
            <a:srcRect/>
            <a:stretch/>
          </p:blipFill>
          <p:spPr>
            <a:xfrm>
              <a:off x="0" y="0"/>
              <a:ext cx="311851" cy="311851"/>
            </a:xfrm>
            <a:prstGeom prst="rect">
              <a:avLst/>
            </a:prstGeom>
            <a:noFill/>
            <a:ln>
              <a:noFill/>
            </a:ln>
          </p:spPr>
        </p:pic>
        <p:pic>
          <p:nvPicPr>
            <p:cNvPr id="177" name="Google Shape;177;p10"/>
            <p:cNvPicPr preferRelativeResize="0"/>
            <p:nvPr/>
          </p:nvPicPr>
          <p:blipFill rotWithShape="1">
            <a:blip r:embed="rId4">
              <a:alphaModFix/>
            </a:blip>
            <a:srcRect/>
            <a:stretch/>
          </p:blipFill>
          <p:spPr>
            <a:xfrm>
              <a:off x="8369929" y="310799"/>
              <a:ext cx="432361" cy="262119"/>
            </a:xfrm>
            <a:prstGeom prst="rect">
              <a:avLst/>
            </a:prstGeom>
            <a:noFill/>
            <a:ln>
              <a:noFill/>
            </a:ln>
          </p:spPr>
        </p:pic>
        <p:pic>
          <p:nvPicPr>
            <p:cNvPr id="178" name="Google Shape;178;p10"/>
            <p:cNvPicPr preferRelativeResize="0"/>
            <p:nvPr/>
          </p:nvPicPr>
          <p:blipFill rotWithShape="1">
            <a:blip r:embed="rId5">
              <a:alphaModFix/>
            </a:blip>
            <a:srcRect/>
            <a:stretch/>
          </p:blipFill>
          <p:spPr>
            <a:xfrm>
              <a:off x="291454" y="192317"/>
              <a:ext cx="510643" cy="515162"/>
            </a:xfrm>
            <a:prstGeom prst="rect">
              <a:avLst/>
            </a:prstGeom>
            <a:noFill/>
            <a:ln>
              <a:noFill/>
            </a:ln>
          </p:spPr>
        </p:pic>
      </p:grpSp>
      <p:sp>
        <p:nvSpPr>
          <p:cNvPr id="179" name="Google Shape;179;p10"/>
          <p:cNvSpPr txBox="1"/>
          <p:nvPr/>
        </p:nvSpPr>
        <p:spPr>
          <a:xfrm>
            <a:off x="832179" y="159251"/>
            <a:ext cx="1977389" cy="537845"/>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a:solidFill>
                  <a:srgbClr val="0D557F"/>
                </a:solidFill>
                <a:latin typeface="Arial Black"/>
                <a:ea typeface="Arial Black"/>
                <a:cs typeface="Arial Black"/>
                <a:sym typeface="Arial Black"/>
              </a:rPr>
              <a:t>Kementerian Pendidikan Dasar dan Menengah</a:t>
            </a:r>
            <a:endParaRPr sz="1200">
              <a:latin typeface="Arial Black"/>
              <a:ea typeface="Arial Black"/>
              <a:cs typeface="Arial Black"/>
              <a:sym typeface="Arial Black"/>
            </a:endParaRPr>
          </a:p>
        </p:txBody>
      </p:sp>
      <p:grpSp>
        <p:nvGrpSpPr>
          <p:cNvPr id="180" name="Google Shape;180;p10"/>
          <p:cNvGrpSpPr/>
          <p:nvPr/>
        </p:nvGrpSpPr>
        <p:grpSpPr>
          <a:xfrm>
            <a:off x="447274" y="325098"/>
            <a:ext cx="8124174" cy="4669328"/>
            <a:chOff x="447274" y="325098"/>
            <a:chExt cx="8124174" cy="4669328"/>
          </a:xfrm>
        </p:grpSpPr>
        <p:pic>
          <p:nvPicPr>
            <p:cNvPr id="181" name="Google Shape;181;p10"/>
            <p:cNvPicPr preferRelativeResize="0"/>
            <p:nvPr/>
          </p:nvPicPr>
          <p:blipFill rotWithShape="1">
            <a:blip r:embed="rId6">
              <a:alphaModFix/>
            </a:blip>
            <a:srcRect/>
            <a:stretch/>
          </p:blipFill>
          <p:spPr>
            <a:xfrm>
              <a:off x="3119575" y="325098"/>
              <a:ext cx="709384" cy="249614"/>
            </a:xfrm>
            <a:prstGeom prst="rect">
              <a:avLst/>
            </a:prstGeom>
            <a:noFill/>
            <a:ln>
              <a:noFill/>
            </a:ln>
          </p:spPr>
        </p:pic>
        <p:pic>
          <p:nvPicPr>
            <p:cNvPr id="182" name="Google Shape;182;p10"/>
            <p:cNvPicPr preferRelativeResize="0"/>
            <p:nvPr/>
          </p:nvPicPr>
          <p:blipFill rotWithShape="1">
            <a:blip r:embed="rId7">
              <a:alphaModFix/>
            </a:blip>
            <a:srcRect/>
            <a:stretch/>
          </p:blipFill>
          <p:spPr>
            <a:xfrm>
              <a:off x="4221820" y="343656"/>
              <a:ext cx="569676" cy="258490"/>
            </a:xfrm>
            <a:prstGeom prst="rect">
              <a:avLst/>
            </a:prstGeom>
            <a:noFill/>
            <a:ln>
              <a:noFill/>
            </a:ln>
          </p:spPr>
        </p:pic>
        <p:pic>
          <p:nvPicPr>
            <p:cNvPr id="183" name="Google Shape;183;p10"/>
            <p:cNvPicPr preferRelativeResize="0"/>
            <p:nvPr/>
          </p:nvPicPr>
          <p:blipFill rotWithShape="1">
            <a:blip r:embed="rId8">
              <a:alphaModFix/>
            </a:blip>
            <a:srcRect/>
            <a:stretch/>
          </p:blipFill>
          <p:spPr>
            <a:xfrm>
              <a:off x="447274" y="734801"/>
              <a:ext cx="8124174" cy="4259625"/>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grpSp>
        <p:nvGrpSpPr>
          <p:cNvPr id="188" name="Google Shape;188;p11"/>
          <p:cNvGrpSpPr/>
          <p:nvPr/>
        </p:nvGrpSpPr>
        <p:grpSpPr>
          <a:xfrm>
            <a:off x="0" y="0"/>
            <a:ext cx="8802290" cy="707479"/>
            <a:chOff x="0" y="0"/>
            <a:chExt cx="8802290" cy="707479"/>
          </a:xfrm>
        </p:grpSpPr>
        <p:pic>
          <p:nvPicPr>
            <p:cNvPr id="189" name="Google Shape;189;p11"/>
            <p:cNvPicPr preferRelativeResize="0"/>
            <p:nvPr/>
          </p:nvPicPr>
          <p:blipFill rotWithShape="1">
            <a:blip r:embed="rId3">
              <a:alphaModFix/>
            </a:blip>
            <a:srcRect/>
            <a:stretch/>
          </p:blipFill>
          <p:spPr>
            <a:xfrm>
              <a:off x="0" y="0"/>
              <a:ext cx="311851" cy="311851"/>
            </a:xfrm>
            <a:prstGeom prst="rect">
              <a:avLst/>
            </a:prstGeom>
            <a:noFill/>
            <a:ln>
              <a:noFill/>
            </a:ln>
          </p:spPr>
        </p:pic>
        <p:pic>
          <p:nvPicPr>
            <p:cNvPr id="190" name="Google Shape;190;p11"/>
            <p:cNvPicPr preferRelativeResize="0"/>
            <p:nvPr/>
          </p:nvPicPr>
          <p:blipFill rotWithShape="1">
            <a:blip r:embed="rId4">
              <a:alphaModFix/>
            </a:blip>
            <a:srcRect/>
            <a:stretch/>
          </p:blipFill>
          <p:spPr>
            <a:xfrm>
              <a:off x="8369929" y="310799"/>
              <a:ext cx="432361" cy="262119"/>
            </a:xfrm>
            <a:prstGeom prst="rect">
              <a:avLst/>
            </a:prstGeom>
            <a:noFill/>
            <a:ln>
              <a:noFill/>
            </a:ln>
          </p:spPr>
        </p:pic>
        <p:pic>
          <p:nvPicPr>
            <p:cNvPr id="191" name="Google Shape;191;p11"/>
            <p:cNvPicPr preferRelativeResize="0"/>
            <p:nvPr/>
          </p:nvPicPr>
          <p:blipFill rotWithShape="1">
            <a:blip r:embed="rId5">
              <a:alphaModFix/>
            </a:blip>
            <a:srcRect/>
            <a:stretch/>
          </p:blipFill>
          <p:spPr>
            <a:xfrm>
              <a:off x="291454" y="192317"/>
              <a:ext cx="510643" cy="515162"/>
            </a:xfrm>
            <a:prstGeom prst="rect">
              <a:avLst/>
            </a:prstGeom>
            <a:noFill/>
            <a:ln>
              <a:noFill/>
            </a:ln>
          </p:spPr>
        </p:pic>
      </p:grpSp>
      <p:sp>
        <p:nvSpPr>
          <p:cNvPr id="192" name="Google Shape;192;p11"/>
          <p:cNvSpPr txBox="1"/>
          <p:nvPr/>
        </p:nvSpPr>
        <p:spPr>
          <a:xfrm>
            <a:off x="832179" y="159251"/>
            <a:ext cx="1977389" cy="537845"/>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a:solidFill>
                  <a:srgbClr val="0D557F"/>
                </a:solidFill>
                <a:latin typeface="Arial Black"/>
                <a:ea typeface="Arial Black"/>
                <a:cs typeface="Arial Black"/>
                <a:sym typeface="Arial Black"/>
              </a:rPr>
              <a:t>Kementerian Pendidikan Dasar dan Menengah</a:t>
            </a:r>
            <a:endParaRPr sz="1200">
              <a:latin typeface="Arial Black"/>
              <a:ea typeface="Arial Black"/>
              <a:cs typeface="Arial Black"/>
              <a:sym typeface="Arial Black"/>
            </a:endParaRPr>
          </a:p>
        </p:txBody>
      </p:sp>
      <p:grpSp>
        <p:nvGrpSpPr>
          <p:cNvPr id="193" name="Google Shape;193;p11"/>
          <p:cNvGrpSpPr/>
          <p:nvPr/>
        </p:nvGrpSpPr>
        <p:grpSpPr>
          <a:xfrm>
            <a:off x="447249" y="325098"/>
            <a:ext cx="8355052" cy="4747834"/>
            <a:chOff x="447249" y="325098"/>
            <a:chExt cx="8355052" cy="4747834"/>
          </a:xfrm>
        </p:grpSpPr>
        <p:pic>
          <p:nvPicPr>
            <p:cNvPr id="194" name="Google Shape;194;p11"/>
            <p:cNvPicPr preferRelativeResize="0"/>
            <p:nvPr/>
          </p:nvPicPr>
          <p:blipFill rotWithShape="1">
            <a:blip r:embed="rId6">
              <a:alphaModFix/>
            </a:blip>
            <a:srcRect/>
            <a:stretch/>
          </p:blipFill>
          <p:spPr>
            <a:xfrm>
              <a:off x="3119575" y="325098"/>
              <a:ext cx="709384" cy="249614"/>
            </a:xfrm>
            <a:prstGeom prst="rect">
              <a:avLst/>
            </a:prstGeom>
            <a:noFill/>
            <a:ln>
              <a:noFill/>
            </a:ln>
          </p:spPr>
        </p:pic>
        <p:pic>
          <p:nvPicPr>
            <p:cNvPr id="195" name="Google Shape;195;p11"/>
            <p:cNvPicPr preferRelativeResize="0"/>
            <p:nvPr/>
          </p:nvPicPr>
          <p:blipFill rotWithShape="1">
            <a:blip r:embed="rId7">
              <a:alphaModFix/>
            </a:blip>
            <a:srcRect/>
            <a:stretch/>
          </p:blipFill>
          <p:spPr>
            <a:xfrm>
              <a:off x="4221821" y="343656"/>
              <a:ext cx="569676" cy="258490"/>
            </a:xfrm>
            <a:prstGeom prst="rect">
              <a:avLst/>
            </a:prstGeom>
            <a:noFill/>
            <a:ln>
              <a:noFill/>
            </a:ln>
          </p:spPr>
        </p:pic>
        <p:pic>
          <p:nvPicPr>
            <p:cNvPr id="196" name="Google Shape;196;p11"/>
            <p:cNvPicPr preferRelativeResize="0"/>
            <p:nvPr/>
          </p:nvPicPr>
          <p:blipFill rotWithShape="1">
            <a:blip r:embed="rId8">
              <a:alphaModFix/>
            </a:blip>
            <a:srcRect/>
            <a:stretch/>
          </p:blipFill>
          <p:spPr>
            <a:xfrm>
              <a:off x="447249" y="798277"/>
              <a:ext cx="8355052" cy="4274655"/>
            </a:xfrm>
            <a:prstGeom prst="rect">
              <a:avLst/>
            </a:prstGeom>
            <a:noFill/>
            <a:ln>
              <a:noFill/>
            </a:ln>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grpSp>
        <p:nvGrpSpPr>
          <p:cNvPr id="201" name="Google Shape;201;p12"/>
          <p:cNvGrpSpPr/>
          <p:nvPr/>
        </p:nvGrpSpPr>
        <p:grpSpPr>
          <a:xfrm>
            <a:off x="0" y="0"/>
            <a:ext cx="9143999" cy="5143499"/>
            <a:chOff x="0" y="0"/>
            <a:chExt cx="9143999" cy="5143499"/>
          </a:xfrm>
        </p:grpSpPr>
        <p:pic>
          <p:nvPicPr>
            <p:cNvPr id="202" name="Google Shape;202;p12"/>
            <p:cNvPicPr preferRelativeResize="0"/>
            <p:nvPr/>
          </p:nvPicPr>
          <p:blipFill rotWithShape="1">
            <a:blip r:embed="rId3">
              <a:alphaModFix/>
            </a:blip>
            <a:srcRect/>
            <a:stretch/>
          </p:blipFill>
          <p:spPr>
            <a:xfrm>
              <a:off x="0" y="3819620"/>
              <a:ext cx="1394853" cy="1323879"/>
            </a:xfrm>
            <a:prstGeom prst="rect">
              <a:avLst/>
            </a:prstGeom>
            <a:noFill/>
            <a:ln>
              <a:noFill/>
            </a:ln>
          </p:spPr>
        </p:pic>
        <p:pic>
          <p:nvPicPr>
            <p:cNvPr id="203" name="Google Shape;203;p12"/>
            <p:cNvPicPr preferRelativeResize="0"/>
            <p:nvPr/>
          </p:nvPicPr>
          <p:blipFill rotWithShape="1">
            <a:blip r:embed="rId4">
              <a:alphaModFix/>
            </a:blip>
            <a:srcRect/>
            <a:stretch/>
          </p:blipFill>
          <p:spPr>
            <a:xfrm>
              <a:off x="7541507" y="4380032"/>
              <a:ext cx="1602492" cy="763467"/>
            </a:xfrm>
            <a:prstGeom prst="rect">
              <a:avLst/>
            </a:prstGeom>
            <a:noFill/>
            <a:ln>
              <a:noFill/>
            </a:ln>
          </p:spPr>
        </p:pic>
        <p:pic>
          <p:nvPicPr>
            <p:cNvPr id="204" name="Google Shape;204;p12"/>
            <p:cNvPicPr preferRelativeResize="0"/>
            <p:nvPr/>
          </p:nvPicPr>
          <p:blipFill rotWithShape="1">
            <a:blip r:embed="rId5">
              <a:alphaModFix/>
            </a:blip>
            <a:srcRect/>
            <a:stretch/>
          </p:blipFill>
          <p:spPr>
            <a:xfrm>
              <a:off x="4142039" y="4246107"/>
              <a:ext cx="1265500" cy="897392"/>
            </a:xfrm>
            <a:prstGeom prst="rect">
              <a:avLst/>
            </a:prstGeom>
            <a:noFill/>
            <a:ln>
              <a:noFill/>
            </a:ln>
          </p:spPr>
        </p:pic>
        <p:pic>
          <p:nvPicPr>
            <p:cNvPr id="205" name="Google Shape;205;p12"/>
            <p:cNvPicPr preferRelativeResize="0"/>
            <p:nvPr/>
          </p:nvPicPr>
          <p:blipFill rotWithShape="1">
            <a:blip r:embed="rId6">
              <a:alphaModFix/>
            </a:blip>
            <a:srcRect/>
            <a:stretch/>
          </p:blipFill>
          <p:spPr>
            <a:xfrm>
              <a:off x="6869960" y="883500"/>
              <a:ext cx="1005972" cy="311850"/>
            </a:xfrm>
            <a:prstGeom prst="rect">
              <a:avLst/>
            </a:prstGeom>
            <a:noFill/>
            <a:ln>
              <a:noFill/>
            </a:ln>
          </p:spPr>
        </p:pic>
        <p:pic>
          <p:nvPicPr>
            <p:cNvPr id="206" name="Google Shape;206;p12"/>
            <p:cNvPicPr preferRelativeResize="0"/>
            <p:nvPr/>
          </p:nvPicPr>
          <p:blipFill rotWithShape="1">
            <a:blip r:embed="rId7">
              <a:alphaModFix/>
            </a:blip>
            <a:srcRect/>
            <a:stretch/>
          </p:blipFill>
          <p:spPr>
            <a:xfrm>
              <a:off x="0" y="0"/>
              <a:ext cx="311851" cy="311851"/>
            </a:xfrm>
            <a:prstGeom prst="rect">
              <a:avLst/>
            </a:prstGeom>
            <a:noFill/>
            <a:ln>
              <a:noFill/>
            </a:ln>
          </p:spPr>
        </p:pic>
        <p:pic>
          <p:nvPicPr>
            <p:cNvPr id="207" name="Google Shape;207;p12"/>
            <p:cNvPicPr preferRelativeResize="0"/>
            <p:nvPr/>
          </p:nvPicPr>
          <p:blipFill rotWithShape="1">
            <a:blip r:embed="rId8">
              <a:alphaModFix/>
            </a:blip>
            <a:srcRect/>
            <a:stretch/>
          </p:blipFill>
          <p:spPr>
            <a:xfrm>
              <a:off x="8369929" y="310799"/>
              <a:ext cx="432361" cy="262119"/>
            </a:xfrm>
            <a:prstGeom prst="rect">
              <a:avLst/>
            </a:prstGeom>
            <a:noFill/>
            <a:ln>
              <a:noFill/>
            </a:ln>
          </p:spPr>
        </p:pic>
        <p:pic>
          <p:nvPicPr>
            <p:cNvPr id="208" name="Google Shape;208;p12"/>
            <p:cNvPicPr preferRelativeResize="0"/>
            <p:nvPr/>
          </p:nvPicPr>
          <p:blipFill rotWithShape="1">
            <a:blip r:embed="rId9">
              <a:alphaModFix/>
            </a:blip>
            <a:srcRect/>
            <a:stretch/>
          </p:blipFill>
          <p:spPr>
            <a:xfrm>
              <a:off x="291454" y="192317"/>
              <a:ext cx="510643" cy="515162"/>
            </a:xfrm>
            <a:prstGeom prst="rect">
              <a:avLst/>
            </a:prstGeom>
            <a:noFill/>
            <a:ln>
              <a:noFill/>
            </a:ln>
          </p:spPr>
        </p:pic>
      </p:grpSp>
      <p:sp>
        <p:nvSpPr>
          <p:cNvPr id="209" name="Google Shape;209;p12"/>
          <p:cNvSpPr txBox="1"/>
          <p:nvPr/>
        </p:nvSpPr>
        <p:spPr>
          <a:xfrm>
            <a:off x="832179" y="159251"/>
            <a:ext cx="4186135" cy="271356"/>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dirty="0" err="1">
                <a:solidFill>
                  <a:srgbClr val="0D557F"/>
                </a:solidFill>
                <a:latin typeface="Arial Black"/>
                <a:ea typeface="Arial Black"/>
                <a:cs typeface="Arial Black"/>
                <a:sym typeface="Arial Black"/>
              </a:rPr>
              <a:t>Kementerian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Pendidikan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Dasar</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grpSp>
        <p:nvGrpSpPr>
          <p:cNvPr id="210" name="Google Shape;210;p12"/>
          <p:cNvGrpSpPr/>
          <p:nvPr/>
        </p:nvGrpSpPr>
        <p:grpSpPr>
          <a:xfrm>
            <a:off x="1022312" y="1489125"/>
            <a:ext cx="7220062" cy="3505346"/>
            <a:chOff x="1022312" y="1489125"/>
            <a:chExt cx="7220062" cy="3505346"/>
          </a:xfrm>
        </p:grpSpPr>
        <p:pic>
          <p:nvPicPr>
            <p:cNvPr id="211" name="Google Shape;211;p12"/>
            <p:cNvPicPr preferRelativeResize="0"/>
            <p:nvPr/>
          </p:nvPicPr>
          <p:blipFill rotWithShape="1">
            <a:blip r:embed="rId10">
              <a:alphaModFix/>
            </a:blip>
            <a:srcRect/>
            <a:stretch/>
          </p:blipFill>
          <p:spPr>
            <a:xfrm>
              <a:off x="1351824" y="4717011"/>
              <a:ext cx="709384" cy="249614"/>
            </a:xfrm>
            <a:prstGeom prst="rect">
              <a:avLst/>
            </a:prstGeom>
            <a:noFill/>
            <a:ln>
              <a:noFill/>
            </a:ln>
          </p:spPr>
        </p:pic>
        <p:pic>
          <p:nvPicPr>
            <p:cNvPr id="212" name="Google Shape;212;p12"/>
            <p:cNvPicPr preferRelativeResize="0"/>
            <p:nvPr/>
          </p:nvPicPr>
          <p:blipFill rotWithShape="1">
            <a:blip r:embed="rId11">
              <a:alphaModFix/>
            </a:blip>
            <a:srcRect/>
            <a:stretch/>
          </p:blipFill>
          <p:spPr>
            <a:xfrm>
              <a:off x="2097083" y="4735981"/>
              <a:ext cx="569676" cy="258490"/>
            </a:xfrm>
            <a:prstGeom prst="rect">
              <a:avLst/>
            </a:prstGeom>
            <a:noFill/>
            <a:ln>
              <a:noFill/>
            </a:ln>
          </p:spPr>
        </p:pic>
        <p:pic>
          <p:nvPicPr>
            <p:cNvPr id="213" name="Google Shape;213;p12"/>
            <p:cNvPicPr preferRelativeResize="0"/>
            <p:nvPr/>
          </p:nvPicPr>
          <p:blipFill rotWithShape="1">
            <a:blip r:embed="rId12">
              <a:alphaModFix/>
            </a:blip>
            <a:srcRect/>
            <a:stretch/>
          </p:blipFill>
          <p:spPr>
            <a:xfrm>
              <a:off x="1022312" y="1489125"/>
              <a:ext cx="7220062" cy="2869387"/>
            </a:xfrm>
            <a:prstGeom prst="rect">
              <a:avLst/>
            </a:prstGeom>
            <a:noFill/>
            <a:ln>
              <a:noFill/>
            </a:ln>
          </p:spPr>
        </p:pic>
      </p:grpSp>
      <p:sp>
        <p:nvSpPr>
          <p:cNvPr id="214" name="Google Shape;214;p12" descr="$PPTXTitle"/>
          <p:cNvSpPr txBox="1">
            <a:spLocks noGrp="1"/>
          </p:cNvSpPr>
          <p:nvPr>
            <p:ph type="title"/>
          </p:nvPr>
        </p:nvSpPr>
        <p:spPr>
          <a:xfrm>
            <a:off x="536600" y="734574"/>
            <a:ext cx="8070799" cy="4064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Perencanaan Pembelajaran Mendalam</a:t>
            </a:r>
            <a:endParaRPr/>
          </a:p>
        </p:txBody>
      </p:sp>
      <p:sp>
        <p:nvSpPr>
          <p:cNvPr id="215" name="Google Shape;215;p12"/>
          <p:cNvSpPr txBox="1"/>
          <p:nvPr/>
        </p:nvSpPr>
        <p:spPr>
          <a:xfrm>
            <a:off x="3069372" y="1776355"/>
            <a:ext cx="3026628" cy="28982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800" dirty="0" err="1">
                <a:solidFill>
                  <a:srgbClr val="FFFFFF"/>
                </a:solidFill>
                <a:latin typeface="Arial Black"/>
                <a:ea typeface="Arial Black"/>
                <a:cs typeface="Arial Black"/>
                <a:sym typeface="Arial Black"/>
              </a:rPr>
              <a:t>Desain</a:t>
            </a:r>
            <a:r>
              <a:rPr lang="en-US" sz="1800" dirty="0">
                <a:solidFill>
                  <a:srgbClr val="FFFFFF"/>
                </a:solidFill>
                <a:latin typeface="Arial Black"/>
                <a:ea typeface="Arial Black"/>
                <a:cs typeface="Arial Black"/>
                <a:sym typeface="Arial Black"/>
              </a:rPr>
              <a:t> </a:t>
            </a:r>
            <a:r>
              <a:rPr lang="en-US" sz="1800" dirty="0" err="1">
                <a:solidFill>
                  <a:srgbClr val="FFFFFF"/>
                </a:solidFill>
                <a:latin typeface="Arial Black"/>
                <a:ea typeface="Arial Black"/>
                <a:cs typeface="Arial Black"/>
                <a:sym typeface="Arial Black"/>
              </a:rPr>
              <a:t>Pembelajaran</a:t>
            </a:r>
            <a:endParaRPr sz="1800" dirty="0">
              <a:latin typeface="Arial Black"/>
              <a:ea typeface="Arial Black"/>
              <a:cs typeface="Arial Black"/>
              <a:sym typeface="Arial Black"/>
            </a:endParaRPr>
          </a:p>
        </p:txBody>
      </p:sp>
      <p:sp>
        <p:nvSpPr>
          <p:cNvPr id="216" name="Google Shape;216;p12"/>
          <p:cNvSpPr/>
          <p:nvPr/>
        </p:nvSpPr>
        <p:spPr>
          <a:xfrm>
            <a:off x="2450625" y="1737299"/>
            <a:ext cx="432434" cy="365760"/>
          </a:xfrm>
          <a:custGeom>
            <a:avLst/>
            <a:gdLst/>
            <a:ahLst/>
            <a:cxnLst/>
            <a:rect l="l" t="t" r="r" b="b"/>
            <a:pathLst>
              <a:path w="432435" h="365760" extrusionOk="0">
                <a:moveTo>
                  <a:pt x="249449" y="365699"/>
                </a:moveTo>
                <a:lnTo>
                  <a:pt x="182849" y="365699"/>
                </a:lnTo>
                <a:lnTo>
                  <a:pt x="134241" y="359168"/>
                </a:lnTo>
                <a:lnTo>
                  <a:pt x="90562" y="340735"/>
                </a:lnTo>
                <a:lnTo>
                  <a:pt x="53555" y="312144"/>
                </a:lnTo>
                <a:lnTo>
                  <a:pt x="24964" y="275137"/>
                </a:lnTo>
                <a:lnTo>
                  <a:pt x="6531" y="231458"/>
                </a:lnTo>
                <a:lnTo>
                  <a:pt x="0" y="182849"/>
                </a:lnTo>
                <a:lnTo>
                  <a:pt x="6531" y="134241"/>
                </a:lnTo>
                <a:lnTo>
                  <a:pt x="24964" y="90562"/>
                </a:lnTo>
                <a:lnTo>
                  <a:pt x="53555" y="53555"/>
                </a:lnTo>
                <a:lnTo>
                  <a:pt x="90562" y="24964"/>
                </a:lnTo>
                <a:lnTo>
                  <a:pt x="134241" y="6531"/>
                </a:lnTo>
                <a:lnTo>
                  <a:pt x="182849" y="0"/>
                </a:lnTo>
                <a:lnTo>
                  <a:pt x="249449" y="0"/>
                </a:lnTo>
                <a:lnTo>
                  <a:pt x="319423" y="13918"/>
                </a:lnTo>
                <a:lnTo>
                  <a:pt x="378744" y="53555"/>
                </a:lnTo>
                <a:lnTo>
                  <a:pt x="418381" y="112876"/>
                </a:lnTo>
                <a:lnTo>
                  <a:pt x="432299" y="182849"/>
                </a:lnTo>
                <a:lnTo>
                  <a:pt x="425768" y="231458"/>
                </a:lnTo>
                <a:lnTo>
                  <a:pt x="407335" y="275137"/>
                </a:lnTo>
                <a:lnTo>
                  <a:pt x="378744" y="312144"/>
                </a:lnTo>
                <a:lnTo>
                  <a:pt x="341737" y="340735"/>
                </a:lnTo>
                <a:lnTo>
                  <a:pt x="298058" y="359168"/>
                </a:lnTo>
                <a:lnTo>
                  <a:pt x="249449" y="365699"/>
                </a:lnTo>
                <a:close/>
              </a:path>
            </a:pathLst>
          </a:custGeom>
          <a:solidFill>
            <a:srgbClr val="37BDF7"/>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217" name="Google Shape;217;p12"/>
          <p:cNvSpPr txBox="1"/>
          <p:nvPr/>
        </p:nvSpPr>
        <p:spPr>
          <a:xfrm>
            <a:off x="2590144" y="1777402"/>
            <a:ext cx="153670" cy="2692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600" b="1">
                <a:solidFill>
                  <a:srgbClr val="FFFFFF"/>
                </a:solidFill>
                <a:latin typeface="Tahoma"/>
                <a:ea typeface="Tahoma"/>
                <a:cs typeface="Tahoma"/>
                <a:sym typeface="Tahoma"/>
              </a:rPr>
              <a:t>2</a:t>
            </a:r>
            <a:endParaRPr sz="1600">
              <a:latin typeface="Tahoma"/>
              <a:ea typeface="Tahoma"/>
              <a:cs typeface="Tahoma"/>
              <a:sym typeface="Tahoma"/>
            </a:endParaRPr>
          </a:p>
        </p:txBody>
      </p:sp>
      <p:sp>
        <p:nvSpPr>
          <p:cNvPr id="218" name="Google Shape;218;p12"/>
          <p:cNvSpPr txBox="1"/>
          <p:nvPr/>
        </p:nvSpPr>
        <p:spPr>
          <a:xfrm>
            <a:off x="1342117" y="2146219"/>
            <a:ext cx="5749925" cy="1076960"/>
          </a:xfrm>
          <a:prstGeom prst="rect">
            <a:avLst/>
          </a:prstGeom>
          <a:noFill/>
          <a:ln>
            <a:noFill/>
          </a:ln>
        </p:spPr>
        <p:txBody>
          <a:bodyPr spcFirstLastPara="1" wrap="square" lIns="0" tIns="46975" rIns="0" bIns="0" anchor="t" anchorCtr="0">
            <a:spAutoFit/>
          </a:bodyPr>
          <a:lstStyle/>
          <a:p>
            <a:pPr marL="295275" lvl="0" indent="-282575" algn="l" rtl="0">
              <a:lnSpc>
                <a:spcPct val="100000"/>
              </a:lnSpc>
              <a:spcBef>
                <a:spcPts val="0"/>
              </a:spcBef>
              <a:spcAft>
                <a:spcPts val="0"/>
              </a:spcAft>
              <a:buClr>
                <a:srgbClr val="FFFFFF"/>
              </a:buClr>
              <a:buSzPts val="1500"/>
              <a:buFont typeface="Lucida Sans"/>
              <a:buAutoNum type="alphaLcPeriod"/>
            </a:pPr>
            <a:r>
              <a:rPr lang="en-US" sz="1500">
                <a:solidFill>
                  <a:srgbClr val="FFFFFF"/>
                </a:solidFill>
                <a:latin typeface="Lucida Sans"/>
                <a:ea typeface="Lucida Sans"/>
                <a:cs typeface="Lucida Sans"/>
                <a:sym typeface="Lucida Sans"/>
              </a:rPr>
              <a:t>Menentukan tujuan pembelajaran</a:t>
            </a:r>
            <a:endParaRPr sz="1500">
              <a:latin typeface="Lucida Sans"/>
              <a:ea typeface="Lucida Sans"/>
              <a:cs typeface="Lucida Sans"/>
              <a:sym typeface="Lucida Sans"/>
            </a:endParaRPr>
          </a:p>
          <a:p>
            <a:pPr marL="295275" marR="5080" lvl="0" indent="-283210" algn="l" rtl="0">
              <a:lnSpc>
                <a:spcPct val="114999"/>
              </a:lnSpc>
              <a:spcBef>
                <a:spcPts val="0"/>
              </a:spcBef>
              <a:spcAft>
                <a:spcPts val="0"/>
              </a:spcAft>
              <a:buClr>
                <a:srgbClr val="FFFFFF"/>
              </a:buClr>
              <a:buSzPts val="1500"/>
              <a:buFont typeface="Lucida Sans"/>
              <a:buAutoNum type="alphaLcPeriod"/>
            </a:pPr>
            <a:r>
              <a:rPr lang="en-US" sz="1500">
                <a:solidFill>
                  <a:srgbClr val="FFFFFF"/>
                </a:solidFill>
                <a:latin typeface="Lucida Sans"/>
                <a:ea typeface="Lucida Sans"/>
                <a:cs typeface="Lucida Sans"/>
                <a:sym typeface="Lucida Sans"/>
              </a:rPr>
              <a:t>Menentukan kerangka pembelajaran (praktis pedagogis, kemitraan pembelajaran, lingkungan pembelajaran, pemanfaatan digital)</a:t>
            </a:r>
            <a:endParaRPr sz="1500">
              <a:latin typeface="Lucida Sans"/>
              <a:ea typeface="Lucida Sans"/>
              <a:cs typeface="Lucida Sans"/>
              <a:sym typeface="Lucida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grpSp>
        <p:nvGrpSpPr>
          <p:cNvPr id="223" name="Google Shape;223;p13"/>
          <p:cNvGrpSpPr/>
          <p:nvPr/>
        </p:nvGrpSpPr>
        <p:grpSpPr>
          <a:xfrm>
            <a:off x="0" y="0"/>
            <a:ext cx="9143999" cy="5143499"/>
            <a:chOff x="0" y="0"/>
            <a:chExt cx="9143999" cy="5143499"/>
          </a:xfrm>
        </p:grpSpPr>
        <p:pic>
          <p:nvPicPr>
            <p:cNvPr id="224" name="Google Shape;224;p13"/>
            <p:cNvPicPr preferRelativeResize="0"/>
            <p:nvPr/>
          </p:nvPicPr>
          <p:blipFill rotWithShape="1">
            <a:blip r:embed="rId3">
              <a:alphaModFix/>
            </a:blip>
            <a:srcRect/>
            <a:stretch/>
          </p:blipFill>
          <p:spPr>
            <a:xfrm>
              <a:off x="0" y="4403245"/>
              <a:ext cx="1472160" cy="740254"/>
            </a:xfrm>
            <a:prstGeom prst="rect">
              <a:avLst/>
            </a:prstGeom>
            <a:noFill/>
            <a:ln>
              <a:noFill/>
            </a:ln>
          </p:spPr>
        </p:pic>
        <p:pic>
          <p:nvPicPr>
            <p:cNvPr id="225" name="Google Shape;225;p13"/>
            <p:cNvPicPr preferRelativeResize="0"/>
            <p:nvPr/>
          </p:nvPicPr>
          <p:blipFill rotWithShape="1">
            <a:blip r:embed="rId4">
              <a:alphaModFix/>
            </a:blip>
            <a:srcRect/>
            <a:stretch/>
          </p:blipFill>
          <p:spPr>
            <a:xfrm>
              <a:off x="7658644" y="4677705"/>
              <a:ext cx="1485355" cy="465794"/>
            </a:xfrm>
            <a:prstGeom prst="rect">
              <a:avLst/>
            </a:prstGeom>
            <a:noFill/>
            <a:ln>
              <a:noFill/>
            </a:ln>
          </p:spPr>
        </p:pic>
        <p:pic>
          <p:nvPicPr>
            <p:cNvPr id="226" name="Google Shape;226;p13"/>
            <p:cNvPicPr preferRelativeResize="0"/>
            <p:nvPr/>
          </p:nvPicPr>
          <p:blipFill rotWithShape="1">
            <a:blip r:embed="rId5">
              <a:alphaModFix/>
            </a:blip>
            <a:srcRect/>
            <a:stretch/>
          </p:blipFill>
          <p:spPr>
            <a:xfrm>
              <a:off x="0" y="0"/>
              <a:ext cx="311851" cy="311851"/>
            </a:xfrm>
            <a:prstGeom prst="rect">
              <a:avLst/>
            </a:prstGeom>
            <a:noFill/>
            <a:ln>
              <a:noFill/>
            </a:ln>
          </p:spPr>
        </p:pic>
        <p:pic>
          <p:nvPicPr>
            <p:cNvPr id="227" name="Google Shape;227;p13"/>
            <p:cNvPicPr preferRelativeResize="0"/>
            <p:nvPr/>
          </p:nvPicPr>
          <p:blipFill rotWithShape="1">
            <a:blip r:embed="rId6">
              <a:alphaModFix/>
            </a:blip>
            <a:srcRect/>
            <a:stretch/>
          </p:blipFill>
          <p:spPr>
            <a:xfrm>
              <a:off x="8369929" y="310799"/>
              <a:ext cx="432361" cy="262119"/>
            </a:xfrm>
            <a:prstGeom prst="rect">
              <a:avLst/>
            </a:prstGeom>
            <a:noFill/>
            <a:ln>
              <a:noFill/>
            </a:ln>
          </p:spPr>
        </p:pic>
        <p:pic>
          <p:nvPicPr>
            <p:cNvPr id="228" name="Google Shape;228;p13"/>
            <p:cNvPicPr preferRelativeResize="0"/>
            <p:nvPr/>
          </p:nvPicPr>
          <p:blipFill rotWithShape="1">
            <a:blip r:embed="rId7">
              <a:alphaModFix/>
            </a:blip>
            <a:srcRect/>
            <a:stretch/>
          </p:blipFill>
          <p:spPr>
            <a:xfrm>
              <a:off x="291454" y="192317"/>
              <a:ext cx="510643" cy="515162"/>
            </a:xfrm>
            <a:prstGeom prst="rect">
              <a:avLst/>
            </a:prstGeom>
            <a:noFill/>
            <a:ln>
              <a:noFill/>
            </a:ln>
          </p:spPr>
        </p:pic>
      </p:grpSp>
      <p:sp>
        <p:nvSpPr>
          <p:cNvPr id="229" name="Google Shape;229;p13"/>
          <p:cNvSpPr txBox="1"/>
          <p:nvPr/>
        </p:nvSpPr>
        <p:spPr>
          <a:xfrm>
            <a:off x="802097" y="301562"/>
            <a:ext cx="3990192" cy="271356"/>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dirty="0" err="1">
                <a:solidFill>
                  <a:srgbClr val="0D557F"/>
                </a:solidFill>
                <a:latin typeface="Arial Black"/>
                <a:ea typeface="Arial Black"/>
                <a:cs typeface="Arial Black"/>
                <a:sym typeface="Arial Black"/>
              </a:rPr>
              <a:t>Kementerian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Pendidikan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Dasar</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grpSp>
        <p:nvGrpSpPr>
          <p:cNvPr id="230" name="Google Shape;230;p13"/>
          <p:cNvGrpSpPr/>
          <p:nvPr/>
        </p:nvGrpSpPr>
        <p:grpSpPr>
          <a:xfrm>
            <a:off x="1351825" y="4717011"/>
            <a:ext cx="1314934" cy="277460"/>
            <a:chOff x="1351825" y="4717011"/>
            <a:chExt cx="1314934" cy="277460"/>
          </a:xfrm>
        </p:grpSpPr>
        <p:pic>
          <p:nvPicPr>
            <p:cNvPr id="231" name="Google Shape;231;p13"/>
            <p:cNvPicPr preferRelativeResize="0"/>
            <p:nvPr/>
          </p:nvPicPr>
          <p:blipFill rotWithShape="1">
            <a:blip r:embed="rId8">
              <a:alphaModFix/>
            </a:blip>
            <a:srcRect/>
            <a:stretch/>
          </p:blipFill>
          <p:spPr>
            <a:xfrm>
              <a:off x="1351825" y="4717011"/>
              <a:ext cx="709384" cy="249614"/>
            </a:xfrm>
            <a:prstGeom prst="rect">
              <a:avLst/>
            </a:prstGeom>
            <a:noFill/>
            <a:ln>
              <a:noFill/>
            </a:ln>
          </p:spPr>
        </p:pic>
        <p:pic>
          <p:nvPicPr>
            <p:cNvPr id="232" name="Google Shape;232;p13"/>
            <p:cNvPicPr preferRelativeResize="0"/>
            <p:nvPr/>
          </p:nvPicPr>
          <p:blipFill rotWithShape="1">
            <a:blip r:embed="rId9">
              <a:alphaModFix/>
            </a:blip>
            <a:srcRect/>
            <a:stretch/>
          </p:blipFill>
          <p:spPr>
            <a:xfrm>
              <a:off x="2097083" y="4735981"/>
              <a:ext cx="569676" cy="258490"/>
            </a:xfrm>
            <a:prstGeom prst="rect">
              <a:avLst/>
            </a:prstGeom>
            <a:noFill/>
            <a:ln>
              <a:noFill/>
            </a:ln>
          </p:spPr>
        </p:pic>
      </p:grpSp>
      <p:sp>
        <p:nvSpPr>
          <p:cNvPr id="233" name="Google Shape;233;p13" descr="$PPTXTitle"/>
          <p:cNvSpPr txBox="1">
            <a:spLocks noGrp="1"/>
          </p:cNvSpPr>
          <p:nvPr>
            <p:ph type="title"/>
          </p:nvPr>
        </p:nvSpPr>
        <p:spPr>
          <a:xfrm>
            <a:off x="900951" y="949750"/>
            <a:ext cx="7342505" cy="4064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solidFill>
                  <a:srgbClr val="212121"/>
                </a:solidFill>
              </a:rPr>
              <a:t>Desain Pembelajaran: </a:t>
            </a:r>
            <a:r>
              <a:rPr lang="en-US" sz="1800" b="0">
                <a:solidFill>
                  <a:srgbClr val="212121"/>
                </a:solidFill>
                <a:latin typeface="Lucida Sans"/>
                <a:ea typeface="Lucida Sans"/>
                <a:cs typeface="Lucida Sans"/>
                <a:sym typeface="Lucida Sans"/>
              </a:rPr>
              <a:t>Menentukan tujuan pembelajaran</a:t>
            </a:r>
            <a:endParaRPr sz="1800">
              <a:latin typeface="Lucida Sans"/>
              <a:ea typeface="Lucida Sans"/>
              <a:cs typeface="Lucida Sans"/>
              <a:sym typeface="Lucida Sans"/>
            </a:endParaRPr>
          </a:p>
        </p:txBody>
      </p:sp>
      <p:sp>
        <p:nvSpPr>
          <p:cNvPr id="234" name="Google Shape;234;p13"/>
          <p:cNvSpPr txBox="1"/>
          <p:nvPr/>
        </p:nvSpPr>
        <p:spPr>
          <a:xfrm>
            <a:off x="884000" y="1458346"/>
            <a:ext cx="7665720" cy="2905760"/>
          </a:xfrm>
          <a:prstGeom prst="rect">
            <a:avLst/>
          </a:prstGeom>
          <a:noFill/>
          <a:ln>
            <a:noFill/>
          </a:ln>
        </p:spPr>
        <p:txBody>
          <a:bodyPr spcFirstLastPara="1" wrap="square" lIns="0" tIns="12700" rIns="0" bIns="0" anchor="t" anchorCtr="0">
            <a:spAutoFit/>
          </a:bodyPr>
          <a:lstStyle/>
          <a:p>
            <a:pPr marL="46355" marR="5080" lvl="0" indent="0" algn="l" rtl="0">
              <a:lnSpc>
                <a:spcPct val="150000"/>
              </a:lnSpc>
              <a:spcBef>
                <a:spcPts val="0"/>
              </a:spcBef>
              <a:spcAft>
                <a:spcPts val="0"/>
              </a:spcAft>
              <a:buNone/>
            </a:pPr>
            <a:r>
              <a:rPr lang="en-US" sz="1400">
                <a:latin typeface="Lucida Sans"/>
                <a:ea typeface="Lucida Sans"/>
                <a:cs typeface="Lucida Sans"/>
                <a:sym typeface="Lucida Sans"/>
              </a:rPr>
              <a:t>Tujuan  pembelajaran  diturunkan  dari  Capaian  Pembelajaran.  Penulisan  tujuan pembelajaran sebaiknya memuat 2 komponen utama, yaitu:</a:t>
            </a:r>
            <a:endParaRPr sz="1400">
              <a:latin typeface="Lucida Sans"/>
              <a:ea typeface="Lucida Sans"/>
              <a:cs typeface="Lucida Sans"/>
              <a:sym typeface="Lucida Sans"/>
            </a:endParaRPr>
          </a:p>
          <a:p>
            <a:pPr marL="273050" marR="20955" lvl="0" indent="-260985" algn="l" rtl="0">
              <a:lnSpc>
                <a:spcPct val="150000"/>
              </a:lnSpc>
              <a:spcBef>
                <a:spcPts val="0"/>
              </a:spcBef>
              <a:spcAft>
                <a:spcPts val="0"/>
              </a:spcAft>
              <a:buSzPts val="1400"/>
              <a:buFont typeface="Arial"/>
              <a:buAutoNum type="arabicPeriod"/>
            </a:pPr>
            <a:r>
              <a:rPr lang="en-US" sz="1400">
                <a:latin typeface="Lucida Sans"/>
                <a:ea typeface="Lucida Sans"/>
                <a:cs typeface="Lucida Sans"/>
                <a:sym typeface="Lucida Sans"/>
              </a:rPr>
              <a:t>Kompetensi, kemampuan murid sebagai hasil dari proses pembelajaran. </a:t>
            </a:r>
            <a:r>
              <a:rPr lang="en-US" sz="1400">
                <a:solidFill>
                  <a:srgbClr val="141413"/>
                </a:solidFill>
                <a:latin typeface="Lucida Sans"/>
                <a:ea typeface="Lucida Sans"/>
                <a:cs typeface="Lucida Sans"/>
                <a:sym typeface="Lucida Sans"/>
              </a:rPr>
              <a:t>Tujuan 	disusun </a:t>
            </a:r>
            <a:r>
              <a:rPr lang="en-US" sz="1400">
                <a:solidFill>
                  <a:srgbClr val="030612"/>
                </a:solidFill>
                <a:latin typeface="Lucida Sans"/>
                <a:ea typeface="Lucida Sans"/>
                <a:cs typeface="Lucida Sans"/>
                <a:sym typeface="Lucida Sans"/>
              </a:rPr>
              <a:t>dengan menggunakan kata kerja operasional yang relevan.</a:t>
            </a:r>
            <a:endParaRPr sz="1400">
              <a:latin typeface="Lucida Sans"/>
              <a:ea typeface="Lucida Sans"/>
              <a:cs typeface="Lucida Sans"/>
              <a:sym typeface="Lucida Sans"/>
            </a:endParaRPr>
          </a:p>
          <a:p>
            <a:pPr marL="274955" lvl="0" indent="0" algn="l" rtl="0">
              <a:lnSpc>
                <a:spcPct val="100000"/>
              </a:lnSpc>
              <a:spcBef>
                <a:spcPts val="840"/>
              </a:spcBef>
              <a:spcAft>
                <a:spcPts val="0"/>
              </a:spcAft>
              <a:buNone/>
            </a:pPr>
            <a:r>
              <a:rPr lang="en-US" sz="1400">
                <a:latin typeface="Lucida Sans"/>
                <a:ea typeface="Lucida Sans"/>
                <a:cs typeface="Lucida Sans"/>
                <a:sym typeface="Lucida Sans"/>
              </a:rPr>
              <a:t>Pertanyaan panduan yang dapat digunakan guru, antara lain:</a:t>
            </a:r>
            <a:endParaRPr sz="1400">
              <a:latin typeface="Lucida Sans"/>
              <a:ea typeface="Lucida Sans"/>
              <a:cs typeface="Lucida Sans"/>
              <a:sym typeface="Lucida Sans"/>
            </a:endParaRPr>
          </a:p>
          <a:p>
            <a:pPr marL="503555" lvl="1" indent="-335915" algn="l" rtl="0">
              <a:lnSpc>
                <a:spcPct val="100000"/>
              </a:lnSpc>
              <a:spcBef>
                <a:spcPts val="840"/>
              </a:spcBef>
              <a:spcAft>
                <a:spcPts val="0"/>
              </a:spcAft>
              <a:buSzPts val="1400"/>
              <a:buFont typeface="Arial"/>
              <a:buChar char="●"/>
            </a:pPr>
            <a:r>
              <a:rPr lang="en-US" sz="1400">
                <a:latin typeface="Lucida Sans"/>
                <a:ea typeface="Lucida Sans"/>
                <a:cs typeface="Lucida Sans"/>
                <a:sym typeface="Lucida Sans"/>
              </a:rPr>
              <a:t>Secara konkret, kemampuan apa yang perlu </a:t>
            </a:r>
            <a:r>
              <a:rPr lang="en-US" sz="1400">
                <a:solidFill>
                  <a:srgbClr val="141413"/>
                </a:solidFill>
                <a:latin typeface="Lucida Sans"/>
                <a:ea typeface="Lucida Sans"/>
                <a:cs typeface="Lucida Sans"/>
                <a:sym typeface="Lucida Sans"/>
              </a:rPr>
              <a:t>murid tunjukkan?</a:t>
            </a:r>
            <a:endParaRPr sz="1400">
              <a:latin typeface="Lucida Sans"/>
              <a:ea typeface="Lucida Sans"/>
              <a:cs typeface="Lucida Sans"/>
              <a:sym typeface="Lucida Sans"/>
            </a:endParaRPr>
          </a:p>
          <a:p>
            <a:pPr marL="503555" lvl="1" indent="-335915" algn="l" rtl="0">
              <a:lnSpc>
                <a:spcPct val="100000"/>
              </a:lnSpc>
              <a:spcBef>
                <a:spcPts val="840"/>
              </a:spcBef>
              <a:spcAft>
                <a:spcPts val="0"/>
              </a:spcAft>
              <a:buClr>
                <a:srgbClr val="000000"/>
              </a:buClr>
              <a:buSzPts val="1400"/>
              <a:buFont typeface="Arial"/>
              <a:buChar char="●"/>
            </a:pPr>
            <a:r>
              <a:rPr lang="en-US" sz="1400">
                <a:solidFill>
                  <a:srgbClr val="141413"/>
                </a:solidFill>
                <a:latin typeface="Lucida Sans"/>
                <a:ea typeface="Lucida Sans"/>
                <a:cs typeface="Lucida Sans"/>
                <a:sym typeface="Lucida Sans"/>
              </a:rPr>
              <a:t>Tahap berpikir apa yang perlu murid tunjukkan?</a:t>
            </a:r>
            <a:endParaRPr sz="1400">
              <a:latin typeface="Lucida Sans"/>
              <a:ea typeface="Lucida Sans"/>
              <a:cs typeface="Lucida Sans"/>
              <a:sym typeface="Lucida Sans"/>
            </a:endParaRPr>
          </a:p>
          <a:p>
            <a:pPr marL="231775" marR="545465" lvl="0" indent="-186055" algn="l" rtl="0">
              <a:lnSpc>
                <a:spcPct val="150000"/>
              </a:lnSpc>
              <a:spcBef>
                <a:spcPts val="0"/>
              </a:spcBef>
              <a:spcAft>
                <a:spcPts val="0"/>
              </a:spcAft>
              <a:buSzPts val="1400"/>
              <a:buFont typeface="Lucida Sans"/>
              <a:buAutoNum type="arabicPeriod" startAt="2"/>
            </a:pPr>
            <a:r>
              <a:rPr lang="en-US" sz="1400">
                <a:latin typeface="Lucida Sans"/>
                <a:ea typeface="Lucida Sans"/>
                <a:cs typeface="Lucida Sans"/>
                <a:sym typeface="Lucida Sans"/>
              </a:rPr>
              <a:t>konten pada lingkup materi berupa pengetahuan esensial dan pengetahuan 	aplikatif yang perlu dipahami pada akhir satu unit pembelajaran.</a:t>
            </a:r>
            <a:endParaRPr sz="1400">
              <a:latin typeface="Lucida Sans"/>
              <a:ea typeface="Lucida Sans"/>
              <a:cs typeface="Lucida Sans"/>
              <a:sym typeface="Lucida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grpSp>
        <p:nvGrpSpPr>
          <p:cNvPr id="239" name="Google Shape;239;p14"/>
          <p:cNvGrpSpPr/>
          <p:nvPr/>
        </p:nvGrpSpPr>
        <p:grpSpPr>
          <a:xfrm>
            <a:off x="0" y="0"/>
            <a:ext cx="8802290" cy="5143499"/>
            <a:chOff x="0" y="0"/>
            <a:chExt cx="8802290" cy="5143499"/>
          </a:xfrm>
        </p:grpSpPr>
        <p:pic>
          <p:nvPicPr>
            <p:cNvPr id="240" name="Google Shape;240;p14"/>
            <p:cNvPicPr preferRelativeResize="0"/>
            <p:nvPr/>
          </p:nvPicPr>
          <p:blipFill rotWithShape="1">
            <a:blip r:embed="rId3">
              <a:alphaModFix/>
            </a:blip>
            <a:srcRect/>
            <a:stretch/>
          </p:blipFill>
          <p:spPr>
            <a:xfrm>
              <a:off x="4221820" y="4672069"/>
              <a:ext cx="1265500" cy="471430"/>
            </a:xfrm>
            <a:prstGeom prst="rect">
              <a:avLst/>
            </a:prstGeom>
            <a:noFill/>
            <a:ln>
              <a:noFill/>
            </a:ln>
          </p:spPr>
        </p:pic>
        <p:pic>
          <p:nvPicPr>
            <p:cNvPr id="241" name="Google Shape;241;p14"/>
            <p:cNvPicPr preferRelativeResize="0"/>
            <p:nvPr/>
          </p:nvPicPr>
          <p:blipFill rotWithShape="1">
            <a:blip r:embed="rId4">
              <a:alphaModFix/>
            </a:blip>
            <a:srcRect/>
            <a:stretch/>
          </p:blipFill>
          <p:spPr>
            <a:xfrm>
              <a:off x="0" y="0"/>
              <a:ext cx="311851" cy="311851"/>
            </a:xfrm>
            <a:prstGeom prst="rect">
              <a:avLst/>
            </a:prstGeom>
            <a:noFill/>
            <a:ln>
              <a:noFill/>
            </a:ln>
          </p:spPr>
        </p:pic>
        <p:pic>
          <p:nvPicPr>
            <p:cNvPr id="242" name="Google Shape;242;p14"/>
            <p:cNvPicPr preferRelativeResize="0"/>
            <p:nvPr/>
          </p:nvPicPr>
          <p:blipFill rotWithShape="1">
            <a:blip r:embed="rId5">
              <a:alphaModFix/>
            </a:blip>
            <a:srcRect/>
            <a:stretch/>
          </p:blipFill>
          <p:spPr>
            <a:xfrm>
              <a:off x="8369929" y="310799"/>
              <a:ext cx="432361" cy="262119"/>
            </a:xfrm>
            <a:prstGeom prst="rect">
              <a:avLst/>
            </a:prstGeom>
            <a:noFill/>
            <a:ln>
              <a:noFill/>
            </a:ln>
          </p:spPr>
        </p:pic>
        <p:pic>
          <p:nvPicPr>
            <p:cNvPr id="243" name="Google Shape;243;p14"/>
            <p:cNvPicPr preferRelativeResize="0"/>
            <p:nvPr/>
          </p:nvPicPr>
          <p:blipFill rotWithShape="1">
            <a:blip r:embed="rId6">
              <a:alphaModFix/>
            </a:blip>
            <a:srcRect/>
            <a:stretch/>
          </p:blipFill>
          <p:spPr>
            <a:xfrm>
              <a:off x="291454" y="192317"/>
              <a:ext cx="510643" cy="515162"/>
            </a:xfrm>
            <a:prstGeom prst="rect">
              <a:avLst/>
            </a:prstGeom>
            <a:noFill/>
            <a:ln>
              <a:noFill/>
            </a:ln>
          </p:spPr>
        </p:pic>
      </p:grpSp>
      <p:sp>
        <p:nvSpPr>
          <p:cNvPr id="244" name="Google Shape;244;p14"/>
          <p:cNvSpPr txBox="1"/>
          <p:nvPr/>
        </p:nvSpPr>
        <p:spPr>
          <a:xfrm>
            <a:off x="832179" y="159251"/>
            <a:ext cx="1977389" cy="537845"/>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dirty="0" err="1">
                <a:solidFill>
                  <a:srgbClr val="0D557F"/>
                </a:solidFill>
                <a:latin typeface="Arial Black"/>
                <a:ea typeface="Arial Black"/>
                <a:cs typeface="Arial Black"/>
                <a:sym typeface="Arial Black"/>
              </a:rPr>
              <a:t>Kementerian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Pendidikan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Dasar</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grpSp>
        <p:nvGrpSpPr>
          <p:cNvPr id="245" name="Google Shape;245;p14"/>
          <p:cNvGrpSpPr/>
          <p:nvPr/>
        </p:nvGrpSpPr>
        <p:grpSpPr>
          <a:xfrm>
            <a:off x="1351825" y="29151"/>
            <a:ext cx="7075217" cy="5085175"/>
            <a:chOff x="1351825" y="29151"/>
            <a:chExt cx="7075217" cy="5085175"/>
          </a:xfrm>
        </p:grpSpPr>
        <p:pic>
          <p:nvPicPr>
            <p:cNvPr id="246" name="Google Shape;246;p14"/>
            <p:cNvPicPr preferRelativeResize="0"/>
            <p:nvPr/>
          </p:nvPicPr>
          <p:blipFill rotWithShape="1">
            <a:blip r:embed="rId7">
              <a:alphaModFix/>
            </a:blip>
            <a:srcRect/>
            <a:stretch/>
          </p:blipFill>
          <p:spPr>
            <a:xfrm>
              <a:off x="1351825" y="4717011"/>
              <a:ext cx="709384" cy="249614"/>
            </a:xfrm>
            <a:prstGeom prst="rect">
              <a:avLst/>
            </a:prstGeom>
            <a:noFill/>
            <a:ln>
              <a:noFill/>
            </a:ln>
          </p:spPr>
        </p:pic>
        <p:pic>
          <p:nvPicPr>
            <p:cNvPr id="247" name="Google Shape;247;p14"/>
            <p:cNvPicPr preferRelativeResize="0"/>
            <p:nvPr/>
          </p:nvPicPr>
          <p:blipFill rotWithShape="1">
            <a:blip r:embed="rId8">
              <a:alphaModFix/>
            </a:blip>
            <a:srcRect/>
            <a:stretch/>
          </p:blipFill>
          <p:spPr>
            <a:xfrm>
              <a:off x="2097083" y="4735981"/>
              <a:ext cx="569676" cy="258490"/>
            </a:xfrm>
            <a:prstGeom prst="rect">
              <a:avLst/>
            </a:prstGeom>
            <a:noFill/>
            <a:ln>
              <a:noFill/>
            </a:ln>
          </p:spPr>
        </p:pic>
        <p:pic>
          <p:nvPicPr>
            <p:cNvPr id="248" name="Google Shape;248;p14"/>
            <p:cNvPicPr preferRelativeResize="0"/>
            <p:nvPr/>
          </p:nvPicPr>
          <p:blipFill rotWithShape="1">
            <a:blip r:embed="rId9">
              <a:alphaModFix/>
            </a:blip>
            <a:srcRect/>
            <a:stretch/>
          </p:blipFill>
          <p:spPr>
            <a:xfrm>
              <a:off x="2908799" y="29151"/>
              <a:ext cx="5518243" cy="5085175"/>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grpSp>
        <p:nvGrpSpPr>
          <p:cNvPr id="253" name="Google Shape;253;p15"/>
          <p:cNvGrpSpPr/>
          <p:nvPr/>
        </p:nvGrpSpPr>
        <p:grpSpPr>
          <a:xfrm>
            <a:off x="0" y="0"/>
            <a:ext cx="8802290" cy="5143499"/>
            <a:chOff x="0" y="0"/>
            <a:chExt cx="8802290" cy="5143499"/>
          </a:xfrm>
        </p:grpSpPr>
        <p:pic>
          <p:nvPicPr>
            <p:cNvPr id="254" name="Google Shape;254;p15"/>
            <p:cNvPicPr preferRelativeResize="0"/>
            <p:nvPr/>
          </p:nvPicPr>
          <p:blipFill rotWithShape="1">
            <a:blip r:embed="rId3">
              <a:alphaModFix/>
            </a:blip>
            <a:srcRect/>
            <a:stretch/>
          </p:blipFill>
          <p:spPr>
            <a:xfrm>
              <a:off x="4221820" y="4672069"/>
              <a:ext cx="1265500" cy="471430"/>
            </a:xfrm>
            <a:prstGeom prst="rect">
              <a:avLst/>
            </a:prstGeom>
            <a:noFill/>
            <a:ln>
              <a:noFill/>
            </a:ln>
          </p:spPr>
        </p:pic>
        <p:pic>
          <p:nvPicPr>
            <p:cNvPr id="255" name="Google Shape;255;p15"/>
            <p:cNvPicPr preferRelativeResize="0"/>
            <p:nvPr/>
          </p:nvPicPr>
          <p:blipFill rotWithShape="1">
            <a:blip r:embed="rId4">
              <a:alphaModFix/>
            </a:blip>
            <a:srcRect/>
            <a:stretch/>
          </p:blipFill>
          <p:spPr>
            <a:xfrm>
              <a:off x="0" y="0"/>
              <a:ext cx="311851" cy="311851"/>
            </a:xfrm>
            <a:prstGeom prst="rect">
              <a:avLst/>
            </a:prstGeom>
            <a:noFill/>
            <a:ln>
              <a:noFill/>
            </a:ln>
          </p:spPr>
        </p:pic>
        <p:pic>
          <p:nvPicPr>
            <p:cNvPr id="256" name="Google Shape;256;p15"/>
            <p:cNvPicPr preferRelativeResize="0"/>
            <p:nvPr/>
          </p:nvPicPr>
          <p:blipFill rotWithShape="1">
            <a:blip r:embed="rId5">
              <a:alphaModFix/>
            </a:blip>
            <a:srcRect/>
            <a:stretch/>
          </p:blipFill>
          <p:spPr>
            <a:xfrm>
              <a:off x="8369929" y="310799"/>
              <a:ext cx="432361" cy="262119"/>
            </a:xfrm>
            <a:prstGeom prst="rect">
              <a:avLst/>
            </a:prstGeom>
            <a:noFill/>
            <a:ln>
              <a:noFill/>
            </a:ln>
          </p:spPr>
        </p:pic>
        <p:pic>
          <p:nvPicPr>
            <p:cNvPr id="257" name="Google Shape;257;p15"/>
            <p:cNvPicPr preferRelativeResize="0"/>
            <p:nvPr/>
          </p:nvPicPr>
          <p:blipFill rotWithShape="1">
            <a:blip r:embed="rId6">
              <a:alphaModFix/>
            </a:blip>
            <a:srcRect/>
            <a:stretch/>
          </p:blipFill>
          <p:spPr>
            <a:xfrm>
              <a:off x="291454" y="192317"/>
              <a:ext cx="510643" cy="515162"/>
            </a:xfrm>
            <a:prstGeom prst="rect">
              <a:avLst/>
            </a:prstGeom>
            <a:noFill/>
            <a:ln>
              <a:noFill/>
            </a:ln>
          </p:spPr>
        </p:pic>
      </p:grpSp>
      <p:sp>
        <p:nvSpPr>
          <p:cNvPr id="258" name="Google Shape;258;p15"/>
          <p:cNvSpPr txBox="1"/>
          <p:nvPr/>
        </p:nvSpPr>
        <p:spPr>
          <a:xfrm>
            <a:off x="802097" y="322908"/>
            <a:ext cx="3946650" cy="271356"/>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dirty="0" err="1">
                <a:solidFill>
                  <a:srgbClr val="0D557F"/>
                </a:solidFill>
                <a:latin typeface="Arial Black"/>
                <a:ea typeface="Arial Black"/>
                <a:cs typeface="Arial Black"/>
                <a:sym typeface="Arial Black"/>
              </a:rPr>
              <a:t>Kementerian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Pendidikan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Dasar</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grpSp>
        <p:nvGrpSpPr>
          <p:cNvPr id="259" name="Google Shape;259;p15"/>
          <p:cNvGrpSpPr/>
          <p:nvPr/>
        </p:nvGrpSpPr>
        <p:grpSpPr>
          <a:xfrm>
            <a:off x="311850" y="809325"/>
            <a:ext cx="8490449" cy="4185146"/>
            <a:chOff x="311850" y="809325"/>
            <a:chExt cx="8490449" cy="4185146"/>
          </a:xfrm>
        </p:grpSpPr>
        <p:pic>
          <p:nvPicPr>
            <p:cNvPr id="260" name="Google Shape;260;p15"/>
            <p:cNvPicPr preferRelativeResize="0"/>
            <p:nvPr/>
          </p:nvPicPr>
          <p:blipFill rotWithShape="1">
            <a:blip r:embed="rId7">
              <a:alphaModFix/>
            </a:blip>
            <a:srcRect/>
            <a:stretch/>
          </p:blipFill>
          <p:spPr>
            <a:xfrm>
              <a:off x="1351825" y="4717011"/>
              <a:ext cx="709384" cy="249614"/>
            </a:xfrm>
            <a:prstGeom prst="rect">
              <a:avLst/>
            </a:prstGeom>
            <a:noFill/>
            <a:ln>
              <a:noFill/>
            </a:ln>
          </p:spPr>
        </p:pic>
        <p:pic>
          <p:nvPicPr>
            <p:cNvPr id="261" name="Google Shape;261;p15"/>
            <p:cNvPicPr preferRelativeResize="0"/>
            <p:nvPr/>
          </p:nvPicPr>
          <p:blipFill rotWithShape="1">
            <a:blip r:embed="rId8">
              <a:alphaModFix/>
            </a:blip>
            <a:srcRect/>
            <a:stretch/>
          </p:blipFill>
          <p:spPr>
            <a:xfrm>
              <a:off x="2097083" y="4735981"/>
              <a:ext cx="569676" cy="258490"/>
            </a:xfrm>
            <a:prstGeom prst="rect">
              <a:avLst/>
            </a:prstGeom>
            <a:noFill/>
            <a:ln>
              <a:noFill/>
            </a:ln>
          </p:spPr>
        </p:pic>
        <p:pic>
          <p:nvPicPr>
            <p:cNvPr id="262" name="Google Shape;262;p15"/>
            <p:cNvPicPr preferRelativeResize="0"/>
            <p:nvPr/>
          </p:nvPicPr>
          <p:blipFill rotWithShape="1">
            <a:blip r:embed="rId9">
              <a:alphaModFix/>
            </a:blip>
            <a:srcRect/>
            <a:stretch/>
          </p:blipFill>
          <p:spPr>
            <a:xfrm>
              <a:off x="311850" y="809325"/>
              <a:ext cx="8490449" cy="3862761"/>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266"/>
        <p:cNvGrpSpPr/>
        <p:nvPr/>
      </p:nvGrpSpPr>
      <p:grpSpPr>
        <a:xfrm>
          <a:off x="0" y="0"/>
          <a:ext cx="0" cy="0"/>
          <a:chOff x="0" y="0"/>
          <a:chExt cx="0" cy="0"/>
        </a:xfrm>
      </p:grpSpPr>
      <p:grpSp>
        <p:nvGrpSpPr>
          <p:cNvPr id="267" name="Google Shape;267;p16"/>
          <p:cNvGrpSpPr/>
          <p:nvPr/>
        </p:nvGrpSpPr>
        <p:grpSpPr>
          <a:xfrm>
            <a:off x="0" y="0"/>
            <a:ext cx="9144000" cy="5143500"/>
            <a:chOff x="0" y="0"/>
            <a:chExt cx="9144000" cy="5143500"/>
          </a:xfrm>
        </p:grpSpPr>
        <p:pic>
          <p:nvPicPr>
            <p:cNvPr id="268" name="Google Shape;268;p16"/>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269" name="Google Shape;269;p16"/>
            <p:cNvPicPr preferRelativeResize="0"/>
            <p:nvPr/>
          </p:nvPicPr>
          <p:blipFill rotWithShape="1">
            <a:blip r:embed="rId4">
              <a:alphaModFix/>
            </a:blip>
            <a:srcRect/>
            <a:stretch/>
          </p:blipFill>
          <p:spPr>
            <a:xfrm>
              <a:off x="0" y="4403245"/>
              <a:ext cx="1472160" cy="740254"/>
            </a:xfrm>
            <a:prstGeom prst="rect">
              <a:avLst/>
            </a:prstGeom>
            <a:noFill/>
            <a:ln>
              <a:noFill/>
            </a:ln>
          </p:spPr>
        </p:pic>
        <p:pic>
          <p:nvPicPr>
            <p:cNvPr id="270" name="Google Shape;270;p16"/>
            <p:cNvPicPr preferRelativeResize="0"/>
            <p:nvPr/>
          </p:nvPicPr>
          <p:blipFill rotWithShape="1">
            <a:blip r:embed="rId5">
              <a:alphaModFix/>
            </a:blip>
            <a:srcRect/>
            <a:stretch/>
          </p:blipFill>
          <p:spPr>
            <a:xfrm>
              <a:off x="7658644" y="4677705"/>
              <a:ext cx="1485355" cy="465794"/>
            </a:xfrm>
            <a:prstGeom prst="rect">
              <a:avLst/>
            </a:prstGeom>
            <a:noFill/>
            <a:ln>
              <a:noFill/>
            </a:ln>
          </p:spPr>
        </p:pic>
        <p:pic>
          <p:nvPicPr>
            <p:cNvPr id="271" name="Google Shape;271;p16"/>
            <p:cNvPicPr preferRelativeResize="0"/>
            <p:nvPr/>
          </p:nvPicPr>
          <p:blipFill rotWithShape="1">
            <a:blip r:embed="rId6">
              <a:alphaModFix/>
            </a:blip>
            <a:srcRect/>
            <a:stretch/>
          </p:blipFill>
          <p:spPr>
            <a:xfrm>
              <a:off x="4221820" y="4672069"/>
              <a:ext cx="1265500" cy="471430"/>
            </a:xfrm>
            <a:prstGeom prst="rect">
              <a:avLst/>
            </a:prstGeom>
            <a:noFill/>
            <a:ln>
              <a:noFill/>
            </a:ln>
          </p:spPr>
        </p:pic>
        <p:pic>
          <p:nvPicPr>
            <p:cNvPr id="272" name="Google Shape;272;p16"/>
            <p:cNvPicPr preferRelativeResize="0"/>
            <p:nvPr/>
          </p:nvPicPr>
          <p:blipFill rotWithShape="1">
            <a:blip r:embed="rId7">
              <a:alphaModFix/>
            </a:blip>
            <a:srcRect/>
            <a:stretch/>
          </p:blipFill>
          <p:spPr>
            <a:xfrm>
              <a:off x="0" y="0"/>
              <a:ext cx="311851" cy="311851"/>
            </a:xfrm>
            <a:prstGeom prst="rect">
              <a:avLst/>
            </a:prstGeom>
            <a:noFill/>
            <a:ln>
              <a:noFill/>
            </a:ln>
          </p:spPr>
        </p:pic>
        <p:pic>
          <p:nvPicPr>
            <p:cNvPr id="273" name="Google Shape;273;p16"/>
            <p:cNvPicPr preferRelativeResize="0"/>
            <p:nvPr/>
          </p:nvPicPr>
          <p:blipFill rotWithShape="1">
            <a:blip r:embed="rId8">
              <a:alphaModFix/>
            </a:blip>
            <a:srcRect/>
            <a:stretch/>
          </p:blipFill>
          <p:spPr>
            <a:xfrm>
              <a:off x="8369929" y="310799"/>
              <a:ext cx="432361" cy="262119"/>
            </a:xfrm>
            <a:prstGeom prst="rect">
              <a:avLst/>
            </a:prstGeom>
            <a:noFill/>
            <a:ln>
              <a:noFill/>
            </a:ln>
          </p:spPr>
        </p:pic>
        <p:pic>
          <p:nvPicPr>
            <p:cNvPr id="274" name="Google Shape;274;p16"/>
            <p:cNvPicPr preferRelativeResize="0"/>
            <p:nvPr/>
          </p:nvPicPr>
          <p:blipFill rotWithShape="1">
            <a:blip r:embed="rId9">
              <a:alphaModFix/>
            </a:blip>
            <a:srcRect/>
            <a:stretch/>
          </p:blipFill>
          <p:spPr>
            <a:xfrm>
              <a:off x="1351825" y="4717011"/>
              <a:ext cx="709384" cy="249614"/>
            </a:xfrm>
            <a:prstGeom prst="rect">
              <a:avLst/>
            </a:prstGeom>
            <a:noFill/>
            <a:ln>
              <a:noFill/>
            </a:ln>
          </p:spPr>
        </p:pic>
        <p:pic>
          <p:nvPicPr>
            <p:cNvPr id="275" name="Google Shape;275;p16"/>
            <p:cNvPicPr preferRelativeResize="0"/>
            <p:nvPr/>
          </p:nvPicPr>
          <p:blipFill rotWithShape="1">
            <a:blip r:embed="rId10">
              <a:alphaModFix/>
            </a:blip>
            <a:srcRect/>
            <a:stretch/>
          </p:blipFill>
          <p:spPr>
            <a:xfrm>
              <a:off x="2097083" y="4735981"/>
              <a:ext cx="569676" cy="258490"/>
            </a:xfrm>
            <a:prstGeom prst="rect">
              <a:avLst/>
            </a:prstGeom>
            <a:noFill/>
            <a:ln>
              <a:noFill/>
            </a:ln>
          </p:spPr>
        </p:pic>
        <p:pic>
          <p:nvPicPr>
            <p:cNvPr id="276" name="Google Shape;276;p16"/>
            <p:cNvPicPr preferRelativeResize="0"/>
            <p:nvPr/>
          </p:nvPicPr>
          <p:blipFill rotWithShape="1">
            <a:blip r:embed="rId11">
              <a:alphaModFix/>
            </a:blip>
            <a:srcRect/>
            <a:stretch/>
          </p:blipFill>
          <p:spPr>
            <a:xfrm>
              <a:off x="240175" y="1079188"/>
              <a:ext cx="8828599" cy="3550099"/>
            </a:xfrm>
            <a:prstGeom prst="rect">
              <a:avLst/>
            </a:prstGeom>
            <a:noFill/>
            <a:ln>
              <a:noFill/>
            </a:ln>
          </p:spPr>
        </p:pic>
      </p:grpSp>
      <p:sp>
        <p:nvSpPr>
          <p:cNvPr id="277" name="Google Shape;277;p16" descr="$PPTXTitle"/>
          <p:cNvSpPr txBox="1">
            <a:spLocks noGrp="1"/>
          </p:cNvSpPr>
          <p:nvPr>
            <p:ph type="title"/>
          </p:nvPr>
        </p:nvSpPr>
        <p:spPr>
          <a:xfrm>
            <a:off x="863744" y="114427"/>
            <a:ext cx="7421245" cy="822960"/>
          </a:xfrm>
          <a:prstGeom prst="rect">
            <a:avLst/>
          </a:prstGeom>
          <a:noFill/>
          <a:ln>
            <a:noFill/>
          </a:ln>
        </p:spPr>
        <p:txBody>
          <a:bodyPr spcFirstLastPara="1" wrap="square" lIns="0" tIns="12700" rIns="0" bIns="0" anchor="t" anchorCtr="0">
            <a:spAutoFit/>
          </a:bodyPr>
          <a:lstStyle/>
          <a:p>
            <a:pPr marL="0" lvl="0" indent="0" algn="ctr" rtl="0">
              <a:lnSpc>
                <a:spcPct val="100000"/>
              </a:lnSpc>
              <a:spcBef>
                <a:spcPts val="0"/>
              </a:spcBef>
              <a:spcAft>
                <a:spcPts val="0"/>
              </a:spcAft>
              <a:buNone/>
            </a:pPr>
            <a:r>
              <a:rPr lang="en-US" sz="2400" b="0">
                <a:solidFill>
                  <a:srgbClr val="212121"/>
                </a:solidFill>
                <a:latin typeface="Arial Black"/>
                <a:ea typeface="Arial Black"/>
                <a:cs typeface="Arial Black"/>
                <a:sym typeface="Arial Black"/>
              </a:rPr>
              <a:t>Desain Pembelajaran:</a:t>
            </a:r>
            <a:endParaRPr sz="2400">
              <a:latin typeface="Arial Black"/>
              <a:ea typeface="Arial Black"/>
              <a:cs typeface="Arial Black"/>
              <a:sym typeface="Arial Black"/>
            </a:endParaRPr>
          </a:p>
          <a:p>
            <a:pPr marL="12065" marR="5080" lvl="0" indent="0" algn="ctr" rtl="0">
              <a:lnSpc>
                <a:spcPct val="100000"/>
              </a:lnSpc>
              <a:spcBef>
                <a:spcPts val="40"/>
              </a:spcBef>
              <a:spcAft>
                <a:spcPts val="0"/>
              </a:spcAft>
              <a:buNone/>
            </a:pPr>
            <a:r>
              <a:rPr lang="en-US" sz="1400" b="0">
                <a:solidFill>
                  <a:srgbClr val="212121"/>
                </a:solidFill>
                <a:latin typeface="Lucida Sans"/>
                <a:ea typeface="Lucida Sans"/>
                <a:cs typeface="Lucida Sans"/>
                <a:sym typeface="Lucida Sans"/>
              </a:rPr>
              <a:t>Menentukan kerangka pembelajaran (praktis pedagogis, kemitraan pembelajaran, lingkungan pembelajaran, pemanfaatan digital)</a:t>
            </a:r>
            <a:endParaRPr sz="1400">
              <a:latin typeface="Lucida Sans"/>
              <a:ea typeface="Lucida Sans"/>
              <a:cs typeface="Lucida Sans"/>
              <a:sym typeface="Lucida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7"/>
          <p:cNvSpPr txBox="1"/>
          <p:nvPr/>
        </p:nvSpPr>
        <p:spPr>
          <a:xfrm>
            <a:off x="207210" y="121695"/>
            <a:ext cx="4349421" cy="271356"/>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dirty="0" err="1">
                <a:solidFill>
                  <a:srgbClr val="0D557F"/>
                </a:solidFill>
                <a:latin typeface="Arial Black"/>
                <a:ea typeface="Arial Black"/>
                <a:cs typeface="Arial Black"/>
                <a:sym typeface="Arial Black"/>
              </a:rPr>
              <a:t>Kementerian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Pendidikan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Dasar</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grpSp>
        <p:nvGrpSpPr>
          <p:cNvPr id="283" name="Google Shape;283;p17"/>
          <p:cNvGrpSpPr/>
          <p:nvPr/>
        </p:nvGrpSpPr>
        <p:grpSpPr>
          <a:xfrm>
            <a:off x="1351825" y="4717011"/>
            <a:ext cx="1314934" cy="277460"/>
            <a:chOff x="1351825" y="4717011"/>
            <a:chExt cx="1314934" cy="277460"/>
          </a:xfrm>
        </p:grpSpPr>
        <p:pic>
          <p:nvPicPr>
            <p:cNvPr id="284" name="Google Shape;284;p17"/>
            <p:cNvPicPr preferRelativeResize="0"/>
            <p:nvPr/>
          </p:nvPicPr>
          <p:blipFill rotWithShape="1">
            <a:blip r:embed="rId3">
              <a:alphaModFix/>
            </a:blip>
            <a:srcRect/>
            <a:stretch/>
          </p:blipFill>
          <p:spPr>
            <a:xfrm>
              <a:off x="1351825" y="4717011"/>
              <a:ext cx="709384" cy="249614"/>
            </a:xfrm>
            <a:prstGeom prst="rect">
              <a:avLst/>
            </a:prstGeom>
            <a:noFill/>
            <a:ln>
              <a:noFill/>
            </a:ln>
          </p:spPr>
        </p:pic>
        <p:pic>
          <p:nvPicPr>
            <p:cNvPr id="285" name="Google Shape;285;p17"/>
            <p:cNvPicPr preferRelativeResize="0"/>
            <p:nvPr/>
          </p:nvPicPr>
          <p:blipFill rotWithShape="1">
            <a:blip r:embed="rId4">
              <a:alphaModFix/>
            </a:blip>
            <a:srcRect/>
            <a:stretch/>
          </p:blipFill>
          <p:spPr>
            <a:xfrm>
              <a:off x="2097083" y="4735981"/>
              <a:ext cx="569676" cy="258490"/>
            </a:xfrm>
            <a:prstGeom prst="rect">
              <a:avLst/>
            </a:prstGeom>
            <a:noFill/>
            <a:ln>
              <a:noFill/>
            </a:ln>
          </p:spPr>
        </p:pic>
      </p:grpSp>
      <p:sp>
        <p:nvSpPr>
          <p:cNvPr id="286" name="Google Shape;286;p17" descr="$PPTXTitle"/>
          <p:cNvSpPr txBox="1">
            <a:spLocks noGrp="1"/>
          </p:cNvSpPr>
          <p:nvPr>
            <p:ph type="title"/>
          </p:nvPr>
        </p:nvSpPr>
        <p:spPr>
          <a:xfrm>
            <a:off x="2849368" y="393051"/>
            <a:ext cx="4476718"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400" b="0" dirty="0" err="1">
                <a:solidFill>
                  <a:srgbClr val="212121"/>
                </a:solidFill>
                <a:latin typeface="Arial Black"/>
                <a:ea typeface="Arial Black"/>
                <a:cs typeface="Arial Black"/>
                <a:sym typeface="Arial Black"/>
              </a:rPr>
              <a:t>Desain</a:t>
            </a:r>
            <a:r>
              <a:rPr lang="en-US" sz="2400" b="0" dirty="0">
                <a:solidFill>
                  <a:srgbClr val="212121"/>
                </a:solidFill>
                <a:latin typeface="Arial Black"/>
                <a:ea typeface="Arial Black"/>
                <a:cs typeface="Arial Black"/>
                <a:sym typeface="Arial Black"/>
              </a:rPr>
              <a:t> </a:t>
            </a:r>
            <a:r>
              <a:rPr lang="en-US" sz="2400" b="0" dirty="0" err="1">
                <a:solidFill>
                  <a:srgbClr val="212121"/>
                </a:solidFill>
                <a:latin typeface="Arial Black"/>
                <a:ea typeface="Arial Black"/>
                <a:cs typeface="Arial Black"/>
                <a:sym typeface="Arial Black"/>
              </a:rPr>
              <a:t>Pembelajaran</a:t>
            </a:r>
            <a:r>
              <a:rPr lang="en-US" sz="2400" b="0" dirty="0">
                <a:solidFill>
                  <a:srgbClr val="212121"/>
                </a:solidFill>
                <a:latin typeface="Arial Black"/>
                <a:ea typeface="Arial Black"/>
                <a:cs typeface="Arial Black"/>
                <a:sym typeface="Arial Black"/>
              </a:rPr>
              <a:t>:</a:t>
            </a:r>
            <a:endParaRPr sz="2400" dirty="0">
              <a:latin typeface="Arial Black"/>
              <a:ea typeface="Arial Black"/>
              <a:cs typeface="Arial Black"/>
              <a:sym typeface="Arial Black"/>
            </a:endParaRPr>
          </a:p>
        </p:txBody>
      </p:sp>
      <p:sp>
        <p:nvSpPr>
          <p:cNvPr id="287" name="Google Shape;287;p17"/>
          <p:cNvSpPr txBox="1"/>
          <p:nvPr/>
        </p:nvSpPr>
        <p:spPr>
          <a:xfrm>
            <a:off x="269850" y="763892"/>
            <a:ext cx="8214995" cy="3846195"/>
          </a:xfrm>
          <a:prstGeom prst="rect">
            <a:avLst/>
          </a:prstGeom>
          <a:noFill/>
          <a:ln>
            <a:noFill/>
          </a:ln>
        </p:spPr>
        <p:txBody>
          <a:bodyPr spcFirstLastPara="1" wrap="square" lIns="0" tIns="12700" rIns="0" bIns="0" anchor="t" anchorCtr="0">
            <a:spAutoFit/>
          </a:bodyPr>
          <a:lstStyle/>
          <a:p>
            <a:pPr marL="2139315" marR="205104" lvl="0" indent="-1533525" algn="l" rtl="0">
              <a:lnSpc>
                <a:spcPct val="100000"/>
              </a:lnSpc>
              <a:spcBef>
                <a:spcPts val="0"/>
              </a:spcBef>
              <a:spcAft>
                <a:spcPts val="0"/>
              </a:spcAft>
              <a:buNone/>
            </a:pPr>
            <a:r>
              <a:rPr lang="en-US" sz="1400">
                <a:solidFill>
                  <a:srgbClr val="212121"/>
                </a:solidFill>
                <a:latin typeface="Lucida Sans"/>
                <a:ea typeface="Lucida Sans"/>
                <a:cs typeface="Lucida Sans"/>
                <a:sym typeface="Lucida Sans"/>
              </a:rPr>
              <a:t>Menentukan kerangka pembelajaran (praktis pedagogis, kemitraan pembelajaran, lingkungan pembelajaran, pemanfaatan digital)</a:t>
            </a:r>
            <a:endParaRPr sz="1400">
              <a:latin typeface="Lucida Sans"/>
              <a:ea typeface="Lucida Sans"/>
              <a:cs typeface="Lucida Sans"/>
              <a:sym typeface="Lucida Sans"/>
            </a:endParaRPr>
          </a:p>
          <a:p>
            <a:pPr marL="12700" marR="535940" lvl="0" indent="0" algn="l" rtl="0">
              <a:lnSpc>
                <a:spcPct val="114999"/>
              </a:lnSpc>
              <a:spcBef>
                <a:spcPts val="405"/>
              </a:spcBef>
              <a:spcAft>
                <a:spcPts val="0"/>
              </a:spcAft>
              <a:buNone/>
            </a:pPr>
            <a:r>
              <a:rPr lang="en-US" sz="1300">
                <a:latin typeface="Lucida Sans"/>
                <a:ea typeface="Lucida Sans"/>
                <a:cs typeface="Lucida Sans"/>
                <a:sym typeface="Lucida Sans"/>
              </a:rPr>
              <a:t>Menentukan kerangka pembelajaran dalam pembelajaran mendalam mencakup beberapa aspek penting:</a:t>
            </a:r>
            <a:endParaRPr sz="1300">
              <a:latin typeface="Lucida Sans"/>
              <a:ea typeface="Lucida Sans"/>
              <a:cs typeface="Lucida Sans"/>
              <a:sym typeface="Lucida Sans"/>
            </a:endParaRPr>
          </a:p>
          <a:p>
            <a:pPr marL="469900" marR="5715" lvl="0" indent="-366395" algn="just" rtl="0">
              <a:lnSpc>
                <a:spcPct val="114999"/>
              </a:lnSpc>
              <a:spcBef>
                <a:spcPts val="1200"/>
              </a:spcBef>
              <a:spcAft>
                <a:spcPts val="0"/>
              </a:spcAft>
              <a:buSzPts val="1300"/>
              <a:buFont typeface="Arial"/>
              <a:buAutoNum type="arabicPeriod"/>
            </a:pPr>
            <a:r>
              <a:rPr lang="en-US" sz="1300">
                <a:latin typeface="Arial Black"/>
                <a:ea typeface="Arial Black"/>
                <a:cs typeface="Arial Black"/>
                <a:sym typeface="Arial Black"/>
              </a:rPr>
              <a:t>Praktik Pedagogis  </a:t>
            </a:r>
            <a:r>
              <a:rPr lang="en-US" sz="1300">
                <a:latin typeface="Lucida Sans"/>
                <a:ea typeface="Lucida Sans"/>
                <a:cs typeface="Lucida Sans"/>
                <a:sym typeface="Lucida Sans"/>
              </a:rPr>
              <a:t>–  Memilih  model/strategi/metode  yang  mendorong  eksplorasi  dan pemecahan masalah, untuk mencapai tujuan pembelajaran agar murid aktif membangun pemahaman mendalam, misalnya pembelajaran berbasis proyek, pembelajaran inkuiri, dsb.</a:t>
            </a:r>
            <a:endParaRPr sz="1300">
              <a:latin typeface="Lucida Sans"/>
              <a:ea typeface="Lucida Sans"/>
              <a:cs typeface="Lucida Sans"/>
              <a:sym typeface="Lucida Sans"/>
            </a:endParaRPr>
          </a:p>
          <a:p>
            <a:pPr marL="469900" marR="5080" lvl="0" indent="-366395" algn="just" rtl="0">
              <a:lnSpc>
                <a:spcPct val="114999"/>
              </a:lnSpc>
              <a:spcBef>
                <a:spcPts val="0"/>
              </a:spcBef>
              <a:spcAft>
                <a:spcPts val="0"/>
              </a:spcAft>
              <a:buSzPts val="1300"/>
              <a:buFont typeface="Arial"/>
              <a:buAutoNum type="arabicPeriod"/>
            </a:pPr>
            <a:r>
              <a:rPr lang="en-US" sz="1300">
                <a:latin typeface="Arial Black"/>
                <a:ea typeface="Arial Black"/>
                <a:cs typeface="Arial Black"/>
                <a:sym typeface="Arial Black"/>
              </a:rPr>
              <a:t>Kemitraan Pembelajaran </a:t>
            </a:r>
            <a:r>
              <a:rPr lang="en-US" sz="1300">
                <a:latin typeface="Lucida Sans"/>
                <a:ea typeface="Lucida Sans"/>
                <a:cs typeface="Lucida Sans"/>
                <a:sym typeface="Lucida Sans"/>
              </a:rPr>
              <a:t>– Melibatkan berbagai pihak seperti guru lintas mata pelajaran, orang tua, industri, atau komunitas untuk memperkaya pengalaman belajar. Kolaborasi ini dapat dilakukan melalui diskusi, mentoring, atau kunjungan lapangan, dll.</a:t>
            </a:r>
            <a:endParaRPr sz="1300">
              <a:latin typeface="Lucida Sans"/>
              <a:ea typeface="Lucida Sans"/>
              <a:cs typeface="Lucida Sans"/>
              <a:sym typeface="Lucida Sans"/>
            </a:endParaRPr>
          </a:p>
          <a:p>
            <a:pPr marL="469900" marR="5080" lvl="0" indent="-366395" algn="just" rtl="0">
              <a:lnSpc>
                <a:spcPct val="114999"/>
              </a:lnSpc>
              <a:spcBef>
                <a:spcPts val="0"/>
              </a:spcBef>
              <a:spcAft>
                <a:spcPts val="0"/>
              </a:spcAft>
              <a:buSzPts val="1300"/>
              <a:buFont typeface="Arial"/>
              <a:buAutoNum type="arabicPeriod"/>
            </a:pPr>
            <a:r>
              <a:rPr lang="en-US" sz="1300">
                <a:latin typeface="Arial Black"/>
                <a:ea typeface="Arial Black"/>
                <a:cs typeface="Arial Black"/>
                <a:sym typeface="Arial Black"/>
              </a:rPr>
              <a:t>Lingkungan Pembelajaran </a:t>
            </a:r>
            <a:r>
              <a:rPr lang="en-US" sz="1300">
                <a:latin typeface="Lucida Sans"/>
                <a:ea typeface="Lucida Sans"/>
                <a:cs typeface="Lucida Sans"/>
                <a:sym typeface="Lucida Sans"/>
              </a:rPr>
              <a:t>– Menciptakan ruang belajar yang mendukung eksplorasi dan kolaborasi, baik dalam bentuk fisik (kelas interaktif, laboratorium, ruang kreatif) maupun virtual (forum diskusi, platform LMS).</a:t>
            </a:r>
            <a:endParaRPr sz="1300">
              <a:latin typeface="Lucida Sans"/>
              <a:ea typeface="Lucida Sans"/>
              <a:cs typeface="Lucida Sans"/>
              <a:sym typeface="Lucida Sans"/>
            </a:endParaRPr>
          </a:p>
          <a:p>
            <a:pPr marL="469900" marR="21590" lvl="0" indent="-366395" algn="just" rtl="0">
              <a:lnSpc>
                <a:spcPct val="114999"/>
              </a:lnSpc>
              <a:spcBef>
                <a:spcPts val="0"/>
              </a:spcBef>
              <a:spcAft>
                <a:spcPts val="0"/>
              </a:spcAft>
              <a:buSzPts val="1300"/>
              <a:buFont typeface="Arial"/>
              <a:buAutoNum type="arabicPeriod"/>
            </a:pPr>
            <a:r>
              <a:rPr lang="en-US" sz="1300">
                <a:latin typeface="Arial Black"/>
                <a:ea typeface="Arial Black"/>
                <a:cs typeface="Arial Black"/>
                <a:sym typeface="Arial Black"/>
              </a:rPr>
              <a:t>Pemanfaatan Digital </a:t>
            </a:r>
            <a:r>
              <a:rPr lang="en-US" sz="1300">
                <a:latin typeface="Lucida Sans"/>
                <a:ea typeface="Lucida Sans"/>
                <a:cs typeface="Lucida Sans"/>
                <a:sym typeface="Lucida Sans"/>
              </a:rPr>
              <a:t>– Menggunakan teknologi seperti </a:t>
            </a:r>
            <a:r>
              <a:rPr lang="en-US" sz="1300">
                <a:latin typeface="Arial Black"/>
                <a:ea typeface="Arial Black"/>
                <a:cs typeface="Arial Black"/>
                <a:sym typeface="Arial Black"/>
              </a:rPr>
              <a:t>e-learning, simulasi, augmented reality (AR), </a:t>
            </a:r>
            <a:r>
              <a:rPr lang="en-US" sz="1300">
                <a:latin typeface="Lucida Sans"/>
                <a:ea typeface="Lucida Sans"/>
                <a:cs typeface="Lucida Sans"/>
                <a:sym typeface="Lucida Sans"/>
              </a:rPr>
              <a:t>dan </a:t>
            </a:r>
            <a:r>
              <a:rPr lang="en-US" sz="1300">
                <a:latin typeface="Arial Black"/>
                <a:ea typeface="Arial Black"/>
                <a:cs typeface="Arial Black"/>
                <a:sym typeface="Arial Black"/>
              </a:rPr>
              <a:t>kecerdasan buatan (AI) </a:t>
            </a:r>
            <a:r>
              <a:rPr lang="en-US" sz="1300">
                <a:latin typeface="Lucida Sans"/>
                <a:ea typeface="Lucida Sans"/>
                <a:cs typeface="Lucida Sans"/>
                <a:sym typeface="Lucida Sans"/>
              </a:rPr>
              <a:t>untuk meningkatkan aksesibilitas, interaktivitas, dan personalisasi pembelajaran sesuai kebutuhan murid.</a:t>
            </a:r>
            <a:endParaRPr sz="1300">
              <a:latin typeface="Lucida Sans"/>
              <a:ea typeface="Lucida Sans"/>
              <a:cs typeface="Lucida Sans"/>
              <a:sym typeface="Lucida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grpSp>
        <p:nvGrpSpPr>
          <p:cNvPr id="292" name="Google Shape;292;p18"/>
          <p:cNvGrpSpPr/>
          <p:nvPr/>
        </p:nvGrpSpPr>
        <p:grpSpPr>
          <a:xfrm>
            <a:off x="0" y="0"/>
            <a:ext cx="9143999" cy="5143499"/>
            <a:chOff x="0" y="0"/>
            <a:chExt cx="9143999" cy="5143499"/>
          </a:xfrm>
        </p:grpSpPr>
        <p:pic>
          <p:nvPicPr>
            <p:cNvPr id="293" name="Google Shape;293;p18"/>
            <p:cNvPicPr preferRelativeResize="0"/>
            <p:nvPr/>
          </p:nvPicPr>
          <p:blipFill rotWithShape="1">
            <a:blip r:embed="rId3">
              <a:alphaModFix/>
            </a:blip>
            <a:srcRect/>
            <a:stretch/>
          </p:blipFill>
          <p:spPr>
            <a:xfrm>
              <a:off x="0" y="3819620"/>
              <a:ext cx="1394853" cy="1323879"/>
            </a:xfrm>
            <a:prstGeom prst="rect">
              <a:avLst/>
            </a:prstGeom>
            <a:noFill/>
            <a:ln>
              <a:noFill/>
            </a:ln>
          </p:spPr>
        </p:pic>
        <p:pic>
          <p:nvPicPr>
            <p:cNvPr id="294" name="Google Shape;294;p18"/>
            <p:cNvPicPr preferRelativeResize="0"/>
            <p:nvPr/>
          </p:nvPicPr>
          <p:blipFill rotWithShape="1">
            <a:blip r:embed="rId4">
              <a:alphaModFix/>
            </a:blip>
            <a:srcRect/>
            <a:stretch/>
          </p:blipFill>
          <p:spPr>
            <a:xfrm>
              <a:off x="7541507" y="4380032"/>
              <a:ext cx="1602492" cy="763467"/>
            </a:xfrm>
            <a:prstGeom prst="rect">
              <a:avLst/>
            </a:prstGeom>
            <a:noFill/>
            <a:ln>
              <a:noFill/>
            </a:ln>
          </p:spPr>
        </p:pic>
        <p:pic>
          <p:nvPicPr>
            <p:cNvPr id="295" name="Google Shape;295;p18"/>
            <p:cNvPicPr preferRelativeResize="0"/>
            <p:nvPr/>
          </p:nvPicPr>
          <p:blipFill rotWithShape="1">
            <a:blip r:embed="rId5">
              <a:alphaModFix/>
            </a:blip>
            <a:srcRect/>
            <a:stretch/>
          </p:blipFill>
          <p:spPr>
            <a:xfrm>
              <a:off x="4142039" y="4246107"/>
              <a:ext cx="1265500" cy="897392"/>
            </a:xfrm>
            <a:prstGeom prst="rect">
              <a:avLst/>
            </a:prstGeom>
            <a:noFill/>
            <a:ln>
              <a:noFill/>
            </a:ln>
          </p:spPr>
        </p:pic>
        <p:pic>
          <p:nvPicPr>
            <p:cNvPr id="296" name="Google Shape;296;p18"/>
            <p:cNvPicPr preferRelativeResize="0"/>
            <p:nvPr/>
          </p:nvPicPr>
          <p:blipFill rotWithShape="1">
            <a:blip r:embed="rId6">
              <a:alphaModFix/>
            </a:blip>
            <a:srcRect/>
            <a:stretch/>
          </p:blipFill>
          <p:spPr>
            <a:xfrm>
              <a:off x="6869960" y="883500"/>
              <a:ext cx="1005972" cy="311850"/>
            </a:xfrm>
            <a:prstGeom prst="rect">
              <a:avLst/>
            </a:prstGeom>
            <a:noFill/>
            <a:ln>
              <a:noFill/>
            </a:ln>
          </p:spPr>
        </p:pic>
        <p:pic>
          <p:nvPicPr>
            <p:cNvPr id="297" name="Google Shape;297;p18"/>
            <p:cNvPicPr preferRelativeResize="0"/>
            <p:nvPr/>
          </p:nvPicPr>
          <p:blipFill rotWithShape="1">
            <a:blip r:embed="rId7">
              <a:alphaModFix/>
            </a:blip>
            <a:srcRect/>
            <a:stretch/>
          </p:blipFill>
          <p:spPr>
            <a:xfrm>
              <a:off x="0" y="0"/>
              <a:ext cx="311851" cy="311851"/>
            </a:xfrm>
            <a:prstGeom prst="rect">
              <a:avLst/>
            </a:prstGeom>
            <a:noFill/>
            <a:ln>
              <a:noFill/>
            </a:ln>
          </p:spPr>
        </p:pic>
        <p:pic>
          <p:nvPicPr>
            <p:cNvPr id="298" name="Google Shape;298;p18"/>
            <p:cNvPicPr preferRelativeResize="0"/>
            <p:nvPr/>
          </p:nvPicPr>
          <p:blipFill rotWithShape="1">
            <a:blip r:embed="rId8">
              <a:alphaModFix/>
            </a:blip>
            <a:srcRect/>
            <a:stretch/>
          </p:blipFill>
          <p:spPr>
            <a:xfrm>
              <a:off x="8369929" y="310799"/>
              <a:ext cx="432361" cy="262119"/>
            </a:xfrm>
            <a:prstGeom prst="rect">
              <a:avLst/>
            </a:prstGeom>
            <a:noFill/>
            <a:ln>
              <a:noFill/>
            </a:ln>
          </p:spPr>
        </p:pic>
        <p:pic>
          <p:nvPicPr>
            <p:cNvPr id="299" name="Google Shape;299;p18"/>
            <p:cNvPicPr preferRelativeResize="0"/>
            <p:nvPr/>
          </p:nvPicPr>
          <p:blipFill rotWithShape="1">
            <a:blip r:embed="rId9">
              <a:alphaModFix/>
            </a:blip>
            <a:srcRect/>
            <a:stretch/>
          </p:blipFill>
          <p:spPr>
            <a:xfrm>
              <a:off x="291454" y="192317"/>
              <a:ext cx="510643" cy="515162"/>
            </a:xfrm>
            <a:prstGeom prst="rect">
              <a:avLst/>
            </a:prstGeom>
            <a:noFill/>
            <a:ln>
              <a:noFill/>
            </a:ln>
          </p:spPr>
        </p:pic>
      </p:grpSp>
      <p:sp>
        <p:nvSpPr>
          <p:cNvPr id="300" name="Google Shape;300;p18"/>
          <p:cNvSpPr txBox="1"/>
          <p:nvPr/>
        </p:nvSpPr>
        <p:spPr>
          <a:xfrm>
            <a:off x="802097" y="291329"/>
            <a:ext cx="4033735" cy="271356"/>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dirty="0" err="1">
                <a:solidFill>
                  <a:srgbClr val="0D557F"/>
                </a:solidFill>
                <a:latin typeface="Arial Black"/>
                <a:ea typeface="Arial Black"/>
                <a:cs typeface="Arial Black"/>
                <a:sym typeface="Arial Black"/>
              </a:rPr>
              <a:t>Kementerian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Pendidikan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Dasar</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grpSp>
        <p:nvGrpSpPr>
          <p:cNvPr id="301" name="Google Shape;301;p18"/>
          <p:cNvGrpSpPr/>
          <p:nvPr/>
        </p:nvGrpSpPr>
        <p:grpSpPr>
          <a:xfrm>
            <a:off x="1022312" y="1489125"/>
            <a:ext cx="7220062" cy="3505346"/>
            <a:chOff x="1022312" y="1489125"/>
            <a:chExt cx="7220062" cy="3505346"/>
          </a:xfrm>
        </p:grpSpPr>
        <p:pic>
          <p:nvPicPr>
            <p:cNvPr id="302" name="Google Shape;302;p18"/>
            <p:cNvPicPr preferRelativeResize="0"/>
            <p:nvPr/>
          </p:nvPicPr>
          <p:blipFill rotWithShape="1">
            <a:blip r:embed="rId10">
              <a:alphaModFix/>
            </a:blip>
            <a:srcRect/>
            <a:stretch/>
          </p:blipFill>
          <p:spPr>
            <a:xfrm>
              <a:off x="1351824" y="4717011"/>
              <a:ext cx="709384" cy="249614"/>
            </a:xfrm>
            <a:prstGeom prst="rect">
              <a:avLst/>
            </a:prstGeom>
            <a:noFill/>
            <a:ln>
              <a:noFill/>
            </a:ln>
          </p:spPr>
        </p:pic>
        <p:pic>
          <p:nvPicPr>
            <p:cNvPr id="303" name="Google Shape;303;p18"/>
            <p:cNvPicPr preferRelativeResize="0"/>
            <p:nvPr/>
          </p:nvPicPr>
          <p:blipFill rotWithShape="1">
            <a:blip r:embed="rId11">
              <a:alphaModFix/>
            </a:blip>
            <a:srcRect/>
            <a:stretch/>
          </p:blipFill>
          <p:spPr>
            <a:xfrm>
              <a:off x="2097083" y="4735981"/>
              <a:ext cx="569676" cy="258490"/>
            </a:xfrm>
            <a:prstGeom prst="rect">
              <a:avLst/>
            </a:prstGeom>
            <a:noFill/>
            <a:ln>
              <a:noFill/>
            </a:ln>
          </p:spPr>
        </p:pic>
        <p:pic>
          <p:nvPicPr>
            <p:cNvPr id="304" name="Google Shape;304;p18"/>
            <p:cNvPicPr preferRelativeResize="0"/>
            <p:nvPr/>
          </p:nvPicPr>
          <p:blipFill rotWithShape="1">
            <a:blip r:embed="rId12">
              <a:alphaModFix/>
            </a:blip>
            <a:srcRect/>
            <a:stretch/>
          </p:blipFill>
          <p:spPr>
            <a:xfrm>
              <a:off x="1022312" y="1489125"/>
              <a:ext cx="7220062" cy="2869387"/>
            </a:xfrm>
            <a:prstGeom prst="rect">
              <a:avLst/>
            </a:prstGeom>
            <a:noFill/>
            <a:ln>
              <a:noFill/>
            </a:ln>
          </p:spPr>
        </p:pic>
      </p:grpSp>
      <p:sp>
        <p:nvSpPr>
          <p:cNvPr id="305" name="Google Shape;305;p18" descr="$PPTXTitle"/>
          <p:cNvSpPr txBox="1">
            <a:spLocks noGrp="1"/>
          </p:cNvSpPr>
          <p:nvPr>
            <p:ph type="title"/>
          </p:nvPr>
        </p:nvSpPr>
        <p:spPr>
          <a:xfrm>
            <a:off x="536600" y="734574"/>
            <a:ext cx="8070799" cy="4064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Perencanaan Pembelajaran Mendalam</a:t>
            </a:r>
            <a:endParaRPr/>
          </a:p>
        </p:txBody>
      </p:sp>
      <p:sp>
        <p:nvSpPr>
          <p:cNvPr id="306" name="Google Shape;306;p18"/>
          <p:cNvSpPr txBox="1"/>
          <p:nvPr/>
        </p:nvSpPr>
        <p:spPr>
          <a:xfrm>
            <a:off x="3069372" y="1776356"/>
            <a:ext cx="2939542" cy="2997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800" dirty="0" err="1">
                <a:solidFill>
                  <a:srgbClr val="FFFFFF"/>
                </a:solidFill>
                <a:latin typeface="Arial Black"/>
                <a:ea typeface="Arial Black"/>
                <a:cs typeface="Arial Black"/>
                <a:sym typeface="Arial Black"/>
              </a:rPr>
              <a:t>Pengalaman</a:t>
            </a:r>
            <a:r>
              <a:rPr lang="en-US" sz="1800" dirty="0">
                <a:solidFill>
                  <a:srgbClr val="FFFFFF"/>
                </a:solidFill>
                <a:latin typeface="Arial Black"/>
                <a:ea typeface="Arial Black"/>
                <a:cs typeface="Arial Black"/>
                <a:sym typeface="Arial Black"/>
              </a:rPr>
              <a:t> </a:t>
            </a:r>
            <a:r>
              <a:rPr lang="en-US" sz="1800" dirty="0" err="1">
                <a:solidFill>
                  <a:srgbClr val="FFFFFF"/>
                </a:solidFill>
                <a:latin typeface="Arial Black"/>
                <a:ea typeface="Arial Black"/>
                <a:cs typeface="Arial Black"/>
                <a:sym typeface="Arial Black"/>
              </a:rPr>
              <a:t>Belajar</a:t>
            </a:r>
            <a:endParaRPr sz="1800" dirty="0">
              <a:latin typeface="Arial Black"/>
              <a:ea typeface="Arial Black"/>
              <a:cs typeface="Arial Black"/>
              <a:sym typeface="Arial Black"/>
            </a:endParaRPr>
          </a:p>
        </p:txBody>
      </p:sp>
      <p:sp>
        <p:nvSpPr>
          <p:cNvPr id="307" name="Google Shape;307;p18"/>
          <p:cNvSpPr/>
          <p:nvPr/>
        </p:nvSpPr>
        <p:spPr>
          <a:xfrm>
            <a:off x="2450625" y="1737299"/>
            <a:ext cx="432434" cy="365760"/>
          </a:xfrm>
          <a:custGeom>
            <a:avLst/>
            <a:gdLst/>
            <a:ahLst/>
            <a:cxnLst/>
            <a:rect l="l" t="t" r="r" b="b"/>
            <a:pathLst>
              <a:path w="432435" h="365760" extrusionOk="0">
                <a:moveTo>
                  <a:pt x="249449" y="365699"/>
                </a:moveTo>
                <a:lnTo>
                  <a:pt x="182849" y="365699"/>
                </a:lnTo>
                <a:lnTo>
                  <a:pt x="134241" y="359168"/>
                </a:lnTo>
                <a:lnTo>
                  <a:pt x="90562" y="340735"/>
                </a:lnTo>
                <a:lnTo>
                  <a:pt x="53555" y="312144"/>
                </a:lnTo>
                <a:lnTo>
                  <a:pt x="24964" y="275137"/>
                </a:lnTo>
                <a:lnTo>
                  <a:pt x="6531" y="231458"/>
                </a:lnTo>
                <a:lnTo>
                  <a:pt x="0" y="182849"/>
                </a:lnTo>
                <a:lnTo>
                  <a:pt x="6531" y="134241"/>
                </a:lnTo>
                <a:lnTo>
                  <a:pt x="24964" y="90562"/>
                </a:lnTo>
                <a:lnTo>
                  <a:pt x="53555" y="53555"/>
                </a:lnTo>
                <a:lnTo>
                  <a:pt x="90562" y="24964"/>
                </a:lnTo>
                <a:lnTo>
                  <a:pt x="134241" y="6531"/>
                </a:lnTo>
                <a:lnTo>
                  <a:pt x="182849" y="0"/>
                </a:lnTo>
                <a:lnTo>
                  <a:pt x="249449" y="0"/>
                </a:lnTo>
                <a:lnTo>
                  <a:pt x="319423" y="13918"/>
                </a:lnTo>
                <a:lnTo>
                  <a:pt x="378744" y="53555"/>
                </a:lnTo>
                <a:lnTo>
                  <a:pt x="418381" y="112876"/>
                </a:lnTo>
                <a:lnTo>
                  <a:pt x="432299" y="182849"/>
                </a:lnTo>
                <a:lnTo>
                  <a:pt x="425768" y="231458"/>
                </a:lnTo>
                <a:lnTo>
                  <a:pt x="407335" y="275137"/>
                </a:lnTo>
                <a:lnTo>
                  <a:pt x="378744" y="312144"/>
                </a:lnTo>
                <a:lnTo>
                  <a:pt x="341737" y="340735"/>
                </a:lnTo>
                <a:lnTo>
                  <a:pt x="298058" y="359168"/>
                </a:lnTo>
                <a:lnTo>
                  <a:pt x="249449" y="365699"/>
                </a:lnTo>
                <a:close/>
              </a:path>
            </a:pathLst>
          </a:custGeom>
          <a:solidFill>
            <a:srgbClr val="37BDF7"/>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08" name="Google Shape;308;p18"/>
          <p:cNvSpPr txBox="1"/>
          <p:nvPr/>
        </p:nvSpPr>
        <p:spPr>
          <a:xfrm>
            <a:off x="2588507" y="1777402"/>
            <a:ext cx="156845" cy="2692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600" b="1">
                <a:solidFill>
                  <a:srgbClr val="FFFFFF"/>
                </a:solidFill>
                <a:latin typeface="Tahoma"/>
                <a:ea typeface="Tahoma"/>
                <a:cs typeface="Tahoma"/>
                <a:sym typeface="Tahoma"/>
              </a:rPr>
              <a:t>3</a:t>
            </a:r>
            <a:endParaRPr sz="1600">
              <a:latin typeface="Tahoma"/>
              <a:ea typeface="Tahoma"/>
              <a:cs typeface="Tahoma"/>
              <a:sym typeface="Tahoma"/>
            </a:endParaRPr>
          </a:p>
        </p:txBody>
      </p:sp>
      <p:sp>
        <p:nvSpPr>
          <p:cNvPr id="309" name="Google Shape;309;p18"/>
          <p:cNvSpPr txBox="1"/>
          <p:nvPr/>
        </p:nvSpPr>
        <p:spPr>
          <a:xfrm>
            <a:off x="1319405" y="2182355"/>
            <a:ext cx="6518909" cy="1397000"/>
          </a:xfrm>
          <a:prstGeom prst="rect">
            <a:avLst/>
          </a:prstGeom>
          <a:noFill/>
          <a:ln>
            <a:noFill/>
          </a:ln>
        </p:spPr>
        <p:txBody>
          <a:bodyPr spcFirstLastPara="1" wrap="square" lIns="0" tIns="12700" rIns="0" bIns="0" anchor="t" anchorCtr="0">
            <a:spAutoFit/>
          </a:bodyPr>
          <a:lstStyle/>
          <a:p>
            <a:pPr marL="295275" marR="777875" lvl="0" indent="-283210" algn="l" rtl="0">
              <a:lnSpc>
                <a:spcPct val="150000"/>
              </a:lnSpc>
              <a:spcBef>
                <a:spcPts val="0"/>
              </a:spcBef>
              <a:spcAft>
                <a:spcPts val="0"/>
              </a:spcAft>
              <a:buClr>
                <a:srgbClr val="FFFFFF"/>
              </a:buClr>
              <a:buSzPts val="1500"/>
              <a:buFont typeface="Lucida Sans"/>
              <a:buAutoNum type="alphaLcPeriod"/>
            </a:pPr>
            <a:r>
              <a:rPr lang="en-US" sz="1500">
                <a:solidFill>
                  <a:srgbClr val="FFFFFF"/>
                </a:solidFill>
                <a:latin typeface="Lucida Sans"/>
                <a:ea typeface="Lucida Sans"/>
                <a:cs typeface="Lucida Sans"/>
                <a:sym typeface="Lucida Sans"/>
              </a:rPr>
              <a:t>Merancang pembelajaran dengan prinsip berkesadaran, bermakna, dan menggembirakan</a:t>
            </a:r>
            <a:endParaRPr sz="1500">
              <a:latin typeface="Lucida Sans"/>
              <a:ea typeface="Lucida Sans"/>
              <a:cs typeface="Lucida Sans"/>
              <a:sym typeface="Lucida Sans"/>
            </a:endParaRPr>
          </a:p>
          <a:p>
            <a:pPr marL="295275" marR="5080" lvl="0" indent="-283210" algn="l" rtl="0">
              <a:lnSpc>
                <a:spcPct val="150000"/>
              </a:lnSpc>
              <a:spcBef>
                <a:spcPts val="0"/>
              </a:spcBef>
              <a:spcAft>
                <a:spcPts val="0"/>
              </a:spcAft>
              <a:buClr>
                <a:srgbClr val="FFFFFF"/>
              </a:buClr>
              <a:buSzPts val="1500"/>
              <a:buFont typeface="Lucida Sans"/>
              <a:buAutoNum type="alphaLcPeriod"/>
            </a:pPr>
            <a:r>
              <a:rPr lang="en-US" sz="1500">
                <a:solidFill>
                  <a:srgbClr val="FFFFFF"/>
                </a:solidFill>
                <a:latin typeface="Lucida Sans"/>
                <a:ea typeface="Lucida Sans"/>
                <a:cs typeface="Lucida Sans"/>
                <a:sym typeface="Lucida Sans"/>
              </a:rPr>
              <a:t>Mendeskripsikan pengalaman belajar memahami, mengaplikasi, dan merefleksi</a:t>
            </a:r>
            <a:endParaRPr sz="1500">
              <a:latin typeface="Lucida Sans"/>
              <a:ea typeface="Lucida Sans"/>
              <a:cs typeface="Lucida Sans"/>
              <a:sym typeface="Lucida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313"/>
        <p:cNvGrpSpPr/>
        <p:nvPr/>
      </p:nvGrpSpPr>
      <p:grpSpPr>
        <a:xfrm>
          <a:off x="0" y="0"/>
          <a:ext cx="0" cy="0"/>
          <a:chOff x="0" y="0"/>
          <a:chExt cx="0" cy="0"/>
        </a:xfrm>
      </p:grpSpPr>
      <p:grpSp>
        <p:nvGrpSpPr>
          <p:cNvPr id="314" name="Google Shape;314;p19"/>
          <p:cNvGrpSpPr/>
          <p:nvPr/>
        </p:nvGrpSpPr>
        <p:grpSpPr>
          <a:xfrm>
            <a:off x="0" y="0"/>
            <a:ext cx="9144000" cy="5143500"/>
            <a:chOff x="0" y="0"/>
            <a:chExt cx="9144000" cy="5143500"/>
          </a:xfrm>
        </p:grpSpPr>
        <p:pic>
          <p:nvPicPr>
            <p:cNvPr id="315" name="Google Shape;315;p19"/>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316" name="Google Shape;316;p19"/>
            <p:cNvPicPr preferRelativeResize="0"/>
            <p:nvPr/>
          </p:nvPicPr>
          <p:blipFill rotWithShape="1">
            <a:blip r:embed="rId4">
              <a:alphaModFix/>
            </a:blip>
            <a:srcRect/>
            <a:stretch/>
          </p:blipFill>
          <p:spPr>
            <a:xfrm>
              <a:off x="291454" y="192316"/>
              <a:ext cx="510643" cy="515162"/>
            </a:xfrm>
            <a:prstGeom prst="rect">
              <a:avLst/>
            </a:prstGeom>
            <a:noFill/>
            <a:ln>
              <a:noFill/>
            </a:ln>
          </p:spPr>
        </p:pic>
      </p:grpSp>
      <p:sp>
        <p:nvSpPr>
          <p:cNvPr id="317" name="Google Shape;317;p19"/>
          <p:cNvSpPr txBox="1"/>
          <p:nvPr/>
        </p:nvSpPr>
        <p:spPr>
          <a:xfrm>
            <a:off x="802097" y="296077"/>
            <a:ext cx="4066393" cy="271356"/>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dirty="0" err="1">
                <a:solidFill>
                  <a:srgbClr val="0D557F"/>
                </a:solidFill>
                <a:latin typeface="Arial Black"/>
                <a:ea typeface="Arial Black"/>
                <a:cs typeface="Arial Black"/>
                <a:sym typeface="Arial Black"/>
              </a:rPr>
              <a:t>Kementerian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Pendidikan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Dasar</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pic>
        <p:nvPicPr>
          <p:cNvPr id="318" name="Google Shape;318;p19"/>
          <p:cNvPicPr preferRelativeResize="0"/>
          <p:nvPr/>
        </p:nvPicPr>
        <p:blipFill rotWithShape="1">
          <a:blip r:embed="rId5">
            <a:alphaModFix/>
          </a:blip>
          <a:srcRect/>
          <a:stretch/>
        </p:blipFill>
        <p:spPr>
          <a:xfrm>
            <a:off x="76200" y="783678"/>
            <a:ext cx="8991600" cy="401285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grpSp>
        <p:nvGrpSpPr>
          <p:cNvPr id="323" name="Google Shape;323;p20"/>
          <p:cNvGrpSpPr/>
          <p:nvPr/>
        </p:nvGrpSpPr>
        <p:grpSpPr>
          <a:xfrm>
            <a:off x="0" y="0"/>
            <a:ext cx="9143999" cy="5143499"/>
            <a:chOff x="0" y="0"/>
            <a:chExt cx="9143999" cy="5143499"/>
          </a:xfrm>
        </p:grpSpPr>
        <p:pic>
          <p:nvPicPr>
            <p:cNvPr id="324" name="Google Shape;324;p20"/>
            <p:cNvPicPr preferRelativeResize="0"/>
            <p:nvPr/>
          </p:nvPicPr>
          <p:blipFill rotWithShape="1">
            <a:blip r:embed="rId3">
              <a:alphaModFix/>
            </a:blip>
            <a:srcRect/>
            <a:stretch/>
          </p:blipFill>
          <p:spPr>
            <a:xfrm>
              <a:off x="0" y="4403245"/>
              <a:ext cx="1472160" cy="740254"/>
            </a:xfrm>
            <a:prstGeom prst="rect">
              <a:avLst/>
            </a:prstGeom>
            <a:noFill/>
            <a:ln>
              <a:noFill/>
            </a:ln>
          </p:spPr>
        </p:pic>
        <p:pic>
          <p:nvPicPr>
            <p:cNvPr id="325" name="Google Shape;325;p20"/>
            <p:cNvPicPr preferRelativeResize="0"/>
            <p:nvPr/>
          </p:nvPicPr>
          <p:blipFill rotWithShape="1">
            <a:blip r:embed="rId4">
              <a:alphaModFix/>
            </a:blip>
            <a:srcRect/>
            <a:stretch/>
          </p:blipFill>
          <p:spPr>
            <a:xfrm>
              <a:off x="7658644" y="4677705"/>
              <a:ext cx="1485355" cy="465794"/>
            </a:xfrm>
            <a:prstGeom prst="rect">
              <a:avLst/>
            </a:prstGeom>
            <a:noFill/>
            <a:ln>
              <a:noFill/>
            </a:ln>
          </p:spPr>
        </p:pic>
        <p:pic>
          <p:nvPicPr>
            <p:cNvPr id="326" name="Google Shape;326;p20"/>
            <p:cNvPicPr preferRelativeResize="0"/>
            <p:nvPr/>
          </p:nvPicPr>
          <p:blipFill rotWithShape="1">
            <a:blip r:embed="rId5">
              <a:alphaModFix/>
            </a:blip>
            <a:srcRect/>
            <a:stretch/>
          </p:blipFill>
          <p:spPr>
            <a:xfrm>
              <a:off x="4221820" y="4672069"/>
              <a:ext cx="1265500" cy="471430"/>
            </a:xfrm>
            <a:prstGeom prst="rect">
              <a:avLst/>
            </a:prstGeom>
            <a:noFill/>
            <a:ln>
              <a:noFill/>
            </a:ln>
          </p:spPr>
        </p:pic>
        <p:pic>
          <p:nvPicPr>
            <p:cNvPr id="327" name="Google Shape;327;p20"/>
            <p:cNvPicPr preferRelativeResize="0"/>
            <p:nvPr/>
          </p:nvPicPr>
          <p:blipFill rotWithShape="1">
            <a:blip r:embed="rId6">
              <a:alphaModFix/>
            </a:blip>
            <a:srcRect/>
            <a:stretch/>
          </p:blipFill>
          <p:spPr>
            <a:xfrm>
              <a:off x="0" y="0"/>
              <a:ext cx="311851" cy="311851"/>
            </a:xfrm>
            <a:prstGeom prst="rect">
              <a:avLst/>
            </a:prstGeom>
            <a:noFill/>
            <a:ln>
              <a:noFill/>
            </a:ln>
          </p:spPr>
        </p:pic>
        <p:pic>
          <p:nvPicPr>
            <p:cNvPr id="328" name="Google Shape;328;p20"/>
            <p:cNvPicPr preferRelativeResize="0"/>
            <p:nvPr/>
          </p:nvPicPr>
          <p:blipFill rotWithShape="1">
            <a:blip r:embed="rId7">
              <a:alphaModFix/>
            </a:blip>
            <a:srcRect/>
            <a:stretch/>
          </p:blipFill>
          <p:spPr>
            <a:xfrm>
              <a:off x="8369929" y="310799"/>
              <a:ext cx="432361" cy="262119"/>
            </a:xfrm>
            <a:prstGeom prst="rect">
              <a:avLst/>
            </a:prstGeom>
            <a:noFill/>
            <a:ln>
              <a:noFill/>
            </a:ln>
          </p:spPr>
        </p:pic>
        <p:pic>
          <p:nvPicPr>
            <p:cNvPr id="329" name="Google Shape;329;p20"/>
            <p:cNvPicPr preferRelativeResize="0"/>
            <p:nvPr/>
          </p:nvPicPr>
          <p:blipFill rotWithShape="1">
            <a:blip r:embed="rId8">
              <a:alphaModFix/>
            </a:blip>
            <a:srcRect/>
            <a:stretch/>
          </p:blipFill>
          <p:spPr>
            <a:xfrm>
              <a:off x="291454" y="192317"/>
              <a:ext cx="510643" cy="515162"/>
            </a:xfrm>
            <a:prstGeom prst="rect">
              <a:avLst/>
            </a:prstGeom>
            <a:noFill/>
            <a:ln>
              <a:noFill/>
            </a:ln>
          </p:spPr>
        </p:pic>
        <p:pic>
          <p:nvPicPr>
            <p:cNvPr id="330" name="Google Shape;330;p20"/>
            <p:cNvPicPr preferRelativeResize="0"/>
            <p:nvPr/>
          </p:nvPicPr>
          <p:blipFill rotWithShape="1">
            <a:blip r:embed="rId9">
              <a:alphaModFix/>
            </a:blip>
            <a:srcRect/>
            <a:stretch/>
          </p:blipFill>
          <p:spPr>
            <a:xfrm>
              <a:off x="1351825" y="4717011"/>
              <a:ext cx="709384" cy="249614"/>
            </a:xfrm>
            <a:prstGeom prst="rect">
              <a:avLst/>
            </a:prstGeom>
            <a:noFill/>
            <a:ln>
              <a:noFill/>
            </a:ln>
          </p:spPr>
        </p:pic>
        <p:pic>
          <p:nvPicPr>
            <p:cNvPr id="331" name="Google Shape;331;p20"/>
            <p:cNvPicPr preferRelativeResize="0"/>
            <p:nvPr/>
          </p:nvPicPr>
          <p:blipFill rotWithShape="1">
            <a:blip r:embed="rId10">
              <a:alphaModFix/>
            </a:blip>
            <a:srcRect/>
            <a:stretch/>
          </p:blipFill>
          <p:spPr>
            <a:xfrm>
              <a:off x="2097083" y="4735981"/>
              <a:ext cx="569676" cy="258490"/>
            </a:xfrm>
            <a:prstGeom prst="rect">
              <a:avLst/>
            </a:prstGeom>
            <a:noFill/>
            <a:ln>
              <a:noFill/>
            </a:ln>
          </p:spPr>
        </p:pic>
      </p:grpSp>
      <p:sp>
        <p:nvSpPr>
          <p:cNvPr id="332" name="Google Shape;332;p20" descr="$PPTXTitle"/>
          <p:cNvSpPr txBox="1">
            <a:spLocks noGrp="1"/>
          </p:cNvSpPr>
          <p:nvPr>
            <p:ph type="title"/>
          </p:nvPr>
        </p:nvSpPr>
        <p:spPr>
          <a:xfrm>
            <a:off x="215826" y="159251"/>
            <a:ext cx="8416546" cy="788421"/>
          </a:xfrm>
          <a:prstGeom prst="rect">
            <a:avLst/>
          </a:prstGeom>
          <a:noFill/>
          <a:ln>
            <a:noFill/>
          </a:ln>
        </p:spPr>
        <p:txBody>
          <a:bodyPr spcFirstLastPara="1" wrap="square" lIns="0" tIns="12700" rIns="0" bIns="0" anchor="t" anchorCtr="0">
            <a:spAutoFit/>
          </a:bodyPr>
          <a:lstStyle/>
          <a:p>
            <a:pPr marL="661035" marR="6116320" lvl="0" indent="-32384" algn="l" rtl="0">
              <a:lnSpc>
                <a:spcPct val="140000"/>
              </a:lnSpc>
              <a:spcBef>
                <a:spcPts val="0"/>
              </a:spcBef>
              <a:spcAft>
                <a:spcPts val="0"/>
              </a:spcAft>
              <a:buNone/>
            </a:pPr>
            <a:r>
              <a:rPr lang="en-US" sz="1200" b="0" dirty="0" err="1">
                <a:solidFill>
                  <a:srgbClr val="0D557F"/>
                </a:solidFill>
                <a:latin typeface="Arial Black"/>
                <a:ea typeface="Arial Black"/>
                <a:cs typeface="Arial Black"/>
                <a:sym typeface="Arial Black"/>
              </a:rPr>
              <a:t>Kementerian</a:t>
            </a:r>
            <a:r>
              <a:rPr lang="en-US" sz="1200" b="0" dirty="0">
                <a:solidFill>
                  <a:srgbClr val="0D557F"/>
                </a:solidFill>
                <a:latin typeface="Arial Black"/>
                <a:ea typeface="Arial Black"/>
                <a:cs typeface="Arial Black"/>
                <a:sym typeface="Arial Black"/>
              </a:rPr>
              <a:t> </a:t>
            </a:r>
            <a:r>
              <a:rPr lang="en-US" sz="1200" b="0" dirty="0" err="1">
                <a:solidFill>
                  <a:srgbClr val="0D557F"/>
                </a:solidFill>
                <a:latin typeface="Arial Black"/>
                <a:ea typeface="Arial Black"/>
                <a:cs typeface="Arial Black"/>
                <a:sym typeface="Arial Black"/>
              </a:rPr>
              <a:t>Pendidikan</a:t>
            </a:r>
            <a:r>
              <a:rPr lang="en-US" sz="1200" b="0" dirty="0">
                <a:solidFill>
                  <a:srgbClr val="0D557F"/>
                </a:solidFill>
                <a:latin typeface="Arial Black"/>
                <a:ea typeface="Arial Black"/>
                <a:cs typeface="Arial Black"/>
                <a:sym typeface="Arial Black"/>
              </a:rPr>
              <a:t> </a:t>
            </a:r>
            <a:r>
              <a:rPr lang="en-US" sz="1200" b="0" dirty="0" err="1">
                <a:solidFill>
                  <a:srgbClr val="0D557F"/>
                </a:solidFill>
                <a:latin typeface="Arial Black"/>
                <a:ea typeface="Arial Black"/>
                <a:cs typeface="Arial Black"/>
                <a:sym typeface="Arial Black"/>
              </a:rPr>
              <a:t>Dasar</a:t>
            </a:r>
            <a:r>
              <a:rPr lang="en-US" sz="1200" b="0" dirty="0">
                <a:solidFill>
                  <a:srgbClr val="0D557F"/>
                </a:solidFill>
                <a:latin typeface="Arial Black"/>
                <a:ea typeface="Arial Black"/>
                <a:cs typeface="Arial Black"/>
                <a:sym typeface="Arial Black"/>
              </a:rPr>
              <a:t> </a:t>
            </a:r>
            <a:r>
              <a:rPr lang="en-US" sz="1200" b="0" dirty="0" err="1" smtClean="0">
                <a:solidFill>
                  <a:srgbClr val="0D557F"/>
                </a:solidFill>
                <a:latin typeface="Arial Black"/>
                <a:ea typeface="Arial Black"/>
                <a:cs typeface="Arial Black"/>
                <a:sym typeface="Arial Black"/>
              </a:rPr>
              <a:t>dan</a:t>
            </a:r>
            <a:r>
              <a:rPr lang="en-US" sz="1200" b="0" dirty="0">
                <a:solidFill>
                  <a:srgbClr val="0D557F"/>
                </a:solidFill>
                <a:latin typeface="Arial Black"/>
                <a:ea typeface="Arial Black"/>
                <a:cs typeface="Arial Black"/>
                <a:sym typeface="Arial Black"/>
              </a:rPr>
              <a:t> </a:t>
            </a:r>
            <a:r>
              <a:rPr lang="en-US" sz="1200" b="0" dirty="0" err="1" smtClean="0">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sp>
        <p:nvSpPr>
          <p:cNvPr id="333" name="Google Shape;333;p20"/>
          <p:cNvSpPr txBox="1"/>
          <p:nvPr/>
        </p:nvSpPr>
        <p:spPr>
          <a:xfrm>
            <a:off x="349939" y="1629149"/>
            <a:ext cx="8148320" cy="3042920"/>
          </a:xfrm>
          <a:prstGeom prst="rect">
            <a:avLst/>
          </a:prstGeom>
          <a:noFill/>
          <a:ln>
            <a:noFill/>
          </a:ln>
        </p:spPr>
        <p:txBody>
          <a:bodyPr spcFirstLastPara="1" wrap="square" lIns="0" tIns="12700" rIns="0" bIns="0" anchor="t" anchorCtr="0">
            <a:spAutoFit/>
          </a:bodyPr>
          <a:lstStyle/>
          <a:p>
            <a:pPr marL="254000" marR="5715" lvl="0" indent="-241935" algn="just" rtl="0">
              <a:lnSpc>
                <a:spcPct val="150000"/>
              </a:lnSpc>
              <a:spcBef>
                <a:spcPts val="0"/>
              </a:spcBef>
              <a:spcAft>
                <a:spcPts val="0"/>
              </a:spcAft>
              <a:buSzPts val="1200"/>
              <a:buFont typeface="Arial"/>
              <a:buAutoNum type="arabicPeriod"/>
            </a:pPr>
            <a:r>
              <a:rPr lang="en-US" sz="1200" dirty="0" err="1">
                <a:latin typeface="Arial Black"/>
                <a:ea typeface="Arial Black"/>
                <a:cs typeface="Arial Black"/>
                <a:sym typeface="Arial Black"/>
              </a:rPr>
              <a:t>Berkesadaran</a:t>
            </a:r>
            <a:r>
              <a:rPr lang="en-US" sz="1200" dirty="0">
                <a:latin typeface="Arial Black"/>
                <a:ea typeface="Arial Black"/>
                <a:cs typeface="Arial Black"/>
                <a:sym typeface="Arial Black"/>
              </a:rPr>
              <a:t> </a:t>
            </a:r>
            <a:r>
              <a:rPr lang="en-US" sz="1200" dirty="0" err="1">
                <a:latin typeface="Lucida Sans"/>
                <a:ea typeface="Lucida Sans"/>
                <a:cs typeface="Lucida Sans"/>
                <a:sym typeface="Lucida Sans"/>
              </a:rPr>
              <a:t>diterapkan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dengan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merencanakan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kegiatan</a:t>
            </a:r>
            <a:r>
              <a:rPr lang="en-US" sz="1200" dirty="0">
                <a:latin typeface="Lucida Sans"/>
                <a:ea typeface="Lucida Sans"/>
                <a:cs typeface="Lucida Sans"/>
                <a:sym typeface="Lucida Sans"/>
              </a:rPr>
              <a:t> yang </a:t>
            </a:r>
            <a:r>
              <a:rPr lang="en-US" sz="1200" dirty="0" err="1">
                <a:latin typeface="Lucida Sans"/>
                <a:ea typeface="Lucida Sans"/>
                <a:cs typeface="Lucida Sans"/>
                <a:sym typeface="Lucida Sans"/>
              </a:rPr>
              <a:t>memberikan</a:t>
            </a:r>
            <a:r>
              <a:rPr lang="en-US" sz="1200" dirty="0">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kenyamanan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peserta</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didik</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dalam</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belajar</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Fokus</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konsentrasi</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perhatian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Melalui</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prinsip</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ini</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dapat</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melibatkan</a:t>
            </a:r>
            <a:r>
              <a:rPr lang="en-US" sz="1200" dirty="0">
                <a:solidFill>
                  <a:srgbClr val="273143"/>
                </a:solidFill>
                <a:latin typeface="Lucida Sans"/>
                <a:ea typeface="Lucida Sans"/>
                <a:cs typeface="Lucida Sans"/>
                <a:sym typeface="Lucida Sans"/>
              </a:rPr>
              <a:t>  proses </a:t>
            </a:r>
            <a:r>
              <a:rPr lang="en-US" sz="1200" dirty="0" err="1">
                <a:solidFill>
                  <a:srgbClr val="273143"/>
                </a:solidFill>
                <a:latin typeface="Lucida Sans"/>
                <a:ea typeface="Lucida Sans"/>
                <a:cs typeface="Lucida Sans"/>
                <a:sym typeface="Lucida Sans"/>
              </a:rPr>
              <a:t>berpikir</a:t>
            </a:r>
            <a:r>
              <a:rPr lang="en-US" sz="1200" dirty="0">
                <a:solidFill>
                  <a:srgbClr val="273143"/>
                </a:solidFill>
                <a:latin typeface="Lucida Sans"/>
                <a:ea typeface="Lucida Sans"/>
                <a:cs typeface="Lucida Sans"/>
                <a:sym typeface="Lucida Sans"/>
              </a:rPr>
              <a:t>  yang  </a:t>
            </a:r>
            <a:r>
              <a:rPr lang="en-US" sz="1200" dirty="0" err="1">
                <a:solidFill>
                  <a:srgbClr val="273143"/>
                </a:solidFill>
                <a:latin typeface="Lucida Sans"/>
                <a:ea typeface="Lucida Sans"/>
                <a:cs typeface="Lucida Sans"/>
                <a:sym typeface="Lucida Sans"/>
              </a:rPr>
              <a:t>terbuka</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terhadap</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perspektif</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baru</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serta</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membangun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keingintahuan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terhadap</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pengetahuan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pengalaman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baru</a:t>
            </a:r>
            <a:r>
              <a:rPr lang="en-US" sz="1200" dirty="0">
                <a:solidFill>
                  <a:srgbClr val="273143"/>
                </a:solidFill>
                <a:latin typeface="Lucida Sans"/>
                <a:ea typeface="Lucida Sans"/>
                <a:cs typeface="Lucida Sans"/>
                <a:sym typeface="Lucida Sans"/>
              </a:rPr>
              <a:t>.</a:t>
            </a:r>
            <a:endParaRPr sz="1200" dirty="0">
              <a:latin typeface="Lucida Sans"/>
              <a:ea typeface="Lucida Sans"/>
              <a:cs typeface="Lucida Sans"/>
              <a:sym typeface="Lucida Sans"/>
            </a:endParaRPr>
          </a:p>
          <a:p>
            <a:pPr marL="254000" marR="5080" lvl="0" indent="-241935" algn="just" rtl="0">
              <a:lnSpc>
                <a:spcPct val="150000"/>
              </a:lnSpc>
              <a:spcBef>
                <a:spcPts val="0"/>
              </a:spcBef>
              <a:spcAft>
                <a:spcPts val="0"/>
              </a:spcAft>
              <a:buSzPts val="1200"/>
              <a:buFont typeface="Arial"/>
              <a:buAutoNum type="arabicPeriod"/>
            </a:pPr>
            <a:r>
              <a:rPr lang="en-US" sz="1200" dirty="0" err="1">
                <a:latin typeface="Arial Black"/>
                <a:ea typeface="Arial Black"/>
                <a:cs typeface="Arial Black"/>
                <a:sym typeface="Arial Black"/>
              </a:rPr>
              <a:t>Bermakna</a:t>
            </a:r>
            <a:r>
              <a:rPr lang="en-US" sz="1200" dirty="0">
                <a:latin typeface="Arial Black"/>
                <a:ea typeface="Arial Black"/>
                <a:cs typeface="Arial Black"/>
                <a:sym typeface="Arial Black"/>
              </a:rPr>
              <a:t> </a:t>
            </a:r>
            <a:r>
              <a:rPr lang="en-US" sz="1200" dirty="0" err="1">
                <a:latin typeface="Lucida Sans"/>
                <a:ea typeface="Lucida Sans"/>
                <a:cs typeface="Lucida Sans"/>
                <a:sym typeface="Lucida Sans"/>
              </a:rPr>
              <a:t>diterapkan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dengan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merancang</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pembelajaran</a:t>
            </a:r>
            <a:r>
              <a:rPr lang="en-US" sz="1200" dirty="0">
                <a:latin typeface="Lucida Sans"/>
                <a:ea typeface="Lucida Sans"/>
                <a:cs typeface="Lucida Sans"/>
                <a:sym typeface="Lucida Sans"/>
              </a:rPr>
              <a:t> yang </a:t>
            </a:r>
            <a:r>
              <a:rPr lang="en-US" sz="1200" dirty="0" err="1">
                <a:solidFill>
                  <a:srgbClr val="273143"/>
                </a:solidFill>
                <a:latin typeface="Lucida Sans"/>
                <a:ea typeface="Lucida Sans"/>
                <a:cs typeface="Lucida Sans"/>
                <a:sym typeface="Lucida Sans"/>
              </a:rPr>
              <a:t>kontekstual</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dan</a:t>
            </a:r>
            <a:r>
              <a:rPr lang="en-US" sz="1200" dirty="0">
                <a:solidFill>
                  <a:srgbClr val="273143"/>
                </a:solidFill>
                <a:latin typeface="Lucida Sans"/>
                <a:ea typeface="Lucida Sans"/>
                <a:cs typeface="Lucida Sans"/>
                <a:sym typeface="Lucida Sans"/>
              </a:rPr>
              <a:t>/</a:t>
            </a:r>
            <a:r>
              <a:rPr lang="en-US" sz="1200" dirty="0" err="1">
                <a:solidFill>
                  <a:srgbClr val="273143"/>
                </a:solidFill>
                <a:latin typeface="Lucida Sans"/>
                <a:ea typeface="Lucida Sans"/>
                <a:cs typeface="Lucida Sans"/>
                <a:sym typeface="Lucida Sans"/>
              </a:rPr>
              <a:t>atau</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relevan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dengan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kehidupan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nyata</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terkait</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dengan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pengalaman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sebelumnya</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bermanfaatan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pengalaman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belajar</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untuk</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diterapkan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dalam</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konteks</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baru</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terkait</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dengan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bidang</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ilmu</a:t>
            </a:r>
            <a:r>
              <a:rPr lang="en-US" sz="1200" dirty="0">
                <a:solidFill>
                  <a:srgbClr val="273143"/>
                </a:solidFill>
                <a:latin typeface="Lucida Sans"/>
                <a:ea typeface="Lucida Sans"/>
                <a:cs typeface="Lucida Sans"/>
                <a:sym typeface="Lucida Sans"/>
              </a:rPr>
              <a:t> lain </a:t>
            </a:r>
            <a:r>
              <a:rPr lang="en-US" sz="1200" dirty="0" err="1">
                <a:solidFill>
                  <a:srgbClr val="273143"/>
                </a:solidFill>
                <a:latin typeface="Lucida Sans"/>
                <a:ea typeface="Lucida Sans"/>
                <a:cs typeface="Lucida Sans"/>
                <a:sym typeface="Lucida Sans"/>
              </a:rPr>
              <a:t>untuk</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menjadi</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pembelajar</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sepanjang</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hayat</a:t>
            </a:r>
            <a:r>
              <a:rPr lang="en-US" sz="1200" dirty="0">
                <a:solidFill>
                  <a:srgbClr val="273143"/>
                </a:solidFill>
                <a:latin typeface="Lucida Sans"/>
                <a:ea typeface="Lucida Sans"/>
                <a:cs typeface="Lucida Sans"/>
                <a:sym typeface="Lucida Sans"/>
              </a:rPr>
              <a:t>.</a:t>
            </a:r>
            <a:endParaRPr sz="1200" dirty="0">
              <a:latin typeface="Lucida Sans"/>
              <a:ea typeface="Lucida Sans"/>
              <a:cs typeface="Lucida Sans"/>
              <a:sym typeface="Lucida Sans"/>
            </a:endParaRPr>
          </a:p>
          <a:p>
            <a:pPr marL="254000" marR="5080" lvl="0" indent="-241935" algn="just" rtl="0">
              <a:lnSpc>
                <a:spcPct val="150000"/>
              </a:lnSpc>
              <a:spcBef>
                <a:spcPts val="0"/>
              </a:spcBef>
              <a:spcAft>
                <a:spcPts val="0"/>
              </a:spcAft>
              <a:buSzPts val="1200"/>
              <a:buFont typeface="Arial"/>
              <a:buAutoNum type="arabicPeriod"/>
            </a:pPr>
            <a:r>
              <a:rPr lang="en-US" sz="1200" dirty="0" err="1">
                <a:latin typeface="Arial Black"/>
                <a:ea typeface="Arial Black"/>
                <a:cs typeface="Arial Black"/>
                <a:sym typeface="Arial Black"/>
              </a:rPr>
              <a:t>Menggembirakan</a:t>
            </a:r>
            <a:r>
              <a:rPr lang="en-US" sz="1200" dirty="0">
                <a:latin typeface="Arial Black"/>
                <a:ea typeface="Arial Black"/>
                <a:cs typeface="Arial Black"/>
                <a:sym typeface="Arial Black"/>
              </a:rPr>
              <a:t> </a:t>
            </a:r>
            <a:r>
              <a:rPr lang="en-US" sz="1200" dirty="0" err="1">
                <a:latin typeface="Lucida Sans"/>
                <a:ea typeface="Lucida Sans"/>
                <a:cs typeface="Lucida Sans"/>
                <a:sym typeface="Lucida Sans"/>
              </a:rPr>
              <a:t>diterapkan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dengan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memastikan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bahwa</a:t>
            </a:r>
            <a:r>
              <a:rPr lang="en-US" sz="1200" dirty="0">
                <a:latin typeface="Lucida Sans"/>
                <a:ea typeface="Lucida Sans"/>
                <a:cs typeface="Lucida Sans"/>
                <a:sym typeface="Lucida Sans"/>
              </a:rPr>
              <a:t> proses </a:t>
            </a:r>
            <a:r>
              <a:rPr lang="en-US" sz="1200" dirty="0" err="1">
                <a:latin typeface="Lucida Sans"/>
                <a:ea typeface="Lucida Sans"/>
                <a:cs typeface="Lucida Sans"/>
                <a:sym typeface="Lucida Sans"/>
              </a:rPr>
              <a:t>pembelajaran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berlangsung</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secara</a:t>
            </a:r>
            <a:r>
              <a:rPr lang="en-US" sz="1200" dirty="0">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interaktif</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dengan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aktivitas</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pembelajaran</a:t>
            </a:r>
            <a:r>
              <a:rPr lang="en-US" sz="1200" dirty="0">
                <a:solidFill>
                  <a:srgbClr val="273143"/>
                </a:solidFill>
                <a:latin typeface="Lucida Sans"/>
                <a:ea typeface="Lucida Sans"/>
                <a:cs typeface="Lucida Sans"/>
                <a:sym typeface="Lucida Sans"/>
              </a:rPr>
              <a:t> yang </a:t>
            </a:r>
            <a:r>
              <a:rPr lang="en-US" sz="1200" dirty="0" err="1">
                <a:solidFill>
                  <a:srgbClr val="273143"/>
                </a:solidFill>
                <a:latin typeface="Lucida Sans"/>
                <a:ea typeface="Lucida Sans"/>
                <a:cs typeface="Lucida Sans"/>
                <a:sym typeface="Lucida Sans"/>
              </a:rPr>
              <a:t>menarik</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menginspirasi</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menantang</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dan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memotivasi</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serta</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menunjukkan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keberhasilan</a:t>
            </a:r>
            <a:r>
              <a:rPr lang="en-US" sz="1200" dirty="0">
                <a:solidFill>
                  <a:srgbClr val="273143"/>
                </a:solidFill>
                <a:latin typeface="Lucida Sans"/>
                <a:ea typeface="Lucida Sans"/>
                <a:cs typeface="Lucida Sans"/>
                <a:sym typeface="Lucida Sans"/>
              </a:rPr>
              <a:t> </a:t>
            </a:r>
            <a:r>
              <a:rPr lang="en-US" sz="1200" dirty="0" err="1">
                <a:solidFill>
                  <a:srgbClr val="273143"/>
                </a:solidFill>
                <a:latin typeface="Lucida Sans"/>
                <a:ea typeface="Lucida Sans"/>
                <a:cs typeface="Lucida Sans"/>
                <a:sym typeface="Lucida Sans"/>
              </a:rPr>
              <a:t>belajar</a:t>
            </a:r>
            <a:r>
              <a:rPr lang="en-US" sz="1200" dirty="0">
                <a:solidFill>
                  <a:srgbClr val="273143"/>
                </a:solidFill>
                <a:latin typeface="Lucida Sans"/>
                <a:ea typeface="Lucida Sans"/>
                <a:cs typeface="Lucida Sans"/>
                <a:sym typeface="Lucida Sans"/>
              </a:rPr>
              <a:t>.</a:t>
            </a:r>
            <a:endParaRPr sz="1200" dirty="0">
              <a:latin typeface="Lucida Sans"/>
              <a:ea typeface="Lucida Sans"/>
              <a:cs typeface="Lucida Sans"/>
              <a:sym typeface="Lucida Sans"/>
            </a:endParaRPr>
          </a:p>
        </p:txBody>
      </p:sp>
      <p:sp>
        <p:nvSpPr>
          <p:cNvPr id="2" name="Rectangle 1"/>
          <p:cNvSpPr/>
          <p:nvPr/>
        </p:nvSpPr>
        <p:spPr>
          <a:xfrm>
            <a:off x="1351825" y="1134756"/>
            <a:ext cx="6535289" cy="369332"/>
          </a:xfrm>
          <a:prstGeom prst="rect">
            <a:avLst/>
          </a:prstGeom>
        </p:spPr>
        <p:txBody>
          <a:bodyPr wrap="square">
            <a:spAutoFit/>
          </a:bodyPr>
          <a:lstStyle/>
          <a:p>
            <a:r>
              <a:rPr lang="en-US" sz="1800" b="1" dirty="0" err="1">
                <a:solidFill>
                  <a:srgbClr val="212121"/>
                </a:solidFill>
              </a:rPr>
              <a:t>Bagaimana</a:t>
            </a:r>
            <a:r>
              <a:rPr lang="en-US" sz="1800" b="1" dirty="0">
                <a:solidFill>
                  <a:srgbClr val="212121"/>
                </a:solidFill>
              </a:rPr>
              <a:t> </a:t>
            </a:r>
            <a:r>
              <a:rPr lang="en-US" sz="1800" b="1" dirty="0" err="1">
                <a:solidFill>
                  <a:srgbClr val="212121"/>
                </a:solidFill>
              </a:rPr>
              <a:t>menerapkan</a:t>
            </a:r>
            <a:r>
              <a:rPr lang="en-US" sz="1800" b="1" dirty="0">
                <a:solidFill>
                  <a:srgbClr val="212121"/>
                </a:solidFill>
              </a:rPr>
              <a:t> </a:t>
            </a:r>
            <a:r>
              <a:rPr lang="en-US" sz="1800" b="1" dirty="0" err="1">
                <a:solidFill>
                  <a:srgbClr val="212121"/>
                </a:solidFill>
              </a:rPr>
              <a:t>prinsip</a:t>
            </a:r>
            <a:r>
              <a:rPr lang="en-US" sz="1800" b="1" dirty="0">
                <a:solidFill>
                  <a:srgbClr val="212121"/>
                </a:solidFill>
              </a:rPr>
              <a:t> PM </a:t>
            </a:r>
            <a:r>
              <a:rPr lang="en-US" sz="1800" b="1" dirty="0" err="1">
                <a:solidFill>
                  <a:srgbClr val="212121"/>
                </a:solidFill>
              </a:rPr>
              <a:t>dalam</a:t>
            </a:r>
            <a:r>
              <a:rPr lang="en-US" sz="1800" b="1" dirty="0">
                <a:solidFill>
                  <a:srgbClr val="212121"/>
                </a:solidFill>
              </a:rPr>
              <a:t> </a:t>
            </a:r>
            <a:r>
              <a:rPr lang="en-US" sz="1800" b="1" dirty="0" err="1">
                <a:solidFill>
                  <a:srgbClr val="212121"/>
                </a:solidFill>
              </a:rPr>
              <a:t>perencanaan</a:t>
            </a:r>
            <a:r>
              <a:rPr lang="en-US" sz="1800" b="1" dirty="0">
                <a:solidFill>
                  <a:srgbClr val="212121"/>
                </a:solidFill>
              </a:rPr>
              <a:t>?</a:t>
            </a:r>
            <a:endParaRPr lang="en-AU" sz="18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337"/>
        <p:cNvGrpSpPr/>
        <p:nvPr/>
      </p:nvGrpSpPr>
      <p:grpSpPr>
        <a:xfrm>
          <a:off x="0" y="0"/>
          <a:ext cx="0" cy="0"/>
          <a:chOff x="0" y="0"/>
          <a:chExt cx="0" cy="0"/>
        </a:xfrm>
      </p:grpSpPr>
      <p:grpSp>
        <p:nvGrpSpPr>
          <p:cNvPr id="338" name="Google Shape;338;p21"/>
          <p:cNvGrpSpPr/>
          <p:nvPr/>
        </p:nvGrpSpPr>
        <p:grpSpPr>
          <a:xfrm>
            <a:off x="0" y="0"/>
            <a:ext cx="9144000" cy="5143500"/>
            <a:chOff x="0" y="0"/>
            <a:chExt cx="9144000" cy="5143500"/>
          </a:xfrm>
        </p:grpSpPr>
        <p:pic>
          <p:nvPicPr>
            <p:cNvPr id="339" name="Google Shape;339;p21"/>
            <p:cNvPicPr preferRelativeResize="0"/>
            <p:nvPr/>
          </p:nvPicPr>
          <p:blipFill rotWithShape="1">
            <a:blip r:embed="rId3">
              <a:alphaModFix/>
            </a:blip>
            <a:srcRect/>
            <a:stretch/>
          </p:blipFill>
          <p:spPr>
            <a:xfrm>
              <a:off x="0" y="0"/>
              <a:ext cx="9144000" cy="5143500"/>
            </a:xfrm>
            <a:prstGeom prst="rect">
              <a:avLst/>
            </a:prstGeom>
            <a:noFill/>
            <a:ln>
              <a:noFill/>
            </a:ln>
          </p:spPr>
        </p:pic>
        <p:pic>
          <p:nvPicPr>
            <p:cNvPr id="340" name="Google Shape;340;p21"/>
            <p:cNvPicPr preferRelativeResize="0"/>
            <p:nvPr/>
          </p:nvPicPr>
          <p:blipFill rotWithShape="1">
            <a:blip r:embed="rId4">
              <a:alphaModFix/>
            </a:blip>
            <a:srcRect/>
            <a:stretch/>
          </p:blipFill>
          <p:spPr>
            <a:xfrm>
              <a:off x="291454" y="192316"/>
              <a:ext cx="510643" cy="515162"/>
            </a:xfrm>
            <a:prstGeom prst="rect">
              <a:avLst/>
            </a:prstGeom>
            <a:noFill/>
            <a:ln>
              <a:noFill/>
            </a:ln>
          </p:spPr>
        </p:pic>
      </p:grpSp>
      <p:sp>
        <p:nvSpPr>
          <p:cNvPr id="341" name="Google Shape;341;p21"/>
          <p:cNvSpPr txBox="1"/>
          <p:nvPr/>
        </p:nvSpPr>
        <p:spPr>
          <a:xfrm>
            <a:off x="802097" y="311451"/>
            <a:ext cx="4044622" cy="271356"/>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dirty="0" err="1">
                <a:solidFill>
                  <a:srgbClr val="0D557F"/>
                </a:solidFill>
                <a:latin typeface="Arial Black"/>
                <a:ea typeface="Arial Black"/>
                <a:cs typeface="Arial Black"/>
                <a:sym typeface="Arial Black"/>
              </a:rPr>
              <a:t>Kementerian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Pendidikan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Dasar</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grpSp>
        <p:nvGrpSpPr>
          <p:cNvPr id="342" name="Google Shape;342;p21"/>
          <p:cNvGrpSpPr/>
          <p:nvPr/>
        </p:nvGrpSpPr>
        <p:grpSpPr>
          <a:xfrm>
            <a:off x="617220" y="1074420"/>
            <a:ext cx="6223571" cy="3401569"/>
            <a:chOff x="617220" y="1074420"/>
            <a:chExt cx="6223571" cy="3401569"/>
          </a:xfrm>
        </p:grpSpPr>
        <p:pic>
          <p:nvPicPr>
            <p:cNvPr id="343" name="Google Shape;343;p21"/>
            <p:cNvPicPr preferRelativeResize="0"/>
            <p:nvPr/>
          </p:nvPicPr>
          <p:blipFill rotWithShape="1">
            <a:blip r:embed="rId5">
              <a:alphaModFix/>
            </a:blip>
            <a:srcRect/>
            <a:stretch/>
          </p:blipFill>
          <p:spPr>
            <a:xfrm>
              <a:off x="617220" y="1074420"/>
              <a:ext cx="3401569" cy="3401569"/>
            </a:xfrm>
            <a:prstGeom prst="rect">
              <a:avLst/>
            </a:prstGeom>
            <a:noFill/>
            <a:ln>
              <a:noFill/>
            </a:ln>
          </p:spPr>
        </p:pic>
        <p:sp>
          <p:nvSpPr>
            <p:cNvPr id="344" name="Google Shape;344;p21"/>
            <p:cNvSpPr/>
            <p:nvPr/>
          </p:nvSpPr>
          <p:spPr>
            <a:xfrm>
              <a:off x="2966471" y="2374076"/>
              <a:ext cx="1282065" cy="1447165"/>
            </a:xfrm>
            <a:custGeom>
              <a:avLst/>
              <a:gdLst/>
              <a:ahLst/>
              <a:cxnLst/>
              <a:rect l="l" t="t" r="r" b="b"/>
              <a:pathLst>
                <a:path w="1282064" h="1447164" extrusionOk="0">
                  <a:moveTo>
                    <a:pt x="1281600" y="0"/>
                  </a:moveTo>
                  <a:lnTo>
                    <a:pt x="0" y="0"/>
                  </a:lnTo>
                  <a:lnTo>
                    <a:pt x="0" y="1446600"/>
                  </a:lnTo>
                </a:path>
              </a:pathLst>
            </a:custGeom>
            <a:noFill/>
            <a:ln w="28550" cap="flat" cmpd="sng">
              <a:solidFill>
                <a:srgbClr val="065985"/>
              </a:solidFill>
              <a:prstDash val="lg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345" name="Google Shape;345;p21"/>
            <p:cNvPicPr preferRelativeResize="0"/>
            <p:nvPr/>
          </p:nvPicPr>
          <p:blipFill rotWithShape="1">
            <a:blip r:embed="rId6">
              <a:alphaModFix/>
            </a:blip>
            <a:srcRect/>
            <a:stretch/>
          </p:blipFill>
          <p:spPr>
            <a:xfrm>
              <a:off x="2905178" y="3806389"/>
              <a:ext cx="122586" cy="122586"/>
            </a:xfrm>
            <a:prstGeom prst="rect">
              <a:avLst/>
            </a:prstGeom>
            <a:noFill/>
            <a:ln>
              <a:noFill/>
            </a:ln>
          </p:spPr>
        </p:pic>
        <p:sp>
          <p:nvSpPr>
            <p:cNvPr id="346" name="Google Shape;346;p21"/>
            <p:cNvSpPr/>
            <p:nvPr/>
          </p:nvSpPr>
          <p:spPr>
            <a:xfrm>
              <a:off x="1123878" y="3130706"/>
              <a:ext cx="3124200" cy="635"/>
            </a:xfrm>
            <a:custGeom>
              <a:avLst/>
              <a:gdLst/>
              <a:ahLst/>
              <a:cxnLst/>
              <a:rect l="l" t="t" r="r" b="b"/>
              <a:pathLst>
                <a:path w="3124200" h="635" extrusionOk="0">
                  <a:moveTo>
                    <a:pt x="3124200" y="0"/>
                  </a:moveTo>
                  <a:lnTo>
                    <a:pt x="1507950" y="0"/>
                  </a:lnTo>
                  <a:lnTo>
                    <a:pt x="1507950" y="299"/>
                  </a:lnTo>
                  <a:lnTo>
                    <a:pt x="0" y="299"/>
                  </a:lnTo>
                </a:path>
              </a:pathLst>
            </a:custGeom>
            <a:noFill/>
            <a:ln w="28550" cap="flat" cmpd="sng">
              <a:solidFill>
                <a:srgbClr val="065985"/>
              </a:solidFill>
              <a:prstDash val="lg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347" name="Google Shape;347;p21"/>
            <p:cNvPicPr preferRelativeResize="0"/>
            <p:nvPr/>
          </p:nvPicPr>
          <p:blipFill rotWithShape="1">
            <a:blip r:embed="rId7">
              <a:alphaModFix/>
            </a:blip>
            <a:srcRect/>
            <a:stretch/>
          </p:blipFill>
          <p:spPr>
            <a:xfrm>
              <a:off x="1015578" y="3069713"/>
              <a:ext cx="122586" cy="122586"/>
            </a:xfrm>
            <a:prstGeom prst="rect">
              <a:avLst/>
            </a:prstGeom>
            <a:noFill/>
            <a:ln>
              <a:noFill/>
            </a:ln>
          </p:spPr>
        </p:pic>
        <p:sp>
          <p:nvSpPr>
            <p:cNvPr id="348" name="Google Shape;348;p21"/>
            <p:cNvSpPr/>
            <p:nvPr/>
          </p:nvSpPr>
          <p:spPr>
            <a:xfrm>
              <a:off x="4248086" y="2004440"/>
              <a:ext cx="2592705" cy="1879600"/>
            </a:xfrm>
            <a:custGeom>
              <a:avLst/>
              <a:gdLst/>
              <a:ahLst/>
              <a:cxnLst/>
              <a:rect l="l" t="t" r="r" b="b"/>
              <a:pathLst>
                <a:path w="2592704" h="1879600" extrusionOk="0">
                  <a:moveTo>
                    <a:pt x="1092809" y="1582483"/>
                  </a:moveTo>
                  <a:lnTo>
                    <a:pt x="1080490" y="1541805"/>
                  </a:lnTo>
                  <a:lnTo>
                    <a:pt x="1047534" y="1514741"/>
                  </a:lnTo>
                  <a:lnTo>
                    <a:pt x="1019479" y="1509153"/>
                  </a:lnTo>
                  <a:lnTo>
                    <a:pt x="73380" y="1509153"/>
                  </a:lnTo>
                  <a:lnTo>
                    <a:pt x="44843" y="1514919"/>
                  </a:lnTo>
                  <a:lnTo>
                    <a:pt x="21539" y="1530629"/>
                  </a:lnTo>
                  <a:lnTo>
                    <a:pt x="5816" y="1553946"/>
                  </a:lnTo>
                  <a:lnTo>
                    <a:pt x="5727" y="1554429"/>
                  </a:lnTo>
                  <a:lnTo>
                    <a:pt x="63" y="1582483"/>
                  </a:lnTo>
                  <a:lnTo>
                    <a:pt x="63" y="1806181"/>
                  </a:lnTo>
                  <a:lnTo>
                    <a:pt x="5816" y="1834718"/>
                  </a:lnTo>
                  <a:lnTo>
                    <a:pt x="21539" y="1858035"/>
                  </a:lnTo>
                  <a:lnTo>
                    <a:pt x="44843" y="1873745"/>
                  </a:lnTo>
                  <a:lnTo>
                    <a:pt x="73380" y="1879511"/>
                  </a:lnTo>
                  <a:lnTo>
                    <a:pt x="1019479" y="1879511"/>
                  </a:lnTo>
                  <a:lnTo>
                    <a:pt x="1048016" y="1873745"/>
                  </a:lnTo>
                  <a:lnTo>
                    <a:pt x="1071333" y="1858035"/>
                  </a:lnTo>
                  <a:lnTo>
                    <a:pt x="1087043" y="1834718"/>
                  </a:lnTo>
                  <a:lnTo>
                    <a:pt x="1092809" y="1806181"/>
                  </a:lnTo>
                  <a:lnTo>
                    <a:pt x="1092809" y="1582483"/>
                  </a:lnTo>
                  <a:close/>
                </a:path>
                <a:path w="2592704" h="1879600" extrusionOk="0">
                  <a:moveTo>
                    <a:pt x="2084895" y="1014577"/>
                  </a:moveTo>
                  <a:lnTo>
                    <a:pt x="2072576" y="973899"/>
                  </a:lnTo>
                  <a:lnTo>
                    <a:pt x="2039632" y="946835"/>
                  </a:lnTo>
                  <a:lnTo>
                    <a:pt x="2011565" y="941247"/>
                  </a:lnTo>
                  <a:lnTo>
                    <a:pt x="73367" y="941247"/>
                  </a:lnTo>
                  <a:lnTo>
                    <a:pt x="44831" y="947013"/>
                  </a:lnTo>
                  <a:lnTo>
                    <a:pt x="21526" y="962736"/>
                  </a:lnTo>
                  <a:lnTo>
                    <a:pt x="5803" y="986040"/>
                  </a:lnTo>
                  <a:lnTo>
                    <a:pt x="50" y="1014577"/>
                  </a:lnTo>
                  <a:lnTo>
                    <a:pt x="50" y="1238275"/>
                  </a:lnTo>
                  <a:lnTo>
                    <a:pt x="5803" y="1266812"/>
                  </a:lnTo>
                  <a:lnTo>
                    <a:pt x="21526" y="1290129"/>
                  </a:lnTo>
                  <a:lnTo>
                    <a:pt x="44831" y="1305839"/>
                  </a:lnTo>
                  <a:lnTo>
                    <a:pt x="73367" y="1311605"/>
                  </a:lnTo>
                  <a:lnTo>
                    <a:pt x="2011565" y="1311605"/>
                  </a:lnTo>
                  <a:lnTo>
                    <a:pt x="2040102" y="1305839"/>
                  </a:lnTo>
                  <a:lnTo>
                    <a:pt x="2063419" y="1290129"/>
                  </a:lnTo>
                  <a:lnTo>
                    <a:pt x="2079129" y="1266812"/>
                  </a:lnTo>
                  <a:lnTo>
                    <a:pt x="2084895" y="1238275"/>
                  </a:lnTo>
                  <a:lnTo>
                    <a:pt x="2084895" y="1014577"/>
                  </a:lnTo>
                  <a:close/>
                </a:path>
                <a:path w="2592704" h="1879600" extrusionOk="0">
                  <a:moveTo>
                    <a:pt x="2592298" y="66573"/>
                  </a:moveTo>
                  <a:lnTo>
                    <a:pt x="2581110" y="29641"/>
                  </a:lnTo>
                  <a:lnTo>
                    <a:pt x="2551201" y="5067"/>
                  </a:lnTo>
                  <a:lnTo>
                    <a:pt x="2525725" y="0"/>
                  </a:lnTo>
                  <a:lnTo>
                    <a:pt x="66573" y="0"/>
                  </a:lnTo>
                  <a:lnTo>
                    <a:pt x="40665" y="5232"/>
                  </a:lnTo>
                  <a:lnTo>
                    <a:pt x="19507" y="19494"/>
                  </a:lnTo>
                  <a:lnTo>
                    <a:pt x="5232" y="40665"/>
                  </a:lnTo>
                  <a:lnTo>
                    <a:pt x="0" y="66573"/>
                  </a:lnTo>
                  <a:lnTo>
                    <a:pt x="0" y="677125"/>
                  </a:lnTo>
                  <a:lnTo>
                    <a:pt x="5232" y="703033"/>
                  </a:lnTo>
                  <a:lnTo>
                    <a:pt x="19507" y="724192"/>
                  </a:lnTo>
                  <a:lnTo>
                    <a:pt x="40665" y="738466"/>
                  </a:lnTo>
                  <a:lnTo>
                    <a:pt x="66573" y="743699"/>
                  </a:lnTo>
                  <a:lnTo>
                    <a:pt x="2525725" y="743699"/>
                  </a:lnTo>
                  <a:lnTo>
                    <a:pt x="2551633" y="738466"/>
                  </a:lnTo>
                  <a:lnTo>
                    <a:pt x="2572791" y="724192"/>
                  </a:lnTo>
                  <a:lnTo>
                    <a:pt x="2587066" y="703033"/>
                  </a:lnTo>
                  <a:lnTo>
                    <a:pt x="2592298" y="677125"/>
                  </a:lnTo>
                  <a:lnTo>
                    <a:pt x="2592298" y="66573"/>
                  </a:lnTo>
                  <a:close/>
                </a:path>
              </a:pathLst>
            </a:custGeom>
            <a:solidFill>
              <a:srgbClr val="065985"/>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349" name="Google Shape;349;p21" descr="$PPTXTitle"/>
          <p:cNvSpPr txBox="1">
            <a:spLocks noGrp="1"/>
          </p:cNvSpPr>
          <p:nvPr>
            <p:ph type="title"/>
          </p:nvPr>
        </p:nvSpPr>
        <p:spPr>
          <a:xfrm>
            <a:off x="4235450" y="1272707"/>
            <a:ext cx="3138170" cy="516255"/>
          </a:xfrm>
          <a:prstGeom prst="rect">
            <a:avLst/>
          </a:prstGeom>
          <a:noFill/>
          <a:ln>
            <a:noFill/>
          </a:ln>
        </p:spPr>
        <p:txBody>
          <a:bodyPr spcFirstLastPara="1" wrap="square" lIns="0" tIns="12700" rIns="0" bIns="0" anchor="t" anchorCtr="0">
            <a:spAutoFit/>
          </a:bodyPr>
          <a:lstStyle/>
          <a:p>
            <a:pPr marL="12700" marR="5080" lvl="0" indent="0" algn="l" rtl="0">
              <a:lnSpc>
                <a:spcPct val="114999"/>
              </a:lnSpc>
              <a:spcBef>
                <a:spcPts val="0"/>
              </a:spcBef>
              <a:spcAft>
                <a:spcPts val="0"/>
              </a:spcAft>
              <a:buNone/>
            </a:pPr>
            <a:r>
              <a:rPr lang="en-US" sz="1400" b="0">
                <a:solidFill>
                  <a:srgbClr val="334155"/>
                </a:solidFill>
                <a:latin typeface="Tahoma"/>
                <a:ea typeface="Tahoma"/>
                <a:cs typeface="Tahoma"/>
                <a:sym typeface="Tahoma"/>
              </a:rPr>
              <a:t>Pengalaman belajar dilakukan secara bertahap untuk mencapai level PM</a:t>
            </a:r>
            <a:endParaRPr sz="1400">
              <a:latin typeface="Tahoma"/>
              <a:ea typeface="Tahoma"/>
              <a:cs typeface="Tahoma"/>
              <a:sym typeface="Tahoma"/>
            </a:endParaRPr>
          </a:p>
        </p:txBody>
      </p:sp>
      <p:sp>
        <p:nvSpPr>
          <p:cNvPr id="350" name="Google Shape;350;p21"/>
          <p:cNvSpPr txBox="1"/>
          <p:nvPr/>
        </p:nvSpPr>
        <p:spPr>
          <a:xfrm>
            <a:off x="4311572" y="2069155"/>
            <a:ext cx="2415540" cy="1727835"/>
          </a:xfrm>
          <a:prstGeom prst="rect">
            <a:avLst/>
          </a:prstGeom>
          <a:noFill/>
          <a:ln>
            <a:noFill/>
          </a:ln>
        </p:spPr>
        <p:txBody>
          <a:bodyPr spcFirstLastPara="1" wrap="square" lIns="0" tIns="12700" rIns="0" bIns="0" anchor="t" anchorCtr="0">
            <a:spAutoFit/>
          </a:bodyPr>
          <a:lstStyle/>
          <a:p>
            <a:pPr marL="136525" lvl="0" indent="-123825" algn="l" rtl="0">
              <a:lnSpc>
                <a:spcPct val="100000"/>
              </a:lnSpc>
              <a:spcBef>
                <a:spcPts val="0"/>
              </a:spcBef>
              <a:spcAft>
                <a:spcPts val="0"/>
              </a:spcAft>
              <a:buClr>
                <a:srgbClr val="FFFFFF"/>
              </a:buClr>
              <a:buSzPts val="1200"/>
              <a:buFont typeface="Tahoma"/>
              <a:buChar char="•"/>
            </a:pPr>
            <a:r>
              <a:rPr lang="en-US" sz="1200">
                <a:solidFill>
                  <a:srgbClr val="FFFFFF"/>
                </a:solidFill>
                <a:latin typeface="Tahoma"/>
                <a:ea typeface="Tahoma"/>
                <a:cs typeface="Tahoma"/>
                <a:sym typeface="Tahoma"/>
              </a:rPr>
              <a:t>Pengetahuan Esensial</a:t>
            </a:r>
            <a:endParaRPr sz="1200">
              <a:latin typeface="Tahoma"/>
              <a:ea typeface="Tahoma"/>
              <a:cs typeface="Tahoma"/>
              <a:sym typeface="Tahoma"/>
            </a:endParaRPr>
          </a:p>
          <a:p>
            <a:pPr marL="136525" lvl="0" indent="-123825" algn="l" rtl="0">
              <a:lnSpc>
                <a:spcPct val="100000"/>
              </a:lnSpc>
              <a:spcBef>
                <a:spcPts val="0"/>
              </a:spcBef>
              <a:spcAft>
                <a:spcPts val="0"/>
              </a:spcAft>
              <a:buClr>
                <a:srgbClr val="FFFFFF"/>
              </a:buClr>
              <a:buSzPts val="1200"/>
              <a:buFont typeface="Tahoma"/>
              <a:buChar char="•"/>
            </a:pPr>
            <a:r>
              <a:rPr lang="en-US" sz="1200">
                <a:solidFill>
                  <a:srgbClr val="FFFFFF"/>
                </a:solidFill>
                <a:latin typeface="Tahoma"/>
                <a:ea typeface="Tahoma"/>
                <a:cs typeface="Tahoma"/>
                <a:sym typeface="Tahoma"/>
              </a:rPr>
              <a:t>Pengetahuan Aplikatif</a:t>
            </a:r>
            <a:endParaRPr sz="1200">
              <a:latin typeface="Tahoma"/>
              <a:ea typeface="Tahoma"/>
              <a:cs typeface="Tahoma"/>
              <a:sym typeface="Tahoma"/>
            </a:endParaRPr>
          </a:p>
          <a:p>
            <a:pPr marL="136525" lvl="0" indent="-123825" algn="l" rtl="0">
              <a:lnSpc>
                <a:spcPct val="100000"/>
              </a:lnSpc>
              <a:spcBef>
                <a:spcPts val="0"/>
              </a:spcBef>
              <a:spcAft>
                <a:spcPts val="0"/>
              </a:spcAft>
              <a:buClr>
                <a:srgbClr val="FFFFFF"/>
              </a:buClr>
              <a:buSzPts val="1200"/>
              <a:buFont typeface="Tahoma"/>
              <a:buChar char="•"/>
            </a:pPr>
            <a:r>
              <a:rPr lang="en-US" sz="1200">
                <a:solidFill>
                  <a:srgbClr val="FFFFFF"/>
                </a:solidFill>
                <a:latin typeface="Tahoma"/>
                <a:ea typeface="Tahoma"/>
                <a:cs typeface="Tahoma"/>
                <a:sym typeface="Tahoma"/>
              </a:rPr>
              <a:t>Pengetahuan Nilai dan Karakter</a:t>
            </a:r>
            <a:endParaRPr sz="1200">
              <a:latin typeface="Tahoma"/>
              <a:ea typeface="Tahoma"/>
              <a:cs typeface="Tahoma"/>
              <a:sym typeface="Tahoma"/>
            </a:endParaRPr>
          </a:p>
          <a:p>
            <a:pPr marL="22225" marR="508634" lvl="0" indent="-635" algn="l" rtl="0">
              <a:lnSpc>
                <a:spcPct val="310500"/>
              </a:lnSpc>
              <a:spcBef>
                <a:spcPts val="140"/>
              </a:spcBef>
              <a:spcAft>
                <a:spcPts val="0"/>
              </a:spcAft>
              <a:buNone/>
            </a:pPr>
            <a:r>
              <a:rPr lang="en-US" sz="1200">
                <a:solidFill>
                  <a:srgbClr val="FFFFFF"/>
                </a:solidFill>
                <a:latin typeface="Tahoma"/>
                <a:ea typeface="Tahoma"/>
                <a:cs typeface="Tahoma"/>
                <a:sym typeface="Tahoma"/>
              </a:rPr>
              <a:t>Pendalaman Pengetahuan Regulasi Diri</a:t>
            </a:r>
            <a:endParaRPr sz="1200">
              <a:latin typeface="Tahoma"/>
              <a:ea typeface="Tahoma"/>
              <a:cs typeface="Tahoma"/>
              <a:sym typeface="Tahoma"/>
            </a:endParaRPr>
          </a:p>
        </p:txBody>
      </p:sp>
      <p:grpSp>
        <p:nvGrpSpPr>
          <p:cNvPr id="351" name="Google Shape;351;p21"/>
          <p:cNvGrpSpPr/>
          <p:nvPr/>
        </p:nvGrpSpPr>
        <p:grpSpPr>
          <a:xfrm>
            <a:off x="3530250" y="3224972"/>
            <a:ext cx="717899" cy="474044"/>
            <a:chOff x="3530250" y="3224972"/>
            <a:chExt cx="717899" cy="474044"/>
          </a:xfrm>
        </p:grpSpPr>
        <p:sp>
          <p:nvSpPr>
            <p:cNvPr id="352" name="Google Shape;352;p21"/>
            <p:cNvSpPr/>
            <p:nvPr/>
          </p:nvSpPr>
          <p:spPr>
            <a:xfrm>
              <a:off x="3638549" y="3286266"/>
              <a:ext cx="609600" cy="412750"/>
            </a:xfrm>
            <a:custGeom>
              <a:avLst/>
              <a:gdLst/>
              <a:ahLst/>
              <a:cxnLst/>
              <a:rect l="l" t="t" r="r" b="b"/>
              <a:pathLst>
                <a:path w="609600" h="412750" extrusionOk="0">
                  <a:moveTo>
                    <a:pt x="609600" y="412499"/>
                  </a:moveTo>
                  <a:lnTo>
                    <a:pt x="250650" y="412499"/>
                  </a:lnTo>
                  <a:lnTo>
                    <a:pt x="250650" y="0"/>
                  </a:lnTo>
                  <a:lnTo>
                    <a:pt x="0" y="0"/>
                  </a:lnTo>
                </a:path>
              </a:pathLst>
            </a:custGeom>
            <a:noFill/>
            <a:ln w="28550" cap="flat" cmpd="sng">
              <a:solidFill>
                <a:srgbClr val="065985"/>
              </a:solidFill>
              <a:prstDash val="lgDash"/>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353" name="Google Shape;353;p21"/>
            <p:cNvPicPr preferRelativeResize="0"/>
            <p:nvPr/>
          </p:nvPicPr>
          <p:blipFill rotWithShape="1">
            <a:blip r:embed="rId6">
              <a:alphaModFix/>
            </a:blip>
            <a:srcRect/>
            <a:stretch/>
          </p:blipFill>
          <p:spPr>
            <a:xfrm>
              <a:off x="3530250" y="3224972"/>
              <a:ext cx="122586" cy="122586"/>
            </a:xfrm>
            <a:prstGeom prst="rect">
              <a:avLst/>
            </a:prstGeom>
            <a:noFill/>
            <a:ln>
              <a:noFill/>
            </a:ln>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grpSp>
        <p:nvGrpSpPr>
          <p:cNvPr id="358" name="Google Shape;358;p22"/>
          <p:cNvGrpSpPr/>
          <p:nvPr/>
        </p:nvGrpSpPr>
        <p:grpSpPr>
          <a:xfrm>
            <a:off x="0" y="0"/>
            <a:ext cx="9143999" cy="5143499"/>
            <a:chOff x="0" y="0"/>
            <a:chExt cx="9143999" cy="5143499"/>
          </a:xfrm>
        </p:grpSpPr>
        <p:pic>
          <p:nvPicPr>
            <p:cNvPr id="359" name="Google Shape;359;p22"/>
            <p:cNvPicPr preferRelativeResize="0"/>
            <p:nvPr/>
          </p:nvPicPr>
          <p:blipFill rotWithShape="1">
            <a:blip r:embed="rId3">
              <a:alphaModFix/>
            </a:blip>
            <a:srcRect/>
            <a:stretch/>
          </p:blipFill>
          <p:spPr>
            <a:xfrm>
              <a:off x="0" y="3819620"/>
              <a:ext cx="1394853" cy="1323879"/>
            </a:xfrm>
            <a:prstGeom prst="rect">
              <a:avLst/>
            </a:prstGeom>
            <a:noFill/>
            <a:ln>
              <a:noFill/>
            </a:ln>
          </p:spPr>
        </p:pic>
        <p:pic>
          <p:nvPicPr>
            <p:cNvPr id="360" name="Google Shape;360;p22"/>
            <p:cNvPicPr preferRelativeResize="0"/>
            <p:nvPr/>
          </p:nvPicPr>
          <p:blipFill rotWithShape="1">
            <a:blip r:embed="rId4">
              <a:alphaModFix/>
            </a:blip>
            <a:srcRect/>
            <a:stretch/>
          </p:blipFill>
          <p:spPr>
            <a:xfrm>
              <a:off x="7541507" y="4380032"/>
              <a:ext cx="1602492" cy="763467"/>
            </a:xfrm>
            <a:prstGeom prst="rect">
              <a:avLst/>
            </a:prstGeom>
            <a:noFill/>
            <a:ln>
              <a:noFill/>
            </a:ln>
          </p:spPr>
        </p:pic>
        <p:pic>
          <p:nvPicPr>
            <p:cNvPr id="361" name="Google Shape;361;p22"/>
            <p:cNvPicPr preferRelativeResize="0"/>
            <p:nvPr/>
          </p:nvPicPr>
          <p:blipFill rotWithShape="1">
            <a:blip r:embed="rId5">
              <a:alphaModFix/>
            </a:blip>
            <a:srcRect/>
            <a:stretch/>
          </p:blipFill>
          <p:spPr>
            <a:xfrm>
              <a:off x="4142039" y="4246107"/>
              <a:ext cx="1265500" cy="897392"/>
            </a:xfrm>
            <a:prstGeom prst="rect">
              <a:avLst/>
            </a:prstGeom>
            <a:noFill/>
            <a:ln>
              <a:noFill/>
            </a:ln>
          </p:spPr>
        </p:pic>
        <p:pic>
          <p:nvPicPr>
            <p:cNvPr id="362" name="Google Shape;362;p22"/>
            <p:cNvPicPr preferRelativeResize="0"/>
            <p:nvPr/>
          </p:nvPicPr>
          <p:blipFill rotWithShape="1">
            <a:blip r:embed="rId6">
              <a:alphaModFix/>
            </a:blip>
            <a:srcRect/>
            <a:stretch/>
          </p:blipFill>
          <p:spPr>
            <a:xfrm>
              <a:off x="6869960" y="883500"/>
              <a:ext cx="1005972" cy="311850"/>
            </a:xfrm>
            <a:prstGeom prst="rect">
              <a:avLst/>
            </a:prstGeom>
            <a:noFill/>
            <a:ln>
              <a:noFill/>
            </a:ln>
          </p:spPr>
        </p:pic>
        <p:pic>
          <p:nvPicPr>
            <p:cNvPr id="363" name="Google Shape;363;p22"/>
            <p:cNvPicPr preferRelativeResize="0"/>
            <p:nvPr/>
          </p:nvPicPr>
          <p:blipFill rotWithShape="1">
            <a:blip r:embed="rId7">
              <a:alphaModFix/>
            </a:blip>
            <a:srcRect/>
            <a:stretch/>
          </p:blipFill>
          <p:spPr>
            <a:xfrm>
              <a:off x="0" y="0"/>
              <a:ext cx="311851" cy="311851"/>
            </a:xfrm>
            <a:prstGeom prst="rect">
              <a:avLst/>
            </a:prstGeom>
            <a:noFill/>
            <a:ln>
              <a:noFill/>
            </a:ln>
          </p:spPr>
        </p:pic>
        <p:pic>
          <p:nvPicPr>
            <p:cNvPr id="364" name="Google Shape;364;p22"/>
            <p:cNvPicPr preferRelativeResize="0"/>
            <p:nvPr/>
          </p:nvPicPr>
          <p:blipFill rotWithShape="1">
            <a:blip r:embed="rId8">
              <a:alphaModFix/>
            </a:blip>
            <a:srcRect/>
            <a:stretch/>
          </p:blipFill>
          <p:spPr>
            <a:xfrm>
              <a:off x="8369929" y="310799"/>
              <a:ext cx="432361" cy="262119"/>
            </a:xfrm>
            <a:prstGeom prst="rect">
              <a:avLst/>
            </a:prstGeom>
            <a:noFill/>
            <a:ln>
              <a:noFill/>
            </a:ln>
          </p:spPr>
        </p:pic>
        <p:pic>
          <p:nvPicPr>
            <p:cNvPr id="365" name="Google Shape;365;p22"/>
            <p:cNvPicPr preferRelativeResize="0"/>
            <p:nvPr/>
          </p:nvPicPr>
          <p:blipFill rotWithShape="1">
            <a:blip r:embed="rId9">
              <a:alphaModFix/>
            </a:blip>
            <a:srcRect/>
            <a:stretch/>
          </p:blipFill>
          <p:spPr>
            <a:xfrm>
              <a:off x="291454" y="192317"/>
              <a:ext cx="510643" cy="515162"/>
            </a:xfrm>
            <a:prstGeom prst="rect">
              <a:avLst/>
            </a:prstGeom>
            <a:noFill/>
            <a:ln>
              <a:noFill/>
            </a:ln>
          </p:spPr>
        </p:pic>
      </p:grpSp>
      <p:sp>
        <p:nvSpPr>
          <p:cNvPr id="366" name="Google Shape;366;p22"/>
          <p:cNvSpPr txBox="1"/>
          <p:nvPr/>
        </p:nvSpPr>
        <p:spPr>
          <a:xfrm>
            <a:off x="802097" y="332393"/>
            <a:ext cx="3979307" cy="271356"/>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dirty="0" err="1">
                <a:solidFill>
                  <a:srgbClr val="0D557F"/>
                </a:solidFill>
                <a:latin typeface="Arial Black"/>
                <a:ea typeface="Arial Black"/>
                <a:cs typeface="Arial Black"/>
                <a:sym typeface="Arial Black"/>
              </a:rPr>
              <a:t>Kementerian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Pendidikan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Dasar</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dan</a:t>
            </a:r>
            <a:r>
              <a:rPr lang="en-US" sz="1200" dirty="0">
                <a:solidFill>
                  <a:srgbClr val="0D557F"/>
                </a:solidFill>
                <a:latin typeface="Arial Black"/>
                <a:ea typeface="Arial Black"/>
                <a:cs typeface="Arial Black"/>
                <a:sym typeface="Arial Black"/>
              </a:rPr>
              <a:t> </a:t>
            </a:r>
            <a:r>
              <a:rPr lang="en-US" sz="120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grpSp>
        <p:nvGrpSpPr>
          <p:cNvPr id="367" name="Google Shape;367;p22"/>
          <p:cNvGrpSpPr/>
          <p:nvPr/>
        </p:nvGrpSpPr>
        <p:grpSpPr>
          <a:xfrm>
            <a:off x="1022312" y="1489125"/>
            <a:ext cx="7220062" cy="3505346"/>
            <a:chOff x="1022312" y="1489125"/>
            <a:chExt cx="7220062" cy="3505346"/>
          </a:xfrm>
        </p:grpSpPr>
        <p:pic>
          <p:nvPicPr>
            <p:cNvPr id="368" name="Google Shape;368;p22"/>
            <p:cNvPicPr preferRelativeResize="0"/>
            <p:nvPr/>
          </p:nvPicPr>
          <p:blipFill rotWithShape="1">
            <a:blip r:embed="rId10">
              <a:alphaModFix/>
            </a:blip>
            <a:srcRect/>
            <a:stretch/>
          </p:blipFill>
          <p:spPr>
            <a:xfrm>
              <a:off x="1351824" y="4717011"/>
              <a:ext cx="709384" cy="249614"/>
            </a:xfrm>
            <a:prstGeom prst="rect">
              <a:avLst/>
            </a:prstGeom>
            <a:noFill/>
            <a:ln>
              <a:noFill/>
            </a:ln>
          </p:spPr>
        </p:pic>
        <p:pic>
          <p:nvPicPr>
            <p:cNvPr id="369" name="Google Shape;369;p22"/>
            <p:cNvPicPr preferRelativeResize="0"/>
            <p:nvPr/>
          </p:nvPicPr>
          <p:blipFill rotWithShape="1">
            <a:blip r:embed="rId11">
              <a:alphaModFix/>
            </a:blip>
            <a:srcRect/>
            <a:stretch/>
          </p:blipFill>
          <p:spPr>
            <a:xfrm>
              <a:off x="2097083" y="4735981"/>
              <a:ext cx="569676" cy="258490"/>
            </a:xfrm>
            <a:prstGeom prst="rect">
              <a:avLst/>
            </a:prstGeom>
            <a:noFill/>
            <a:ln>
              <a:noFill/>
            </a:ln>
          </p:spPr>
        </p:pic>
        <p:pic>
          <p:nvPicPr>
            <p:cNvPr id="370" name="Google Shape;370;p22"/>
            <p:cNvPicPr preferRelativeResize="0"/>
            <p:nvPr/>
          </p:nvPicPr>
          <p:blipFill rotWithShape="1">
            <a:blip r:embed="rId12">
              <a:alphaModFix/>
            </a:blip>
            <a:srcRect/>
            <a:stretch/>
          </p:blipFill>
          <p:spPr>
            <a:xfrm>
              <a:off x="1022312" y="1489125"/>
              <a:ext cx="7220062" cy="2869387"/>
            </a:xfrm>
            <a:prstGeom prst="rect">
              <a:avLst/>
            </a:prstGeom>
            <a:noFill/>
            <a:ln>
              <a:noFill/>
            </a:ln>
          </p:spPr>
        </p:pic>
      </p:grpSp>
      <p:sp>
        <p:nvSpPr>
          <p:cNvPr id="371" name="Google Shape;371;p22" descr="$PPTXTitle"/>
          <p:cNvSpPr txBox="1">
            <a:spLocks noGrp="1"/>
          </p:cNvSpPr>
          <p:nvPr>
            <p:ph type="title"/>
          </p:nvPr>
        </p:nvSpPr>
        <p:spPr>
          <a:xfrm>
            <a:off x="536600" y="734574"/>
            <a:ext cx="8070799" cy="4064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a:t>Perencanaan Pembelajaran Mendalam</a:t>
            </a:r>
            <a:endParaRPr/>
          </a:p>
        </p:txBody>
      </p:sp>
      <p:sp>
        <p:nvSpPr>
          <p:cNvPr id="372" name="Google Shape;372;p22"/>
          <p:cNvSpPr txBox="1"/>
          <p:nvPr/>
        </p:nvSpPr>
        <p:spPr>
          <a:xfrm>
            <a:off x="3054238" y="1776356"/>
            <a:ext cx="1528648" cy="2997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800" dirty="0" err="1">
                <a:solidFill>
                  <a:srgbClr val="FFFFFF"/>
                </a:solidFill>
                <a:latin typeface="Arial Black"/>
                <a:ea typeface="Arial Black"/>
                <a:cs typeface="Arial Black"/>
                <a:sym typeface="Arial Black"/>
              </a:rPr>
              <a:t>Asesmen</a:t>
            </a:r>
            <a:endParaRPr sz="1800" dirty="0">
              <a:latin typeface="Arial Black"/>
              <a:ea typeface="Arial Black"/>
              <a:cs typeface="Arial Black"/>
              <a:sym typeface="Arial Black"/>
            </a:endParaRPr>
          </a:p>
        </p:txBody>
      </p:sp>
      <p:sp>
        <p:nvSpPr>
          <p:cNvPr id="373" name="Google Shape;373;p22"/>
          <p:cNvSpPr/>
          <p:nvPr/>
        </p:nvSpPr>
        <p:spPr>
          <a:xfrm>
            <a:off x="2450625" y="1737299"/>
            <a:ext cx="432434" cy="365760"/>
          </a:xfrm>
          <a:custGeom>
            <a:avLst/>
            <a:gdLst/>
            <a:ahLst/>
            <a:cxnLst/>
            <a:rect l="l" t="t" r="r" b="b"/>
            <a:pathLst>
              <a:path w="432435" h="365760" extrusionOk="0">
                <a:moveTo>
                  <a:pt x="249449" y="365699"/>
                </a:moveTo>
                <a:lnTo>
                  <a:pt x="182849" y="365699"/>
                </a:lnTo>
                <a:lnTo>
                  <a:pt x="134241" y="359168"/>
                </a:lnTo>
                <a:lnTo>
                  <a:pt x="90562" y="340735"/>
                </a:lnTo>
                <a:lnTo>
                  <a:pt x="53555" y="312144"/>
                </a:lnTo>
                <a:lnTo>
                  <a:pt x="24964" y="275137"/>
                </a:lnTo>
                <a:lnTo>
                  <a:pt x="6531" y="231458"/>
                </a:lnTo>
                <a:lnTo>
                  <a:pt x="0" y="182849"/>
                </a:lnTo>
                <a:lnTo>
                  <a:pt x="6531" y="134241"/>
                </a:lnTo>
                <a:lnTo>
                  <a:pt x="24964" y="90562"/>
                </a:lnTo>
                <a:lnTo>
                  <a:pt x="53555" y="53555"/>
                </a:lnTo>
                <a:lnTo>
                  <a:pt x="90562" y="24964"/>
                </a:lnTo>
                <a:lnTo>
                  <a:pt x="134241" y="6531"/>
                </a:lnTo>
                <a:lnTo>
                  <a:pt x="182849" y="0"/>
                </a:lnTo>
                <a:lnTo>
                  <a:pt x="249449" y="0"/>
                </a:lnTo>
                <a:lnTo>
                  <a:pt x="319423" y="13918"/>
                </a:lnTo>
                <a:lnTo>
                  <a:pt x="378744" y="53555"/>
                </a:lnTo>
                <a:lnTo>
                  <a:pt x="418381" y="112876"/>
                </a:lnTo>
                <a:lnTo>
                  <a:pt x="432299" y="182849"/>
                </a:lnTo>
                <a:lnTo>
                  <a:pt x="425768" y="231458"/>
                </a:lnTo>
                <a:lnTo>
                  <a:pt x="407335" y="275137"/>
                </a:lnTo>
                <a:lnTo>
                  <a:pt x="378744" y="312144"/>
                </a:lnTo>
                <a:lnTo>
                  <a:pt x="341737" y="340735"/>
                </a:lnTo>
                <a:lnTo>
                  <a:pt x="298058" y="359168"/>
                </a:lnTo>
                <a:lnTo>
                  <a:pt x="249449" y="365699"/>
                </a:lnTo>
                <a:close/>
              </a:path>
            </a:pathLst>
          </a:custGeom>
          <a:solidFill>
            <a:srgbClr val="37BDF7"/>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74" name="Google Shape;374;p22"/>
          <p:cNvSpPr txBox="1"/>
          <p:nvPr/>
        </p:nvSpPr>
        <p:spPr>
          <a:xfrm>
            <a:off x="2585382" y="1777402"/>
            <a:ext cx="163195" cy="26924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1600" b="1">
                <a:solidFill>
                  <a:srgbClr val="FFFFFF"/>
                </a:solidFill>
                <a:latin typeface="Tahoma"/>
                <a:ea typeface="Tahoma"/>
                <a:cs typeface="Tahoma"/>
                <a:sym typeface="Tahoma"/>
              </a:rPr>
              <a:t>4</a:t>
            </a:r>
            <a:endParaRPr sz="1600">
              <a:latin typeface="Tahoma"/>
              <a:ea typeface="Tahoma"/>
              <a:cs typeface="Tahoma"/>
              <a:sym typeface="Tahoma"/>
            </a:endParaRPr>
          </a:p>
        </p:txBody>
      </p:sp>
      <p:sp>
        <p:nvSpPr>
          <p:cNvPr id="375" name="Google Shape;375;p22"/>
          <p:cNvSpPr txBox="1"/>
          <p:nvPr/>
        </p:nvSpPr>
        <p:spPr>
          <a:xfrm>
            <a:off x="1994028" y="2167280"/>
            <a:ext cx="3860165" cy="1054100"/>
          </a:xfrm>
          <a:prstGeom prst="rect">
            <a:avLst/>
          </a:prstGeom>
          <a:noFill/>
          <a:ln>
            <a:noFill/>
          </a:ln>
        </p:spPr>
        <p:txBody>
          <a:bodyPr spcFirstLastPara="1" wrap="square" lIns="0" tIns="127000" rIns="0" bIns="0" anchor="t" anchorCtr="0">
            <a:spAutoFit/>
          </a:bodyPr>
          <a:lstStyle/>
          <a:p>
            <a:pPr marL="295275" lvl="0" indent="-282575" algn="l" rtl="0">
              <a:lnSpc>
                <a:spcPct val="100000"/>
              </a:lnSpc>
              <a:spcBef>
                <a:spcPts val="0"/>
              </a:spcBef>
              <a:spcAft>
                <a:spcPts val="0"/>
              </a:spcAft>
              <a:buClr>
                <a:srgbClr val="FFFFFF"/>
              </a:buClr>
              <a:buSzPts val="1500"/>
              <a:buFont typeface="Lucida Sans"/>
              <a:buAutoNum type="alphaLcPeriod"/>
            </a:pPr>
            <a:r>
              <a:rPr lang="en-US" sz="1500">
                <a:solidFill>
                  <a:srgbClr val="FFFFFF"/>
                </a:solidFill>
                <a:latin typeface="Lucida Sans"/>
                <a:ea typeface="Lucida Sans"/>
                <a:cs typeface="Lucida Sans"/>
                <a:sym typeface="Lucida Sans"/>
              </a:rPr>
              <a:t>Asesmen pada awal pembelajaran</a:t>
            </a:r>
            <a:endParaRPr sz="1500">
              <a:latin typeface="Lucida Sans"/>
              <a:ea typeface="Lucida Sans"/>
              <a:cs typeface="Lucida Sans"/>
              <a:sym typeface="Lucida Sans"/>
            </a:endParaRPr>
          </a:p>
          <a:p>
            <a:pPr marL="295275" lvl="0" indent="-282575" algn="l" rtl="0">
              <a:lnSpc>
                <a:spcPct val="100000"/>
              </a:lnSpc>
              <a:spcBef>
                <a:spcPts val="900"/>
              </a:spcBef>
              <a:spcAft>
                <a:spcPts val="0"/>
              </a:spcAft>
              <a:buClr>
                <a:srgbClr val="FFFFFF"/>
              </a:buClr>
              <a:buSzPts val="1500"/>
              <a:buFont typeface="Lucida Sans"/>
              <a:buAutoNum type="alphaLcPeriod"/>
            </a:pPr>
            <a:r>
              <a:rPr lang="en-US" sz="1500">
                <a:solidFill>
                  <a:srgbClr val="FFFFFF"/>
                </a:solidFill>
                <a:latin typeface="Lucida Sans"/>
                <a:ea typeface="Lucida Sans"/>
                <a:cs typeface="Lucida Sans"/>
                <a:sym typeface="Lucida Sans"/>
              </a:rPr>
              <a:t>Asesmen pada proses pembelajaran</a:t>
            </a:r>
            <a:endParaRPr sz="1500">
              <a:latin typeface="Lucida Sans"/>
              <a:ea typeface="Lucida Sans"/>
              <a:cs typeface="Lucida Sans"/>
              <a:sym typeface="Lucida Sans"/>
            </a:endParaRPr>
          </a:p>
          <a:p>
            <a:pPr marL="295275" lvl="0" indent="-269875" algn="l" rtl="0">
              <a:lnSpc>
                <a:spcPct val="100000"/>
              </a:lnSpc>
              <a:spcBef>
                <a:spcPts val="900"/>
              </a:spcBef>
              <a:spcAft>
                <a:spcPts val="0"/>
              </a:spcAft>
              <a:buClr>
                <a:srgbClr val="FFFFFF"/>
              </a:buClr>
              <a:buSzPts val="1500"/>
              <a:buFont typeface="Lucida Sans"/>
              <a:buAutoNum type="alphaLcPeriod"/>
            </a:pPr>
            <a:r>
              <a:rPr lang="en-US" sz="1500">
                <a:solidFill>
                  <a:srgbClr val="FFFFFF"/>
                </a:solidFill>
                <a:latin typeface="Lucida Sans"/>
                <a:ea typeface="Lucida Sans"/>
                <a:cs typeface="Lucida Sans"/>
                <a:sym typeface="Lucida Sans"/>
              </a:rPr>
              <a:t>Asesmen pada akhir pembelajaran</a:t>
            </a:r>
            <a:endParaRPr sz="1500">
              <a:latin typeface="Lucida Sans"/>
              <a:ea typeface="Lucida Sans"/>
              <a:cs typeface="Lucida Sans"/>
              <a:sym typeface="Lucida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grpSp>
        <p:nvGrpSpPr>
          <p:cNvPr id="380" name="Google Shape;380;p23"/>
          <p:cNvGrpSpPr/>
          <p:nvPr/>
        </p:nvGrpSpPr>
        <p:grpSpPr>
          <a:xfrm>
            <a:off x="0" y="0"/>
            <a:ext cx="9143999" cy="5143499"/>
            <a:chOff x="0" y="0"/>
            <a:chExt cx="9143999" cy="5143499"/>
          </a:xfrm>
        </p:grpSpPr>
        <p:pic>
          <p:nvPicPr>
            <p:cNvPr id="381" name="Google Shape;381;p23"/>
            <p:cNvPicPr preferRelativeResize="0"/>
            <p:nvPr/>
          </p:nvPicPr>
          <p:blipFill rotWithShape="1">
            <a:blip r:embed="rId3">
              <a:alphaModFix/>
            </a:blip>
            <a:srcRect/>
            <a:stretch/>
          </p:blipFill>
          <p:spPr>
            <a:xfrm>
              <a:off x="0" y="4403245"/>
              <a:ext cx="1472160" cy="740254"/>
            </a:xfrm>
            <a:prstGeom prst="rect">
              <a:avLst/>
            </a:prstGeom>
            <a:noFill/>
            <a:ln>
              <a:noFill/>
            </a:ln>
          </p:spPr>
        </p:pic>
        <p:pic>
          <p:nvPicPr>
            <p:cNvPr id="382" name="Google Shape;382;p23"/>
            <p:cNvPicPr preferRelativeResize="0"/>
            <p:nvPr/>
          </p:nvPicPr>
          <p:blipFill rotWithShape="1">
            <a:blip r:embed="rId4">
              <a:alphaModFix/>
            </a:blip>
            <a:srcRect/>
            <a:stretch/>
          </p:blipFill>
          <p:spPr>
            <a:xfrm>
              <a:off x="7658644" y="4677705"/>
              <a:ext cx="1485355" cy="465794"/>
            </a:xfrm>
            <a:prstGeom prst="rect">
              <a:avLst/>
            </a:prstGeom>
            <a:noFill/>
            <a:ln>
              <a:noFill/>
            </a:ln>
          </p:spPr>
        </p:pic>
        <p:pic>
          <p:nvPicPr>
            <p:cNvPr id="383" name="Google Shape;383;p23"/>
            <p:cNvPicPr preferRelativeResize="0"/>
            <p:nvPr/>
          </p:nvPicPr>
          <p:blipFill rotWithShape="1">
            <a:blip r:embed="rId5">
              <a:alphaModFix/>
            </a:blip>
            <a:srcRect/>
            <a:stretch/>
          </p:blipFill>
          <p:spPr>
            <a:xfrm>
              <a:off x="4221820" y="4672069"/>
              <a:ext cx="1265500" cy="471430"/>
            </a:xfrm>
            <a:prstGeom prst="rect">
              <a:avLst/>
            </a:prstGeom>
            <a:noFill/>
            <a:ln>
              <a:noFill/>
            </a:ln>
          </p:spPr>
        </p:pic>
        <p:pic>
          <p:nvPicPr>
            <p:cNvPr id="384" name="Google Shape;384;p23"/>
            <p:cNvPicPr preferRelativeResize="0"/>
            <p:nvPr/>
          </p:nvPicPr>
          <p:blipFill rotWithShape="1">
            <a:blip r:embed="rId6">
              <a:alphaModFix/>
            </a:blip>
            <a:srcRect/>
            <a:stretch/>
          </p:blipFill>
          <p:spPr>
            <a:xfrm>
              <a:off x="0" y="0"/>
              <a:ext cx="311851" cy="311851"/>
            </a:xfrm>
            <a:prstGeom prst="rect">
              <a:avLst/>
            </a:prstGeom>
            <a:noFill/>
            <a:ln>
              <a:noFill/>
            </a:ln>
          </p:spPr>
        </p:pic>
        <p:pic>
          <p:nvPicPr>
            <p:cNvPr id="385" name="Google Shape;385;p23"/>
            <p:cNvPicPr preferRelativeResize="0"/>
            <p:nvPr/>
          </p:nvPicPr>
          <p:blipFill rotWithShape="1">
            <a:blip r:embed="rId7">
              <a:alphaModFix/>
            </a:blip>
            <a:srcRect/>
            <a:stretch/>
          </p:blipFill>
          <p:spPr>
            <a:xfrm>
              <a:off x="8369929" y="310799"/>
              <a:ext cx="432361" cy="262119"/>
            </a:xfrm>
            <a:prstGeom prst="rect">
              <a:avLst/>
            </a:prstGeom>
            <a:noFill/>
            <a:ln>
              <a:noFill/>
            </a:ln>
          </p:spPr>
        </p:pic>
        <p:pic>
          <p:nvPicPr>
            <p:cNvPr id="386" name="Google Shape;386;p23"/>
            <p:cNvPicPr preferRelativeResize="0"/>
            <p:nvPr/>
          </p:nvPicPr>
          <p:blipFill rotWithShape="1">
            <a:blip r:embed="rId8">
              <a:alphaModFix/>
            </a:blip>
            <a:srcRect/>
            <a:stretch/>
          </p:blipFill>
          <p:spPr>
            <a:xfrm>
              <a:off x="291454" y="192317"/>
              <a:ext cx="510643" cy="515162"/>
            </a:xfrm>
            <a:prstGeom prst="rect">
              <a:avLst/>
            </a:prstGeom>
            <a:noFill/>
            <a:ln>
              <a:noFill/>
            </a:ln>
          </p:spPr>
        </p:pic>
      </p:grpSp>
      <p:sp>
        <p:nvSpPr>
          <p:cNvPr id="387" name="Google Shape;387;p23" descr="$PPTXTitle"/>
          <p:cNvSpPr txBox="1">
            <a:spLocks noGrp="1"/>
          </p:cNvSpPr>
          <p:nvPr>
            <p:ph type="title"/>
          </p:nvPr>
        </p:nvSpPr>
        <p:spPr>
          <a:xfrm>
            <a:off x="802097" y="321497"/>
            <a:ext cx="3968421" cy="271356"/>
          </a:xfrm>
          <a:prstGeom prst="rect">
            <a:avLst/>
          </a:prstGeom>
          <a:noFill/>
          <a:ln>
            <a:noFill/>
          </a:ln>
        </p:spPr>
        <p:txBody>
          <a:bodyPr spcFirstLastPara="1" wrap="square" lIns="0" tIns="12700" rIns="0" bIns="0" anchor="t" anchorCtr="0">
            <a:spAutoFit/>
          </a:bodyPr>
          <a:lstStyle/>
          <a:p>
            <a:pPr marL="44450" marR="5080" lvl="0" indent="-32384" algn="l" rtl="0">
              <a:lnSpc>
                <a:spcPct val="140000"/>
              </a:lnSpc>
              <a:spcBef>
                <a:spcPts val="0"/>
              </a:spcBef>
              <a:spcAft>
                <a:spcPts val="0"/>
              </a:spcAft>
              <a:buNone/>
            </a:pPr>
            <a:r>
              <a:rPr lang="en-US" sz="1200" b="0" dirty="0" err="1">
                <a:solidFill>
                  <a:srgbClr val="0D557F"/>
                </a:solidFill>
                <a:latin typeface="Arial Black"/>
                <a:ea typeface="Arial Black"/>
                <a:cs typeface="Arial Black"/>
                <a:sym typeface="Arial Black"/>
              </a:rPr>
              <a:t>Kementerian</a:t>
            </a:r>
            <a:r>
              <a:rPr lang="en-US" sz="1200" b="0" dirty="0">
                <a:solidFill>
                  <a:srgbClr val="0D557F"/>
                </a:solidFill>
                <a:latin typeface="Arial Black"/>
                <a:ea typeface="Arial Black"/>
                <a:cs typeface="Arial Black"/>
                <a:sym typeface="Arial Black"/>
              </a:rPr>
              <a:t> </a:t>
            </a:r>
            <a:r>
              <a:rPr lang="en-US" sz="1200" b="0" dirty="0" err="1">
                <a:solidFill>
                  <a:srgbClr val="0D557F"/>
                </a:solidFill>
                <a:latin typeface="Arial Black"/>
                <a:ea typeface="Arial Black"/>
                <a:cs typeface="Arial Black"/>
                <a:sym typeface="Arial Black"/>
              </a:rPr>
              <a:t>Pendidikan</a:t>
            </a:r>
            <a:r>
              <a:rPr lang="en-US" sz="1200" b="0" dirty="0">
                <a:solidFill>
                  <a:srgbClr val="0D557F"/>
                </a:solidFill>
                <a:latin typeface="Arial Black"/>
                <a:ea typeface="Arial Black"/>
                <a:cs typeface="Arial Black"/>
                <a:sym typeface="Arial Black"/>
              </a:rPr>
              <a:t> </a:t>
            </a:r>
            <a:r>
              <a:rPr lang="en-US" sz="1200" b="0" dirty="0" err="1">
                <a:solidFill>
                  <a:srgbClr val="0D557F"/>
                </a:solidFill>
                <a:latin typeface="Arial Black"/>
                <a:ea typeface="Arial Black"/>
                <a:cs typeface="Arial Black"/>
                <a:sym typeface="Arial Black"/>
              </a:rPr>
              <a:t>Dasar</a:t>
            </a:r>
            <a:r>
              <a:rPr lang="en-US" sz="1200" b="0" dirty="0">
                <a:solidFill>
                  <a:srgbClr val="0D557F"/>
                </a:solidFill>
                <a:latin typeface="Arial Black"/>
                <a:ea typeface="Arial Black"/>
                <a:cs typeface="Arial Black"/>
                <a:sym typeface="Arial Black"/>
              </a:rPr>
              <a:t> </a:t>
            </a:r>
            <a:r>
              <a:rPr lang="en-US" sz="1200" b="0" dirty="0" err="1">
                <a:solidFill>
                  <a:srgbClr val="0D557F"/>
                </a:solidFill>
                <a:latin typeface="Arial Black"/>
                <a:ea typeface="Arial Black"/>
                <a:cs typeface="Arial Black"/>
                <a:sym typeface="Arial Black"/>
              </a:rPr>
              <a:t>dan</a:t>
            </a:r>
            <a:r>
              <a:rPr lang="en-US" sz="1200" b="0" dirty="0">
                <a:solidFill>
                  <a:srgbClr val="0D557F"/>
                </a:solidFill>
                <a:latin typeface="Arial Black"/>
                <a:ea typeface="Arial Black"/>
                <a:cs typeface="Arial Black"/>
                <a:sym typeface="Arial Black"/>
              </a:rPr>
              <a:t> </a:t>
            </a:r>
            <a:r>
              <a:rPr lang="en-US" sz="1200" b="0" dirty="0" err="1">
                <a:solidFill>
                  <a:srgbClr val="0D557F"/>
                </a:solidFill>
                <a:latin typeface="Arial Black"/>
                <a:ea typeface="Arial Black"/>
                <a:cs typeface="Arial Black"/>
                <a:sym typeface="Arial Black"/>
              </a:rPr>
              <a:t>Menengah</a:t>
            </a:r>
            <a:endParaRPr sz="1200" dirty="0">
              <a:latin typeface="Arial Black"/>
              <a:ea typeface="Arial Black"/>
              <a:cs typeface="Arial Black"/>
              <a:sym typeface="Arial Black"/>
            </a:endParaRPr>
          </a:p>
        </p:txBody>
      </p:sp>
      <p:grpSp>
        <p:nvGrpSpPr>
          <p:cNvPr id="388" name="Google Shape;388;p23"/>
          <p:cNvGrpSpPr/>
          <p:nvPr/>
        </p:nvGrpSpPr>
        <p:grpSpPr>
          <a:xfrm>
            <a:off x="1351825" y="4717011"/>
            <a:ext cx="1314934" cy="277460"/>
            <a:chOff x="1351825" y="4717011"/>
            <a:chExt cx="1314934" cy="277460"/>
          </a:xfrm>
        </p:grpSpPr>
        <p:pic>
          <p:nvPicPr>
            <p:cNvPr id="389" name="Google Shape;389;p23"/>
            <p:cNvPicPr preferRelativeResize="0"/>
            <p:nvPr/>
          </p:nvPicPr>
          <p:blipFill rotWithShape="1">
            <a:blip r:embed="rId9">
              <a:alphaModFix/>
            </a:blip>
            <a:srcRect/>
            <a:stretch/>
          </p:blipFill>
          <p:spPr>
            <a:xfrm>
              <a:off x="1351825" y="4717011"/>
              <a:ext cx="709384" cy="249614"/>
            </a:xfrm>
            <a:prstGeom prst="rect">
              <a:avLst/>
            </a:prstGeom>
            <a:noFill/>
            <a:ln>
              <a:noFill/>
            </a:ln>
          </p:spPr>
        </p:pic>
        <p:pic>
          <p:nvPicPr>
            <p:cNvPr id="390" name="Google Shape;390;p23"/>
            <p:cNvPicPr preferRelativeResize="0"/>
            <p:nvPr/>
          </p:nvPicPr>
          <p:blipFill rotWithShape="1">
            <a:blip r:embed="rId10">
              <a:alphaModFix/>
            </a:blip>
            <a:srcRect/>
            <a:stretch/>
          </p:blipFill>
          <p:spPr>
            <a:xfrm>
              <a:off x="2097083" y="4735981"/>
              <a:ext cx="569676" cy="258490"/>
            </a:xfrm>
            <a:prstGeom prst="rect">
              <a:avLst/>
            </a:prstGeom>
            <a:noFill/>
            <a:ln>
              <a:noFill/>
            </a:ln>
          </p:spPr>
        </p:pic>
      </p:grpSp>
      <p:sp>
        <p:nvSpPr>
          <p:cNvPr id="391" name="Google Shape;391;p23"/>
          <p:cNvSpPr txBox="1"/>
          <p:nvPr/>
        </p:nvSpPr>
        <p:spPr>
          <a:xfrm>
            <a:off x="2036099" y="990793"/>
            <a:ext cx="4371442" cy="4064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500" dirty="0" err="1">
                <a:solidFill>
                  <a:srgbClr val="212121"/>
                </a:solidFill>
                <a:latin typeface="Arial Black"/>
                <a:ea typeface="Arial Black"/>
                <a:cs typeface="Arial Black"/>
                <a:sym typeface="Arial Black"/>
              </a:rPr>
              <a:t>Asesmen</a:t>
            </a:r>
            <a:r>
              <a:rPr lang="en-US" sz="2500" dirty="0">
                <a:solidFill>
                  <a:srgbClr val="212121"/>
                </a:solidFill>
                <a:latin typeface="Arial Black"/>
                <a:ea typeface="Arial Black"/>
                <a:cs typeface="Arial Black"/>
                <a:sym typeface="Arial Black"/>
              </a:rPr>
              <a:t> </a:t>
            </a:r>
            <a:r>
              <a:rPr lang="en-US" sz="2500" dirty="0" err="1">
                <a:solidFill>
                  <a:srgbClr val="212121"/>
                </a:solidFill>
                <a:latin typeface="Arial Black"/>
                <a:ea typeface="Arial Black"/>
                <a:cs typeface="Arial Black"/>
                <a:sym typeface="Arial Black"/>
              </a:rPr>
              <a:t>Pembelajaran</a:t>
            </a:r>
            <a:endParaRPr sz="2500" dirty="0">
              <a:latin typeface="Arial Black"/>
              <a:ea typeface="Arial Black"/>
              <a:cs typeface="Arial Black"/>
              <a:sym typeface="Arial Black"/>
            </a:endParaRPr>
          </a:p>
        </p:txBody>
      </p:sp>
      <p:sp>
        <p:nvSpPr>
          <p:cNvPr id="392" name="Google Shape;392;p23"/>
          <p:cNvSpPr txBox="1"/>
          <p:nvPr/>
        </p:nvSpPr>
        <p:spPr>
          <a:xfrm>
            <a:off x="430169" y="1654385"/>
            <a:ext cx="8155940" cy="2571986"/>
          </a:xfrm>
          <a:prstGeom prst="rect">
            <a:avLst/>
          </a:prstGeom>
          <a:noFill/>
          <a:ln>
            <a:noFill/>
          </a:ln>
        </p:spPr>
        <p:txBody>
          <a:bodyPr spcFirstLastPara="1" wrap="square" lIns="0" tIns="12700" rIns="0" bIns="0" anchor="t" anchorCtr="0">
            <a:spAutoFit/>
          </a:bodyPr>
          <a:lstStyle/>
          <a:p>
            <a:pPr marL="260350" marR="5080" lvl="0" indent="-213360" algn="just" rtl="0">
              <a:lnSpc>
                <a:spcPct val="114999"/>
              </a:lnSpc>
              <a:spcBef>
                <a:spcPts val="0"/>
              </a:spcBef>
              <a:spcAft>
                <a:spcPts val="0"/>
              </a:spcAft>
              <a:buSzPts val="1200"/>
              <a:buFont typeface="Arial Black"/>
              <a:buAutoNum type="arabicPeriod"/>
            </a:pPr>
            <a:r>
              <a:rPr lang="en-US" sz="1200" dirty="0" err="1">
                <a:latin typeface="Arial Black"/>
                <a:ea typeface="Arial Black"/>
                <a:cs typeface="Arial Black"/>
                <a:sym typeface="Arial Black"/>
              </a:rPr>
              <a:t>Asesmen</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pada</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Awal</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Pembelajaran</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perlu</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direncanakan</a:t>
            </a:r>
            <a:r>
              <a:rPr lang="en-US" sz="1200" dirty="0">
                <a:latin typeface="Arial Black"/>
                <a:ea typeface="Arial Black"/>
                <a:cs typeface="Arial Black"/>
                <a:sym typeface="Arial Black"/>
              </a:rPr>
              <a:t> </a:t>
            </a:r>
            <a:r>
              <a:rPr lang="en-US" sz="1200" dirty="0" err="1">
                <a:latin typeface="Lucida Sans"/>
                <a:ea typeface="Lucida Sans"/>
                <a:cs typeface="Lucida Sans"/>
                <a:sym typeface="Lucida Sans"/>
              </a:rPr>
              <a:t>untuk</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mendapatkan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bukti</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kesiapan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belajar</a:t>
            </a:r>
            <a:r>
              <a:rPr lang="en-US" sz="1200" dirty="0">
                <a:latin typeface="Lucida Sans"/>
                <a:ea typeface="Lucida Sans"/>
                <a:cs typeface="Lucida Sans"/>
                <a:sym typeface="Lucida Sans"/>
              </a:rPr>
              <a:t> </a:t>
            </a:r>
            <a:r>
              <a:rPr lang="en-US" sz="1200" dirty="0" err="1" smtClean="0">
                <a:latin typeface="Lucida Sans"/>
                <a:ea typeface="Lucida Sans"/>
                <a:cs typeface="Lucida Sans"/>
                <a:sym typeface="Lucida Sans"/>
              </a:rPr>
              <a:t>secara</a:t>
            </a:r>
            <a:r>
              <a:rPr lang="en-US" sz="1200" dirty="0" smtClean="0">
                <a:latin typeface="Lucida Sans"/>
                <a:ea typeface="Lucida Sans"/>
                <a:cs typeface="Lucida Sans"/>
                <a:sym typeface="Lucida Sans"/>
              </a:rPr>
              <a:t> </a:t>
            </a:r>
            <a:r>
              <a:rPr lang="en-US" sz="1200" dirty="0" err="1">
                <a:latin typeface="Lucida Sans"/>
                <a:ea typeface="Lucida Sans"/>
                <a:cs typeface="Lucida Sans"/>
                <a:sym typeface="Lucida Sans"/>
              </a:rPr>
              <a:t>emosional</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dan</a:t>
            </a:r>
            <a:r>
              <a:rPr lang="en-US" sz="1200" dirty="0">
                <a:latin typeface="Lucida Sans"/>
                <a:ea typeface="Lucida Sans"/>
                <a:cs typeface="Lucida Sans"/>
                <a:sym typeface="Lucida Sans"/>
              </a:rPr>
              <a:t> mental, </a:t>
            </a:r>
            <a:r>
              <a:rPr lang="en-US" sz="1200" dirty="0" err="1">
                <a:latin typeface="Lucida Sans"/>
                <a:ea typeface="Lucida Sans"/>
                <a:cs typeface="Lucida Sans"/>
                <a:sym typeface="Lucida Sans"/>
              </a:rPr>
              <a:t>pengetahuan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awal</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dan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kebutuhan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belajar</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murid</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tuntutan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capaian</a:t>
            </a:r>
            <a:r>
              <a:rPr lang="en-US" sz="1200" dirty="0">
                <a:latin typeface="Lucida Sans"/>
                <a:ea typeface="Lucida Sans"/>
                <a:cs typeface="Lucida Sans"/>
                <a:sym typeface="Lucida Sans"/>
              </a:rPr>
              <a:t> </a:t>
            </a:r>
            <a:r>
              <a:rPr lang="en-US" sz="1200" dirty="0" err="1" smtClean="0">
                <a:latin typeface="Lucida Sans"/>
                <a:ea typeface="Lucida Sans"/>
                <a:cs typeface="Lucida Sans"/>
                <a:sym typeface="Lucida Sans"/>
              </a:rPr>
              <a:t>pembelajaran</a:t>
            </a:r>
            <a:r>
              <a:rPr lang="en-US" sz="1200" dirty="0" smtClean="0">
                <a:latin typeface="Lucida Sans"/>
                <a:ea typeface="Lucida Sans"/>
                <a:cs typeface="Lucida Sans"/>
                <a:sym typeface="Lucida Sans"/>
              </a:rPr>
              <a:t> </a:t>
            </a:r>
            <a:r>
              <a:rPr lang="en-US" sz="1200" dirty="0" err="1">
                <a:latin typeface="Lucida Sans"/>
                <a:ea typeface="Lucida Sans"/>
                <a:cs typeface="Lucida Sans"/>
                <a:sym typeface="Lucida Sans"/>
              </a:rPr>
              <a:t>dalam</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kurikulum</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tingkat</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pemenuhan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prasyarat</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dari</a:t>
            </a:r>
            <a:r>
              <a:rPr lang="en-US" sz="1200" dirty="0">
                <a:latin typeface="Lucida Sans"/>
                <a:ea typeface="Lucida Sans"/>
                <a:cs typeface="Lucida Sans"/>
                <a:sym typeface="Lucida Sans"/>
              </a:rPr>
              <a:t> CP, </a:t>
            </a:r>
            <a:r>
              <a:rPr lang="en-US" sz="1200" dirty="0" err="1">
                <a:latin typeface="Lucida Sans"/>
                <a:ea typeface="Lucida Sans"/>
                <a:cs typeface="Lucida Sans"/>
                <a:sym typeface="Lucida Sans"/>
              </a:rPr>
              <a:t>dan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minat</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atau</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keinginan</a:t>
            </a:r>
            <a:r>
              <a:rPr lang="en-US" sz="1200" dirty="0">
                <a:latin typeface="Lucida Sans"/>
                <a:ea typeface="Lucida Sans"/>
                <a:cs typeface="Lucida Sans"/>
                <a:sym typeface="Lucida Sans"/>
              </a:rPr>
              <a:t>). </a:t>
            </a:r>
            <a:r>
              <a:rPr lang="en-US" sz="1200" dirty="0" err="1" smtClean="0">
                <a:latin typeface="Lucida Sans"/>
                <a:ea typeface="Lucida Sans"/>
                <a:cs typeface="Lucida Sans"/>
                <a:sym typeface="Lucida Sans"/>
              </a:rPr>
              <a:t>Metode</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analisis</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pencapaian</a:t>
            </a:r>
            <a:r>
              <a:rPr lang="en-US" sz="1200" dirty="0">
                <a:latin typeface="Lucida Sans"/>
                <a:ea typeface="Lucida Sans"/>
                <a:cs typeface="Lucida Sans"/>
                <a:sym typeface="Lucida Sans"/>
              </a:rPr>
              <a:t> CP </a:t>
            </a:r>
            <a:r>
              <a:rPr lang="en-US" sz="1200" dirty="0" err="1">
                <a:latin typeface="Lucida Sans"/>
                <a:ea typeface="Lucida Sans"/>
                <a:cs typeface="Lucida Sans"/>
                <a:sym typeface="Lucida Sans"/>
              </a:rPr>
              <a:t>sebelumnya</a:t>
            </a:r>
            <a:r>
              <a:rPr lang="en-US" sz="1200" dirty="0">
                <a:latin typeface="Lucida Sans"/>
                <a:ea typeface="Lucida Sans"/>
                <a:cs typeface="Lucida Sans"/>
                <a:sym typeface="Lucida Sans"/>
              </a:rPr>
              <a:t>, pre-test, </a:t>
            </a:r>
            <a:r>
              <a:rPr lang="en-US" sz="1200" dirty="0" err="1">
                <a:latin typeface="Lucida Sans"/>
                <a:ea typeface="Lucida Sans"/>
                <a:cs typeface="Lucida Sans"/>
                <a:sym typeface="Lucida Sans"/>
              </a:rPr>
              <a:t>diskusi</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awal</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kuesioner</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dll</a:t>
            </a:r>
            <a:r>
              <a:rPr lang="en-US" sz="1200" dirty="0">
                <a:latin typeface="Lucida Sans"/>
                <a:ea typeface="Lucida Sans"/>
                <a:cs typeface="Lucida Sans"/>
                <a:sym typeface="Lucida Sans"/>
              </a:rPr>
              <a:t>.</a:t>
            </a:r>
            <a:endParaRPr sz="1200" dirty="0">
              <a:latin typeface="Lucida Sans"/>
              <a:ea typeface="Lucida Sans"/>
              <a:cs typeface="Lucida Sans"/>
              <a:sym typeface="Lucida Sans"/>
            </a:endParaRPr>
          </a:p>
          <a:p>
            <a:pPr marL="260350" marR="5715" lvl="0" indent="-243204" algn="just" rtl="0">
              <a:lnSpc>
                <a:spcPct val="114999"/>
              </a:lnSpc>
              <a:spcBef>
                <a:spcPts val="0"/>
              </a:spcBef>
              <a:spcAft>
                <a:spcPts val="0"/>
              </a:spcAft>
              <a:buSzPts val="1200"/>
              <a:buFont typeface="Arial Black"/>
              <a:buAutoNum type="arabicPeriod"/>
            </a:pPr>
            <a:r>
              <a:rPr lang="en-US" sz="1200" dirty="0" err="1">
                <a:latin typeface="Arial Black"/>
                <a:ea typeface="Arial Black"/>
                <a:cs typeface="Arial Black"/>
                <a:sym typeface="Arial Black"/>
              </a:rPr>
              <a:t>Asesmen</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selama</a:t>
            </a:r>
            <a:r>
              <a:rPr lang="en-US" sz="1200" dirty="0">
                <a:latin typeface="Arial Black"/>
                <a:ea typeface="Arial Black"/>
                <a:cs typeface="Arial Black"/>
                <a:sym typeface="Arial Black"/>
              </a:rPr>
              <a:t> Proses </a:t>
            </a:r>
            <a:r>
              <a:rPr lang="en-US" sz="1200" dirty="0" err="1">
                <a:latin typeface="Arial Black"/>
                <a:ea typeface="Arial Black"/>
                <a:cs typeface="Arial Black"/>
                <a:sym typeface="Arial Black"/>
              </a:rPr>
              <a:t>Pembelajaran</a:t>
            </a:r>
            <a:r>
              <a:rPr lang="en-US" sz="1200" dirty="0">
                <a:latin typeface="Arial Black"/>
                <a:ea typeface="Arial Black"/>
                <a:cs typeface="Arial Black"/>
                <a:sym typeface="Arial Black"/>
              </a:rPr>
              <a:t> </a:t>
            </a:r>
            <a:r>
              <a:rPr lang="en-US" sz="1200" dirty="0" err="1">
                <a:latin typeface="Lucida Sans"/>
                <a:ea typeface="Lucida Sans"/>
                <a:cs typeface="Lucida Sans"/>
                <a:sym typeface="Lucida Sans"/>
              </a:rPr>
              <a:t>direncanakan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untuk</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memantau</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perkembangan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belajar</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murid</a:t>
            </a:r>
            <a:r>
              <a:rPr lang="en-US" sz="1200" dirty="0">
                <a:latin typeface="Lucida Sans"/>
                <a:ea typeface="Lucida Sans"/>
                <a:cs typeface="Lucida Sans"/>
                <a:sym typeface="Lucida Sans"/>
              </a:rPr>
              <a:t>, </a:t>
            </a:r>
            <a:r>
              <a:rPr lang="en-US" sz="1200" dirty="0" err="1" smtClean="0">
                <a:latin typeface="Lucida Sans"/>
                <a:ea typeface="Lucida Sans"/>
                <a:cs typeface="Lucida Sans"/>
                <a:sym typeface="Lucida Sans"/>
              </a:rPr>
              <a:t>memberikan</a:t>
            </a:r>
            <a:r>
              <a:rPr lang="en-US" sz="1200" dirty="0" smtClean="0">
                <a:latin typeface="Lucida Sans"/>
                <a:ea typeface="Lucida Sans"/>
                <a:cs typeface="Lucida Sans"/>
                <a:sym typeface="Lucida Sans"/>
              </a:rPr>
              <a:t> </a:t>
            </a:r>
            <a:r>
              <a:rPr lang="en-US" sz="1200" dirty="0" err="1">
                <a:latin typeface="Arial Black"/>
                <a:ea typeface="Arial Black"/>
                <a:cs typeface="Arial Black"/>
                <a:sym typeface="Arial Black"/>
              </a:rPr>
              <a:t>umpan</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balik</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untuk</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perbaikan</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kontinyu</a:t>
            </a:r>
            <a:r>
              <a:rPr lang="en-US" sz="1200" dirty="0">
                <a:latin typeface="Arial Black"/>
                <a:ea typeface="Arial Black"/>
                <a:cs typeface="Arial Black"/>
                <a:sym typeface="Arial Black"/>
              </a:rPr>
              <a:t> </a:t>
            </a:r>
            <a:r>
              <a:rPr lang="en-US" sz="1200" dirty="0">
                <a:latin typeface="Lucida Sans"/>
                <a:ea typeface="Lucida Sans"/>
                <a:cs typeface="Lucida Sans"/>
                <a:sym typeface="Lucida Sans"/>
              </a:rPr>
              <a:t>(</a:t>
            </a:r>
            <a:r>
              <a:rPr lang="en-US" sz="1200" dirty="0" err="1">
                <a:latin typeface="Lucida Sans"/>
                <a:ea typeface="Lucida Sans"/>
                <a:cs typeface="Lucida Sans"/>
                <a:sym typeface="Lucida Sans"/>
              </a:rPr>
              <a:t>baik</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dari</a:t>
            </a:r>
            <a:r>
              <a:rPr lang="en-US" sz="1200" dirty="0">
                <a:latin typeface="Lucida Sans"/>
                <a:ea typeface="Lucida Sans"/>
                <a:cs typeface="Lucida Sans"/>
                <a:sym typeface="Lucida Sans"/>
              </a:rPr>
              <a:t> guru </a:t>
            </a:r>
            <a:r>
              <a:rPr lang="en-US" sz="1200" dirty="0" err="1">
                <a:latin typeface="Lucida Sans"/>
                <a:ea typeface="Lucida Sans"/>
                <a:cs typeface="Lucida Sans"/>
                <a:sym typeface="Lucida Sans"/>
              </a:rPr>
              <a:t>ke</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murid</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maupun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dari</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murid</a:t>
            </a:r>
            <a:r>
              <a:rPr lang="en-US" sz="1200" dirty="0">
                <a:latin typeface="Lucida Sans"/>
                <a:ea typeface="Lucida Sans"/>
                <a:cs typeface="Lucida Sans"/>
                <a:sym typeface="Lucida Sans"/>
              </a:rPr>
              <a:t> </a:t>
            </a:r>
            <a:r>
              <a:rPr lang="en-US" sz="1200" dirty="0" err="1" smtClean="0">
                <a:latin typeface="Lucida Sans"/>
                <a:ea typeface="Lucida Sans"/>
                <a:cs typeface="Lucida Sans"/>
                <a:sym typeface="Lucida Sans"/>
              </a:rPr>
              <a:t>ke</a:t>
            </a:r>
            <a:r>
              <a:rPr lang="en-US" sz="1200" dirty="0">
                <a:latin typeface="Lucida Sans"/>
                <a:ea typeface="Lucida Sans"/>
                <a:cs typeface="Lucida Sans"/>
                <a:sym typeface="Lucida Sans"/>
              </a:rPr>
              <a:t> </a:t>
            </a:r>
            <a:r>
              <a:rPr lang="en-US" sz="1200" dirty="0" smtClean="0">
                <a:latin typeface="Lucida Sans"/>
                <a:ea typeface="Lucida Sans"/>
                <a:cs typeface="Lucida Sans"/>
                <a:sym typeface="Lucida Sans"/>
              </a:rPr>
              <a:t>guru</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melalui</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beragam</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teknik</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antara</a:t>
            </a:r>
            <a:r>
              <a:rPr lang="en-US" sz="1200" dirty="0">
                <a:latin typeface="Lucida Sans"/>
                <a:ea typeface="Lucida Sans"/>
                <a:cs typeface="Lucida Sans"/>
                <a:sym typeface="Lucida Sans"/>
              </a:rPr>
              <a:t> lain: </a:t>
            </a:r>
            <a:r>
              <a:rPr lang="en-US" sz="1200" dirty="0" err="1">
                <a:latin typeface="Lucida Sans"/>
                <a:ea typeface="Lucida Sans"/>
                <a:cs typeface="Lucida Sans"/>
                <a:sym typeface="Lucida Sans"/>
              </a:rPr>
              <a:t>observasi</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refleksi</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diskusi</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kuis</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atau</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jurnal</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pembelajaran</a:t>
            </a:r>
            <a:r>
              <a:rPr lang="en-US" sz="1200" dirty="0">
                <a:latin typeface="Lucida Sans"/>
                <a:ea typeface="Lucida Sans"/>
                <a:cs typeface="Lucida Sans"/>
                <a:sym typeface="Lucida Sans"/>
              </a:rPr>
              <a:t>.</a:t>
            </a:r>
            <a:endParaRPr sz="1200" dirty="0">
              <a:latin typeface="Lucida Sans"/>
              <a:ea typeface="Lucida Sans"/>
              <a:cs typeface="Lucida Sans"/>
              <a:sym typeface="Lucida Sans"/>
            </a:endParaRPr>
          </a:p>
          <a:p>
            <a:pPr marL="260350" marR="15240" lvl="0" indent="-248285" algn="just" rtl="0">
              <a:lnSpc>
                <a:spcPct val="114999"/>
              </a:lnSpc>
              <a:spcBef>
                <a:spcPts val="0"/>
              </a:spcBef>
              <a:spcAft>
                <a:spcPts val="0"/>
              </a:spcAft>
              <a:buSzPts val="1200"/>
              <a:buFont typeface="Arial Black"/>
              <a:buAutoNum type="arabicPeriod"/>
            </a:pPr>
            <a:r>
              <a:rPr lang="en-US" sz="1200" dirty="0" err="1">
                <a:latin typeface="Arial Black"/>
                <a:ea typeface="Arial Black"/>
                <a:cs typeface="Arial Black"/>
                <a:sym typeface="Arial Black"/>
              </a:rPr>
              <a:t>Asesmen</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hasil</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Pembelajaran</a:t>
            </a:r>
            <a:r>
              <a:rPr lang="en-US" sz="1200" dirty="0">
                <a:latin typeface="Arial Black"/>
                <a:ea typeface="Arial Black"/>
                <a:cs typeface="Arial Black"/>
                <a:sym typeface="Arial Black"/>
              </a:rPr>
              <a:t> </a:t>
            </a:r>
            <a:r>
              <a:rPr lang="en-US" sz="1200" dirty="0" err="1">
                <a:latin typeface="Lucida Sans"/>
                <a:ea typeface="Lucida Sans"/>
                <a:cs typeface="Lucida Sans"/>
                <a:sym typeface="Lucida Sans"/>
              </a:rPr>
              <a:t>direncanakan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untuk</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mengukur</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pencapaian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kompetensi</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sebagai</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bukti</a:t>
            </a:r>
            <a:r>
              <a:rPr lang="en-US" sz="1200" dirty="0">
                <a:latin typeface="Lucida Sans"/>
                <a:ea typeface="Lucida Sans"/>
                <a:cs typeface="Lucida Sans"/>
                <a:sym typeface="Lucida Sans"/>
              </a:rPr>
              <a:t> </a:t>
            </a:r>
            <a:r>
              <a:rPr lang="en-US" sz="1200" dirty="0" err="1" smtClean="0">
                <a:latin typeface="Lucida Sans"/>
                <a:ea typeface="Lucida Sans"/>
                <a:cs typeface="Lucida Sans"/>
                <a:sym typeface="Lucida Sans"/>
              </a:rPr>
              <a:t>keberhasilan</a:t>
            </a:r>
            <a:r>
              <a:rPr lang="en-US" sz="1200" dirty="0" smtClean="0">
                <a:latin typeface="Lucida Sans"/>
                <a:ea typeface="Lucida Sans"/>
                <a:cs typeface="Lucida Sans"/>
                <a:sym typeface="Lucida Sans"/>
              </a:rPr>
              <a:t> </a:t>
            </a:r>
            <a:r>
              <a:rPr lang="en-US" sz="1200" dirty="0" err="1">
                <a:latin typeface="Lucida Sans"/>
                <a:ea typeface="Lucida Sans"/>
                <a:cs typeface="Lucida Sans"/>
                <a:sym typeface="Lucida Sans"/>
              </a:rPr>
              <a:t>pembelajaran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dengan</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beragam</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cara</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antara</a:t>
            </a:r>
            <a:r>
              <a:rPr lang="en-US" sz="1200" dirty="0">
                <a:latin typeface="Lucida Sans"/>
                <a:ea typeface="Lucida Sans"/>
                <a:cs typeface="Lucida Sans"/>
                <a:sym typeface="Lucida Sans"/>
              </a:rPr>
              <a:t> lain: </a:t>
            </a:r>
            <a:r>
              <a:rPr lang="en-US" sz="1200" dirty="0" err="1">
                <a:latin typeface="Lucida Sans"/>
                <a:ea typeface="Lucida Sans"/>
                <a:cs typeface="Lucida Sans"/>
                <a:sym typeface="Lucida Sans"/>
              </a:rPr>
              <a:t>tes</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portofolio</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proyek</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presentasi</a:t>
            </a:r>
            <a:r>
              <a:rPr lang="en-US" sz="1200" dirty="0">
                <a:latin typeface="Lucida Sans"/>
                <a:ea typeface="Lucida Sans"/>
                <a:cs typeface="Lucida Sans"/>
                <a:sym typeface="Lucida Sans"/>
              </a:rPr>
              <a:t>, </a:t>
            </a:r>
            <a:r>
              <a:rPr lang="en-US" sz="1200" dirty="0" err="1">
                <a:latin typeface="Lucida Sans"/>
                <a:ea typeface="Lucida Sans"/>
                <a:cs typeface="Lucida Sans"/>
                <a:sym typeface="Lucida Sans"/>
              </a:rPr>
              <a:t>dsb</a:t>
            </a:r>
            <a:r>
              <a:rPr lang="en-US" sz="1200" dirty="0">
                <a:latin typeface="Lucida Sans"/>
                <a:ea typeface="Lucida Sans"/>
                <a:cs typeface="Lucida Sans"/>
                <a:sym typeface="Lucida Sans"/>
              </a:rPr>
              <a:t>.</a:t>
            </a:r>
            <a:endParaRPr sz="1200" dirty="0">
              <a:latin typeface="Lucida Sans"/>
              <a:ea typeface="Lucida Sans"/>
              <a:cs typeface="Lucida Sans"/>
              <a:sym typeface="Lucida Sans"/>
            </a:endParaRPr>
          </a:p>
          <a:p>
            <a:pPr marL="0" lvl="0" indent="0" algn="l" rtl="0">
              <a:lnSpc>
                <a:spcPct val="100000"/>
              </a:lnSpc>
              <a:spcBef>
                <a:spcPts val="310"/>
              </a:spcBef>
              <a:spcAft>
                <a:spcPts val="0"/>
              </a:spcAft>
              <a:buNone/>
            </a:pPr>
            <a:endParaRPr sz="1200" dirty="0">
              <a:latin typeface="Lucida Sans"/>
              <a:ea typeface="Lucida Sans"/>
              <a:cs typeface="Lucida Sans"/>
              <a:sym typeface="Lucida Sans"/>
            </a:endParaRPr>
          </a:p>
          <a:p>
            <a:pPr marL="33020" marR="5715" lvl="0" indent="0" algn="l" rtl="0">
              <a:lnSpc>
                <a:spcPct val="114999"/>
              </a:lnSpc>
              <a:spcBef>
                <a:spcPts val="0"/>
              </a:spcBef>
              <a:spcAft>
                <a:spcPts val="0"/>
              </a:spcAft>
              <a:buNone/>
            </a:pPr>
            <a:r>
              <a:rPr lang="en-US" sz="1200" dirty="0" err="1">
                <a:latin typeface="Arial Black"/>
                <a:ea typeface="Arial Black"/>
                <a:cs typeface="Arial Black"/>
                <a:sym typeface="Arial Black"/>
              </a:rPr>
              <a:t>Asesmen</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harus</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dipastikan</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selaras</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dengan</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tujuan</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pembelajaran</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dan</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pengalaman</a:t>
            </a:r>
            <a:r>
              <a:rPr lang="en-US" sz="1200" dirty="0">
                <a:latin typeface="Arial Black"/>
                <a:ea typeface="Arial Black"/>
                <a:cs typeface="Arial Black"/>
                <a:sym typeface="Arial Black"/>
              </a:rPr>
              <a:t> </a:t>
            </a:r>
            <a:r>
              <a:rPr lang="en-US" sz="1200" dirty="0" err="1">
                <a:latin typeface="Arial Black"/>
                <a:ea typeface="Arial Black"/>
                <a:cs typeface="Arial Black"/>
                <a:sym typeface="Arial Black"/>
              </a:rPr>
              <a:t>belajar</a:t>
            </a:r>
            <a:r>
              <a:rPr lang="en-US" sz="1200" dirty="0">
                <a:latin typeface="Arial Black"/>
                <a:ea typeface="Arial Black"/>
                <a:cs typeface="Arial Black"/>
                <a:sym typeface="Arial Black"/>
              </a:rPr>
              <a:t> yang </a:t>
            </a:r>
            <a:r>
              <a:rPr lang="en-US" sz="1200" dirty="0" err="1">
                <a:latin typeface="Arial Black"/>
                <a:ea typeface="Arial Black"/>
                <a:cs typeface="Arial Black"/>
                <a:sym typeface="Arial Black"/>
              </a:rPr>
              <a:t>didesain</a:t>
            </a:r>
            <a:r>
              <a:rPr lang="en-US" sz="1200" dirty="0">
                <a:latin typeface="Arial Black"/>
                <a:ea typeface="Arial Black"/>
                <a:cs typeface="Arial Black"/>
                <a:sym typeface="Arial Black"/>
              </a:rPr>
              <a:t>.</a:t>
            </a:r>
            <a:endParaRPr sz="1200" dirty="0">
              <a:latin typeface="Arial Black"/>
              <a:ea typeface="Arial Black"/>
              <a:cs typeface="Arial Black"/>
              <a:sym typeface="Arial Black"/>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396"/>
        <p:cNvGrpSpPr/>
        <p:nvPr/>
      </p:nvGrpSpPr>
      <p:grpSpPr>
        <a:xfrm>
          <a:off x="0" y="0"/>
          <a:ext cx="0" cy="0"/>
          <a:chOff x="0" y="0"/>
          <a:chExt cx="0" cy="0"/>
        </a:xfrm>
      </p:grpSpPr>
      <p:grpSp>
        <p:nvGrpSpPr>
          <p:cNvPr id="397" name="Google Shape;397;p24"/>
          <p:cNvGrpSpPr/>
          <p:nvPr/>
        </p:nvGrpSpPr>
        <p:grpSpPr>
          <a:xfrm>
            <a:off x="0" y="4054649"/>
            <a:ext cx="9144629" cy="1088728"/>
            <a:chOff x="0" y="4054649"/>
            <a:chExt cx="9144629" cy="1088728"/>
          </a:xfrm>
        </p:grpSpPr>
        <p:sp>
          <p:nvSpPr>
            <p:cNvPr id="398" name="Google Shape;398;p24"/>
            <p:cNvSpPr/>
            <p:nvPr/>
          </p:nvSpPr>
          <p:spPr>
            <a:xfrm>
              <a:off x="0" y="4054649"/>
              <a:ext cx="9144000" cy="996315"/>
            </a:xfrm>
            <a:custGeom>
              <a:avLst/>
              <a:gdLst/>
              <a:ahLst/>
              <a:cxnLst/>
              <a:rect l="l" t="t" r="r" b="b"/>
              <a:pathLst>
                <a:path w="9144000" h="996314" extrusionOk="0">
                  <a:moveTo>
                    <a:pt x="0" y="996017"/>
                  </a:moveTo>
                  <a:lnTo>
                    <a:pt x="9143999" y="996017"/>
                  </a:lnTo>
                  <a:lnTo>
                    <a:pt x="9143999" y="0"/>
                  </a:lnTo>
                  <a:lnTo>
                    <a:pt x="0" y="0"/>
                  </a:lnTo>
                  <a:lnTo>
                    <a:pt x="0" y="996017"/>
                  </a:lnTo>
                  <a:close/>
                </a:path>
              </a:pathLst>
            </a:custGeom>
            <a:solidFill>
              <a:srgbClr val="DDF0FF"/>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99" name="Google Shape;399;p24"/>
            <p:cNvSpPr/>
            <p:nvPr/>
          </p:nvSpPr>
          <p:spPr>
            <a:xfrm>
              <a:off x="0" y="5050667"/>
              <a:ext cx="7767955" cy="92710"/>
            </a:xfrm>
            <a:custGeom>
              <a:avLst/>
              <a:gdLst/>
              <a:ahLst/>
              <a:cxnLst/>
              <a:rect l="l" t="t" r="r" b="b"/>
              <a:pathLst>
                <a:path w="7767955" h="92710" extrusionOk="0">
                  <a:moveTo>
                    <a:pt x="0" y="92699"/>
                  </a:moveTo>
                  <a:lnTo>
                    <a:pt x="7767949" y="92699"/>
                  </a:lnTo>
                  <a:lnTo>
                    <a:pt x="7767949" y="0"/>
                  </a:lnTo>
                  <a:lnTo>
                    <a:pt x="0" y="0"/>
                  </a:lnTo>
                  <a:lnTo>
                    <a:pt x="0" y="92699"/>
                  </a:lnTo>
                  <a:close/>
                </a:path>
              </a:pathLst>
            </a:custGeom>
            <a:solidFill>
              <a:srgbClr val="1C64B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0" name="Google Shape;400;p24"/>
            <p:cNvSpPr/>
            <p:nvPr/>
          </p:nvSpPr>
          <p:spPr>
            <a:xfrm>
              <a:off x="7767949" y="5050667"/>
              <a:ext cx="1376680" cy="92710"/>
            </a:xfrm>
            <a:custGeom>
              <a:avLst/>
              <a:gdLst/>
              <a:ahLst/>
              <a:cxnLst/>
              <a:rect l="l" t="t" r="r" b="b"/>
              <a:pathLst>
                <a:path w="1376679" h="92710" extrusionOk="0">
                  <a:moveTo>
                    <a:pt x="1376099" y="92699"/>
                  </a:moveTo>
                  <a:lnTo>
                    <a:pt x="0" y="92699"/>
                  </a:lnTo>
                  <a:lnTo>
                    <a:pt x="0" y="0"/>
                  </a:lnTo>
                  <a:lnTo>
                    <a:pt x="1376099" y="0"/>
                  </a:lnTo>
                  <a:lnTo>
                    <a:pt x="1376099" y="92699"/>
                  </a:lnTo>
                  <a:close/>
                </a:path>
              </a:pathLst>
            </a:custGeom>
            <a:solidFill>
              <a:srgbClr val="FCB116"/>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401" name="Google Shape;401;p24"/>
          <p:cNvSpPr/>
          <p:nvPr/>
        </p:nvSpPr>
        <p:spPr>
          <a:xfrm>
            <a:off x="1597649" y="414325"/>
            <a:ext cx="5949315" cy="482600"/>
          </a:xfrm>
          <a:custGeom>
            <a:avLst/>
            <a:gdLst/>
            <a:ahLst/>
            <a:cxnLst/>
            <a:rect l="l" t="t" r="r" b="b"/>
            <a:pathLst>
              <a:path w="5949315" h="482600" extrusionOk="0">
                <a:moveTo>
                  <a:pt x="5707649" y="482099"/>
                </a:moveTo>
                <a:lnTo>
                  <a:pt x="241049" y="482099"/>
                </a:lnTo>
                <a:lnTo>
                  <a:pt x="192470" y="477202"/>
                </a:lnTo>
                <a:lnTo>
                  <a:pt x="147222" y="463157"/>
                </a:lnTo>
                <a:lnTo>
                  <a:pt x="106276" y="440932"/>
                </a:lnTo>
                <a:lnTo>
                  <a:pt x="70601" y="411498"/>
                </a:lnTo>
                <a:lnTo>
                  <a:pt x="41167" y="375823"/>
                </a:lnTo>
                <a:lnTo>
                  <a:pt x="18942" y="334877"/>
                </a:lnTo>
                <a:lnTo>
                  <a:pt x="4897" y="289629"/>
                </a:lnTo>
                <a:lnTo>
                  <a:pt x="0" y="241049"/>
                </a:lnTo>
                <a:lnTo>
                  <a:pt x="4897" y="192470"/>
                </a:lnTo>
                <a:lnTo>
                  <a:pt x="18942" y="147222"/>
                </a:lnTo>
                <a:lnTo>
                  <a:pt x="41167" y="106276"/>
                </a:lnTo>
                <a:lnTo>
                  <a:pt x="70601" y="70601"/>
                </a:lnTo>
                <a:lnTo>
                  <a:pt x="106276" y="41167"/>
                </a:lnTo>
                <a:lnTo>
                  <a:pt x="147222" y="18942"/>
                </a:lnTo>
                <a:lnTo>
                  <a:pt x="192470" y="4897"/>
                </a:lnTo>
                <a:lnTo>
                  <a:pt x="241049" y="0"/>
                </a:lnTo>
                <a:lnTo>
                  <a:pt x="5707649" y="0"/>
                </a:lnTo>
                <a:lnTo>
                  <a:pt x="5754896" y="4674"/>
                </a:lnTo>
                <a:lnTo>
                  <a:pt x="5799895" y="18348"/>
                </a:lnTo>
                <a:lnTo>
                  <a:pt x="5841384" y="40499"/>
                </a:lnTo>
                <a:lnTo>
                  <a:pt x="5878098" y="70601"/>
                </a:lnTo>
                <a:lnTo>
                  <a:pt x="5908201" y="107315"/>
                </a:lnTo>
                <a:lnTo>
                  <a:pt x="5930351" y="148804"/>
                </a:lnTo>
                <a:lnTo>
                  <a:pt x="5944025" y="193803"/>
                </a:lnTo>
                <a:lnTo>
                  <a:pt x="5948699" y="241049"/>
                </a:lnTo>
                <a:lnTo>
                  <a:pt x="5943802" y="289629"/>
                </a:lnTo>
                <a:lnTo>
                  <a:pt x="5929757" y="334877"/>
                </a:lnTo>
                <a:lnTo>
                  <a:pt x="5907532" y="375823"/>
                </a:lnTo>
                <a:lnTo>
                  <a:pt x="5878097" y="411498"/>
                </a:lnTo>
                <a:lnTo>
                  <a:pt x="5842423" y="440932"/>
                </a:lnTo>
                <a:lnTo>
                  <a:pt x="5801477" y="463157"/>
                </a:lnTo>
                <a:lnTo>
                  <a:pt x="5756229" y="477202"/>
                </a:lnTo>
                <a:lnTo>
                  <a:pt x="5707649" y="482099"/>
                </a:lnTo>
                <a:close/>
              </a:path>
            </a:pathLst>
          </a:custGeom>
          <a:solidFill>
            <a:srgbClr val="1C64B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2" name="Google Shape;402;p24" descr="$PPTXTitle"/>
          <p:cNvSpPr txBox="1">
            <a:spLocks noGrp="1"/>
          </p:cNvSpPr>
          <p:nvPr>
            <p:ph type="title"/>
          </p:nvPr>
        </p:nvSpPr>
        <p:spPr>
          <a:xfrm>
            <a:off x="1788111" y="480114"/>
            <a:ext cx="5571490" cy="330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000">
                <a:solidFill>
                  <a:srgbClr val="FFFFFF"/>
                </a:solidFill>
                <a:latin typeface="Arial"/>
                <a:ea typeface="Arial"/>
                <a:cs typeface="Arial"/>
                <a:sym typeface="Arial"/>
              </a:rPr>
              <a:t>Proses penyusunan perencanaan pembelajaran</a:t>
            </a:r>
            <a:endParaRPr sz="2000">
              <a:latin typeface="Arial"/>
              <a:ea typeface="Arial"/>
              <a:cs typeface="Arial"/>
              <a:sym typeface="Arial"/>
            </a:endParaRPr>
          </a:p>
        </p:txBody>
      </p:sp>
      <p:sp>
        <p:nvSpPr>
          <p:cNvPr id="403" name="Google Shape;403;p24"/>
          <p:cNvSpPr txBox="1"/>
          <p:nvPr/>
        </p:nvSpPr>
        <p:spPr>
          <a:xfrm>
            <a:off x="1460700" y="4307108"/>
            <a:ext cx="6096635" cy="516255"/>
          </a:xfrm>
          <a:prstGeom prst="rect">
            <a:avLst/>
          </a:prstGeom>
          <a:noFill/>
          <a:ln>
            <a:noFill/>
          </a:ln>
        </p:spPr>
        <p:txBody>
          <a:bodyPr spcFirstLastPara="1" wrap="square" lIns="0" tIns="12700" rIns="0" bIns="0" anchor="t" anchorCtr="0">
            <a:spAutoFit/>
          </a:bodyPr>
          <a:lstStyle/>
          <a:p>
            <a:pPr marL="12700" marR="5080" lvl="0" indent="0" algn="l" rtl="0">
              <a:lnSpc>
                <a:spcPct val="114999"/>
              </a:lnSpc>
              <a:spcBef>
                <a:spcPts val="0"/>
              </a:spcBef>
              <a:spcAft>
                <a:spcPts val="0"/>
              </a:spcAft>
              <a:buNone/>
            </a:pPr>
            <a:r>
              <a:rPr lang="en-US" sz="1400" b="1">
                <a:solidFill>
                  <a:srgbClr val="184C7A"/>
                </a:solidFill>
                <a:latin typeface="Arial"/>
                <a:ea typeface="Arial"/>
                <a:cs typeface="Arial"/>
                <a:sym typeface="Arial"/>
              </a:rPr>
              <a:t>Catatan: </a:t>
            </a:r>
            <a:r>
              <a:rPr lang="en-US" sz="1400">
                <a:latin typeface="Arial"/>
                <a:ea typeface="Arial"/>
                <a:cs typeface="Arial"/>
                <a:sym typeface="Arial"/>
              </a:rPr>
              <a:t>Proses perancangan kegiatan pembelajaran ini diperuntukkan bagi pendidik yang akan merencanakan pembelajaran secara </a:t>
            </a:r>
            <a:r>
              <a:rPr lang="en-US" sz="1400" b="1">
                <a:solidFill>
                  <a:srgbClr val="184C7A"/>
                </a:solidFill>
                <a:latin typeface="Arial"/>
                <a:ea typeface="Arial"/>
                <a:cs typeface="Arial"/>
                <a:sym typeface="Arial"/>
              </a:rPr>
              <a:t>mandiri</a:t>
            </a:r>
            <a:r>
              <a:rPr lang="en-US" sz="1400">
                <a:solidFill>
                  <a:srgbClr val="002060"/>
                </a:solidFill>
                <a:latin typeface="Arial"/>
                <a:ea typeface="Arial"/>
                <a:cs typeface="Arial"/>
                <a:sym typeface="Arial"/>
              </a:rPr>
              <a:t>.</a:t>
            </a:r>
            <a:endParaRPr sz="1400">
              <a:latin typeface="Arial"/>
              <a:ea typeface="Arial"/>
              <a:cs typeface="Arial"/>
              <a:sym typeface="Arial"/>
            </a:endParaRPr>
          </a:p>
        </p:txBody>
      </p:sp>
      <p:grpSp>
        <p:nvGrpSpPr>
          <p:cNvPr id="404" name="Google Shape;404;p24"/>
          <p:cNvGrpSpPr/>
          <p:nvPr/>
        </p:nvGrpSpPr>
        <p:grpSpPr>
          <a:xfrm>
            <a:off x="3254988" y="1838296"/>
            <a:ext cx="523875" cy="511809"/>
            <a:chOff x="3254988" y="1838296"/>
            <a:chExt cx="523875" cy="511809"/>
          </a:xfrm>
        </p:grpSpPr>
        <p:sp>
          <p:nvSpPr>
            <p:cNvPr id="405" name="Google Shape;405;p24"/>
            <p:cNvSpPr/>
            <p:nvPr/>
          </p:nvSpPr>
          <p:spPr>
            <a:xfrm>
              <a:off x="3254988" y="1838296"/>
              <a:ext cx="523875" cy="511809"/>
            </a:xfrm>
            <a:custGeom>
              <a:avLst/>
              <a:gdLst/>
              <a:ahLst/>
              <a:cxnLst/>
              <a:rect l="l" t="t" r="r" b="b"/>
              <a:pathLst>
                <a:path w="523875" h="511810" extrusionOk="0">
                  <a:moveTo>
                    <a:pt x="267670" y="511606"/>
                  </a:moveTo>
                  <a:lnTo>
                    <a:pt x="267670" y="383704"/>
                  </a:lnTo>
                  <a:lnTo>
                    <a:pt x="0" y="383704"/>
                  </a:lnTo>
                  <a:lnTo>
                    <a:pt x="0" y="127901"/>
                  </a:lnTo>
                  <a:lnTo>
                    <a:pt x="267670" y="127901"/>
                  </a:lnTo>
                  <a:lnTo>
                    <a:pt x="267670" y="0"/>
                  </a:lnTo>
                  <a:lnTo>
                    <a:pt x="523474" y="255803"/>
                  </a:lnTo>
                  <a:lnTo>
                    <a:pt x="267670" y="511606"/>
                  </a:lnTo>
                  <a:close/>
                </a:path>
              </a:pathLst>
            </a:custGeom>
            <a:solidFill>
              <a:srgbClr val="0B5394"/>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6" name="Google Shape;406;p24"/>
            <p:cNvSpPr/>
            <p:nvPr/>
          </p:nvSpPr>
          <p:spPr>
            <a:xfrm>
              <a:off x="3254988" y="1838296"/>
              <a:ext cx="523875" cy="511809"/>
            </a:xfrm>
            <a:custGeom>
              <a:avLst/>
              <a:gdLst/>
              <a:ahLst/>
              <a:cxnLst/>
              <a:rect l="l" t="t" r="r" b="b"/>
              <a:pathLst>
                <a:path w="523875" h="511810" extrusionOk="0">
                  <a:moveTo>
                    <a:pt x="0" y="127901"/>
                  </a:moveTo>
                  <a:lnTo>
                    <a:pt x="267670" y="127901"/>
                  </a:lnTo>
                  <a:lnTo>
                    <a:pt x="267670" y="0"/>
                  </a:lnTo>
                  <a:lnTo>
                    <a:pt x="523474" y="255803"/>
                  </a:lnTo>
                  <a:lnTo>
                    <a:pt x="267670" y="511606"/>
                  </a:lnTo>
                  <a:lnTo>
                    <a:pt x="267670" y="383704"/>
                  </a:lnTo>
                  <a:lnTo>
                    <a:pt x="0" y="383704"/>
                  </a:lnTo>
                  <a:lnTo>
                    <a:pt x="0" y="127901"/>
                  </a:lnTo>
                  <a:close/>
                </a:path>
              </a:pathLst>
            </a:custGeom>
            <a:noFill/>
            <a:ln w="9525" cap="flat" cmpd="sng">
              <a:solidFill>
                <a:srgbClr val="0B5394"/>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grpSp>
        <p:nvGrpSpPr>
          <p:cNvPr id="407" name="Google Shape;407;p24"/>
          <p:cNvGrpSpPr/>
          <p:nvPr/>
        </p:nvGrpSpPr>
        <p:grpSpPr>
          <a:xfrm>
            <a:off x="5510750" y="1838296"/>
            <a:ext cx="523875" cy="511809"/>
            <a:chOff x="5510750" y="1838296"/>
            <a:chExt cx="523875" cy="511809"/>
          </a:xfrm>
        </p:grpSpPr>
        <p:sp>
          <p:nvSpPr>
            <p:cNvPr id="408" name="Google Shape;408;p24"/>
            <p:cNvSpPr/>
            <p:nvPr/>
          </p:nvSpPr>
          <p:spPr>
            <a:xfrm>
              <a:off x="5510750" y="1838296"/>
              <a:ext cx="523875" cy="511809"/>
            </a:xfrm>
            <a:custGeom>
              <a:avLst/>
              <a:gdLst/>
              <a:ahLst/>
              <a:cxnLst/>
              <a:rect l="l" t="t" r="r" b="b"/>
              <a:pathLst>
                <a:path w="523875" h="511810" extrusionOk="0">
                  <a:moveTo>
                    <a:pt x="267670" y="511606"/>
                  </a:moveTo>
                  <a:lnTo>
                    <a:pt x="267670" y="383704"/>
                  </a:lnTo>
                  <a:lnTo>
                    <a:pt x="0" y="383704"/>
                  </a:lnTo>
                  <a:lnTo>
                    <a:pt x="0" y="127901"/>
                  </a:lnTo>
                  <a:lnTo>
                    <a:pt x="267670" y="127901"/>
                  </a:lnTo>
                  <a:lnTo>
                    <a:pt x="267670" y="0"/>
                  </a:lnTo>
                  <a:lnTo>
                    <a:pt x="523473" y="255803"/>
                  </a:lnTo>
                  <a:lnTo>
                    <a:pt x="267670" y="511606"/>
                  </a:lnTo>
                  <a:close/>
                </a:path>
              </a:pathLst>
            </a:custGeom>
            <a:solidFill>
              <a:srgbClr val="0B5394"/>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09" name="Google Shape;409;p24"/>
            <p:cNvSpPr/>
            <p:nvPr/>
          </p:nvSpPr>
          <p:spPr>
            <a:xfrm>
              <a:off x="5510750" y="1838296"/>
              <a:ext cx="523875" cy="511809"/>
            </a:xfrm>
            <a:custGeom>
              <a:avLst/>
              <a:gdLst/>
              <a:ahLst/>
              <a:cxnLst/>
              <a:rect l="l" t="t" r="r" b="b"/>
              <a:pathLst>
                <a:path w="523875" h="511810" extrusionOk="0">
                  <a:moveTo>
                    <a:pt x="0" y="127901"/>
                  </a:moveTo>
                  <a:lnTo>
                    <a:pt x="267670" y="127901"/>
                  </a:lnTo>
                  <a:lnTo>
                    <a:pt x="267670" y="0"/>
                  </a:lnTo>
                  <a:lnTo>
                    <a:pt x="523473" y="255803"/>
                  </a:lnTo>
                  <a:lnTo>
                    <a:pt x="267670" y="511606"/>
                  </a:lnTo>
                  <a:lnTo>
                    <a:pt x="267670" y="383704"/>
                  </a:lnTo>
                  <a:lnTo>
                    <a:pt x="0" y="383704"/>
                  </a:lnTo>
                  <a:lnTo>
                    <a:pt x="0" y="127901"/>
                  </a:lnTo>
                  <a:close/>
                </a:path>
              </a:pathLst>
            </a:custGeom>
            <a:noFill/>
            <a:ln w="9525" cap="flat" cmpd="sng">
              <a:solidFill>
                <a:srgbClr val="0B5394"/>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grpSp>
        <p:nvGrpSpPr>
          <p:cNvPr id="410" name="Google Shape;410;p24"/>
          <p:cNvGrpSpPr/>
          <p:nvPr/>
        </p:nvGrpSpPr>
        <p:grpSpPr>
          <a:xfrm>
            <a:off x="1726876" y="1444935"/>
            <a:ext cx="1249680" cy="1298575"/>
            <a:chOff x="1726876" y="1444935"/>
            <a:chExt cx="1249680" cy="1298575"/>
          </a:xfrm>
        </p:grpSpPr>
        <p:sp>
          <p:nvSpPr>
            <p:cNvPr id="411" name="Google Shape;411;p24"/>
            <p:cNvSpPr/>
            <p:nvPr/>
          </p:nvSpPr>
          <p:spPr>
            <a:xfrm>
              <a:off x="1726876" y="1444935"/>
              <a:ext cx="1249680" cy="1298575"/>
            </a:xfrm>
            <a:custGeom>
              <a:avLst/>
              <a:gdLst/>
              <a:ahLst/>
              <a:cxnLst/>
              <a:rect l="l" t="t" r="r" b="b"/>
              <a:pathLst>
                <a:path w="1249680" h="1298575" extrusionOk="0">
                  <a:moveTo>
                    <a:pt x="624608" y="1298353"/>
                  </a:moveTo>
                  <a:lnTo>
                    <a:pt x="577992" y="1296572"/>
                  </a:lnTo>
                  <a:lnTo>
                    <a:pt x="532308" y="1291314"/>
                  </a:lnTo>
                  <a:lnTo>
                    <a:pt x="487674" y="1282704"/>
                  </a:lnTo>
                  <a:lnTo>
                    <a:pt x="444213" y="1270867"/>
                  </a:lnTo>
                  <a:lnTo>
                    <a:pt x="402044" y="1255930"/>
                  </a:lnTo>
                  <a:lnTo>
                    <a:pt x="361289" y="1238017"/>
                  </a:lnTo>
                  <a:lnTo>
                    <a:pt x="322068" y="1217254"/>
                  </a:lnTo>
                  <a:lnTo>
                    <a:pt x="284502" y="1193767"/>
                  </a:lnTo>
                  <a:lnTo>
                    <a:pt x="248712" y="1167680"/>
                  </a:lnTo>
                  <a:lnTo>
                    <a:pt x="214819" y="1139121"/>
                  </a:lnTo>
                  <a:lnTo>
                    <a:pt x="182943" y="1108213"/>
                  </a:lnTo>
                  <a:lnTo>
                    <a:pt x="153205" y="1075084"/>
                  </a:lnTo>
                  <a:lnTo>
                    <a:pt x="125727" y="1039857"/>
                  </a:lnTo>
                  <a:lnTo>
                    <a:pt x="100628" y="1002660"/>
                  </a:lnTo>
                  <a:lnTo>
                    <a:pt x="78029" y="963616"/>
                  </a:lnTo>
                  <a:lnTo>
                    <a:pt x="58052" y="922853"/>
                  </a:lnTo>
                  <a:lnTo>
                    <a:pt x="40817" y="880494"/>
                  </a:lnTo>
                  <a:lnTo>
                    <a:pt x="26445" y="836667"/>
                  </a:lnTo>
                  <a:lnTo>
                    <a:pt x="15056" y="791496"/>
                  </a:lnTo>
                  <a:lnTo>
                    <a:pt x="6772" y="745107"/>
                  </a:lnTo>
                  <a:lnTo>
                    <a:pt x="1713" y="697625"/>
                  </a:lnTo>
                  <a:lnTo>
                    <a:pt x="0" y="649176"/>
                  </a:lnTo>
                  <a:lnTo>
                    <a:pt x="1713" y="600727"/>
                  </a:lnTo>
                  <a:lnTo>
                    <a:pt x="6772" y="553246"/>
                  </a:lnTo>
                  <a:lnTo>
                    <a:pt x="15056" y="506856"/>
                  </a:lnTo>
                  <a:lnTo>
                    <a:pt x="26445" y="461685"/>
                  </a:lnTo>
                  <a:lnTo>
                    <a:pt x="40817" y="417858"/>
                  </a:lnTo>
                  <a:lnTo>
                    <a:pt x="58052" y="375500"/>
                  </a:lnTo>
                  <a:lnTo>
                    <a:pt x="78029" y="334736"/>
                  </a:lnTo>
                  <a:lnTo>
                    <a:pt x="100628" y="295693"/>
                  </a:lnTo>
                  <a:lnTo>
                    <a:pt x="125727" y="258495"/>
                  </a:lnTo>
                  <a:lnTo>
                    <a:pt x="153205" y="223269"/>
                  </a:lnTo>
                  <a:lnTo>
                    <a:pt x="182943" y="190139"/>
                  </a:lnTo>
                  <a:lnTo>
                    <a:pt x="214819" y="159232"/>
                  </a:lnTo>
                  <a:lnTo>
                    <a:pt x="248712" y="130672"/>
                  </a:lnTo>
                  <a:lnTo>
                    <a:pt x="284502" y="104586"/>
                  </a:lnTo>
                  <a:lnTo>
                    <a:pt x="322068" y="81099"/>
                  </a:lnTo>
                  <a:lnTo>
                    <a:pt x="361289" y="60336"/>
                  </a:lnTo>
                  <a:lnTo>
                    <a:pt x="402044" y="42423"/>
                  </a:lnTo>
                  <a:lnTo>
                    <a:pt x="444213" y="27485"/>
                  </a:lnTo>
                  <a:lnTo>
                    <a:pt x="487674" y="15648"/>
                  </a:lnTo>
                  <a:lnTo>
                    <a:pt x="532308" y="7038"/>
                  </a:lnTo>
                  <a:lnTo>
                    <a:pt x="577992" y="1780"/>
                  </a:lnTo>
                  <a:lnTo>
                    <a:pt x="624608" y="0"/>
                  </a:lnTo>
                  <a:lnTo>
                    <a:pt x="674066" y="2036"/>
                  </a:lnTo>
                  <a:lnTo>
                    <a:pt x="722908" y="8087"/>
                  </a:lnTo>
                  <a:lnTo>
                    <a:pt x="770923" y="18060"/>
                  </a:lnTo>
                  <a:lnTo>
                    <a:pt x="817902" y="31866"/>
                  </a:lnTo>
                  <a:lnTo>
                    <a:pt x="863635" y="49415"/>
                  </a:lnTo>
                  <a:lnTo>
                    <a:pt x="907912" y="70616"/>
                  </a:lnTo>
                  <a:lnTo>
                    <a:pt x="950525" y="95380"/>
                  </a:lnTo>
                  <a:lnTo>
                    <a:pt x="991262" y="123615"/>
                  </a:lnTo>
                  <a:lnTo>
                    <a:pt x="1029914" y="155231"/>
                  </a:lnTo>
                  <a:lnTo>
                    <a:pt x="1066272" y="190139"/>
                  </a:lnTo>
                  <a:lnTo>
                    <a:pt x="1099859" y="227927"/>
                  </a:lnTo>
                  <a:lnTo>
                    <a:pt x="1130279" y="268100"/>
                  </a:lnTo>
                  <a:lnTo>
                    <a:pt x="1157445" y="310440"/>
                  </a:lnTo>
                  <a:lnTo>
                    <a:pt x="1181272" y="354728"/>
                  </a:lnTo>
                  <a:lnTo>
                    <a:pt x="1201670" y="400747"/>
                  </a:lnTo>
                  <a:lnTo>
                    <a:pt x="1218555" y="448279"/>
                  </a:lnTo>
                  <a:lnTo>
                    <a:pt x="1231839" y="497106"/>
                  </a:lnTo>
                  <a:lnTo>
                    <a:pt x="1241435" y="547010"/>
                  </a:lnTo>
                  <a:lnTo>
                    <a:pt x="1247256" y="597772"/>
                  </a:lnTo>
                  <a:lnTo>
                    <a:pt x="1249216" y="649176"/>
                  </a:lnTo>
                  <a:lnTo>
                    <a:pt x="1247503" y="697625"/>
                  </a:lnTo>
                  <a:lnTo>
                    <a:pt x="1242444" y="745107"/>
                  </a:lnTo>
                  <a:lnTo>
                    <a:pt x="1234159" y="791496"/>
                  </a:lnTo>
                  <a:lnTo>
                    <a:pt x="1222771" y="836667"/>
                  </a:lnTo>
                  <a:lnTo>
                    <a:pt x="1208398" y="880494"/>
                  </a:lnTo>
                  <a:lnTo>
                    <a:pt x="1191163" y="922853"/>
                  </a:lnTo>
                  <a:lnTo>
                    <a:pt x="1171186" y="963616"/>
                  </a:lnTo>
                  <a:lnTo>
                    <a:pt x="1148588" y="1002660"/>
                  </a:lnTo>
                  <a:lnTo>
                    <a:pt x="1123489" y="1039857"/>
                  </a:lnTo>
                  <a:lnTo>
                    <a:pt x="1096010" y="1075084"/>
                  </a:lnTo>
                  <a:lnTo>
                    <a:pt x="1066272" y="1108213"/>
                  </a:lnTo>
                  <a:lnTo>
                    <a:pt x="1034397" y="1139121"/>
                  </a:lnTo>
                  <a:lnTo>
                    <a:pt x="1000503" y="1167680"/>
                  </a:lnTo>
                  <a:lnTo>
                    <a:pt x="964713" y="1193767"/>
                  </a:lnTo>
                  <a:lnTo>
                    <a:pt x="927148" y="1217254"/>
                  </a:lnTo>
                  <a:lnTo>
                    <a:pt x="887927" y="1238017"/>
                  </a:lnTo>
                  <a:lnTo>
                    <a:pt x="847172" y="1255930"/>
                  </a:lnTo>
                  <a:lnTo>
                    <a:pt x="805003" y="1270867"/>
                  </a:lnTo>
                  <a:lnTo>
                    <a:pt x="761541" y="1282704"/>
                  </a:lnTo>
                  <a:lnTo>
                    <a:pt x="716908" y="1291314"/>
                  </a:lnTo>
                  <a:lnTo>
                    <a:pt x="671223" y="1296572"/>
                  </a:lnTo>
                  <a:lnTo>
                    <a:pt x="624608" y="1298353"/>
                  </a:lnTo>
                  <a:close/>
                </a:path>
              </a:pathLst>
            </a:custGeom>
            <a:solidFill>
              <a:srgbClr val="0B5394"/>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12" name="Google Shape;412;p24"/>
            <p:cNvSpPr/>
            <p:nvPr/>
          </p:nvSpPr>
          <p:spPr>
            <a:xfrm>
              <a:off x="1726876" y="1444935"/>
              <a:ext cx="1249680" cy="1298575"/>
            </a:xfrm>
            <a:custGeom>
              <a:avLst/>
              <a:gdLst/>
              <a:ahLst/>
              <a:cxnLst/>
              <a:rect l="l" t="t" r="r" b="b"/>
              <a:pathLst>
                <a:path w="1249680" h="1298575" extrusionOk="0">
                  <a:moveTo>
                    <a:pt x="0" y="649176"/>
                  </a:moveTo>
                  <a:lnTo>
                    <a:pt x="1713" y="600727"/>
                  </a:lnTo>
                  <a:lnTo>
                    <a:pt x="6772" y="553246"/>
                  </a:lnTo>
                  <a:lnTo>
                    <a:pt x="15056" y="506856"/>
                  </a:lnTo>
                  <a:lnTo>
                    <a:pt x="26445" y="461685"/>
                  </a:lnTo>
                  <a:lnTo>
                    <a:pt x="40817" y="417858"/>
                  </a:lnTo>
                  <a:lnTo>
                    <a:pt x="58052" y="375500"/>
                  </a:lnTo>
                  <a:lnTo>
                    <a:pt x="78029" y="334736"/>
                  </a:lnTo>
                  <a:lnTo>
                    <a:pt x="100628" y="295693"/>
                  </a:lnTo>
                  <a:lnTo>
                    <a:pt x="125727" y="258495"/>
                  </a:lnTo>
                  <a:lnTo>
                    <a:pt x="153205" y="223269"/>
                  </a:lnTo>
                  <a:lnTo>
                    <a:pt x="182943" y="190139"/>
                  </a:lnTo>
                  <a:lnTo>
                    <a:pt x="214819" y="159232"/>
                  </a:lnTo>
                  <a:lnTo>
                    <a:pt x="248712" y="130672"/>
                  </a:lnTo>
                  <a:lnTo>
                    <a:pt x="284502" y="104586"/>
                  </a:lnTo>
                  <a:lnTo>
                    <a:pt x="322068" y="81099"/>
                  </a:lnTo>
                  <a:lnTo>
                    <a:pt x="361289" y="60336"/>
                  </a:lnTo>
                  <a:lnTo>
                    <a:pt x="402044" y="42423"/>
                  </a:lnTo>
                  <a:lnTo>
                    <a:pt x="444213" y="27485"/>
                  </a:lnTo>
                  <a:lnTo>
                    <a:pt x="487674" y="15648"/>
                  </a:lnTo>
                  <a:lnTo>
                    <a:pt x="532308" y="7038"/>
                  </a:lnTo>
                  <a:lnTo>
                    <a:pt x="577992" y="1780"/>
                  </a:lnTo>
                  <a:lnTo>
                    <a:pt x="624608" y="0"/>
                  </a:lnTo>
                  <a:lnTo>
                    <a:pt x="674066" y="2036"/>
                  </a:lnTo>
                  <a:lnTo>
                    <a:pt x="722908" y="8087"/>
                  </a:lnTo>
                  <a:lnTo>
                    <a:pt x="770923" y="18060"/>
                  </a:lnTo>
                  <a:lnTo>
                    <a:pt x="817902" y="31866"/>
                  </a:lnTo>
                  <a:lnTo>
                    <a:pt x="863635" y="49415"/>
                  </a:lnTo>
                  <a:lnTo>
                    <a:pt x="907912" y="70616"/>
                  </a:lnTo>
                  <a:lnTo>
                    <a:pt x="950525" y="95380"/>
                  </a:lnTo>
                  <a:lnTo>
                    <a:pt x="991262" y="123615"/>
                  </a:lnTo>
                  <a:lnTo>
                    <a:pt x="1029914" y="155231"/>
                  </a:lnTo>
                  <a:lnTo>
                    <a:pt x="1066272" y="190139"/>
                  </a:lnTo>
                  <a:lnTo>
                    <a:pt x="1099859" y="227927"/>
                  </a:lnTo>
                  <a:lnTo>
                    <a:pt x="1130279" y="268100"/>
                  </a:lnTo>
                  <a:lnTo>
                    <a:pt x="1157445" y="310440"/>
                  </a:lnTo>
                  <a:lnTo>
                    <a:pt x="1181272" y="354728"/>
                  </a:lnTo>
                  <a:lnTo>
                    <a:pt x="1201670" y="400747"/>
                  </a:lnTo>
                  <a:lnTo>
                    <a:pt x="1218555" y="448279"/>
                  </a:lnTo>
                  <a:lnTo>
                    <a:pt x="1231839" y="497106"/>
                  </a:lnTo>
                  <a:lnTo>
                    <a:pt x="1241435" y="547010"/>
                  </a:lnTo>
                  <a:lnTo>
                    <a:pt x="1247256" y="597772"/>
                  </a:lnTo>
                  <a:lnTo>
                    <a:pt x="1249216" y="649176"/>
                  </a:lnTo>
                  <a:lnTo>
                    <a:pt x="1247503" y="697625"/>
                  </a:lnTo>
                  <a:lnTo>
                    <a:pt x="1242444" y="745107"/>
                  </a:lnTo>
                  <a:lnTo>
                    <a:pt x="1234159" y="791496"/>
                  </a:lnTo>
                  <a:lnTo>
                    <a:pt x="1222771" y="836667"/>
                  </a:lnTo>
                  <a:lnTo>
                    <a:pt x="1208398" y="880494"/>
                  </a:lnTo>
                  <a:lnTo>
                    <a:pt x="1191163" y="922853"/>
                  </a:lnTo>
                  <a:lnTo>
                    <a:pt x="1171186" y="963616"/>
                  </a:lnTo>
                  <a:lnTo>
                    <a:pt x="1148588" y="1002660"/>
                  </a:lnTo>
                  <a:lnTo>
                    <a:pt x="1123489" y="1039857"/>
                  </a:lnTo>
                  <a:lnTo>
                    <a:pt x="1096010" y="1075084"/>
                  </a:lnTo>
                  <a:lnTo>
                    <a:pt x="1066272" y="1108213"/>
                  </a:lnTo>
                  <a:lnTo>
                    <a:pt x="1034397" y="1139121"/>
                  </a:lnTo>
                  <a:lnTo>
                    <a:pt x="1000503" y="1167680"/>
                  </a:lnTo>
                  <a:lnTo>
                    <a:pt x="964713" y="1193767"/>
                  </a:lnTo>
                  <a:lnTo>
                    <a:pt x="927148" y="1217254"/>
                  </a:lnTo>
                  <a:lnTo>
                    <a:pt x="887927" y="1238017"/>
                  </a:lnTo>
                  <a:lnTo>
                    <a:pt x="847172" y="1255930"/>
                  </a:lnTo>
                  <a:lnTo>
                    <a:pt x="805003" y="1270867"/>
                  </a:lnTo>
                  <a:lnTo>
                    <a:pt x="761541" y="1282704"/>
                  </a:lnTo>
                  <a:lnTo>
                    <a:pt x="716908" y="1291314"/>
                  </a:lnTo>
                  <a:lnTo>
                    <a:pt x="671223" y="1296572"/>
                  </a:lnTo>
                  <a:lnTo>
                    <a:pt x="624608" y="1298353"/>
                  </a:lnTo>
                  <a:lnTo>
                    <a:pt x="577992" y="1296572"/>
                  </a:lnTo>
                  <a:lnTo>
                    <a:pt x="532308" y="1291314"/>
                  </a:lnTo>
                  <a:lnTo>
                    <a:pt x="487674" y="1282704"/>
                  </a:lnTo>
                  <a:lnTo>
                    <a:pt x="444213" y="1270867"/>
                  </a:lnTo>
                  <a:lnTo>
                    <a:pt x="402044" y="1255930"/>
                  </a:lnTo>
                  <a:lnTo>
                    <a:pt x="361289" y="1238017"/>
                  </a:lnTo>
                  <a:lnTo>
                    <a:pt x="322068" y="1217254"/>
                  </a:lnTo>
                  <a:lnTo>
                    <a:pt x="284502" y="1193767"/>
                  </a:lnTo>
                  <a:lnTo>
                    <a:pt x="248712" y="1167680"/>
                  </a:lnTo>
                  <a:lnTo>
                    <a:pt x="214819" y="1139121"/>
                  </a:lnTo>
                  <a:lnTo>
                    <a:pt x="182943" y="1108213"/>
                  </a:lnTo>
                  <a:lnTo>
                    <a:pt x="153205" y="1075084"/>
                  </a:lnTo>
                  <a:lnTo>
                    <a:pt x="125727" y="1039857"/>
                  </a:lnTo>
                  <a:lnTo>
                    <a:pt x="100628" y="1002660"/>
                  </a:lnTo>
                  <a:lnTo>
                    <a:pt x="78029" y="963616"/>
                  </a:lnTo>
                  <a:lnTo>
                    <a:pt x="58052" y="922853"/>
                  </a:lnTo>
                  <a:lnTo>
                    <a:pt x="40817" y="880494"/>
                  </a:lnTo>
                  <a:lnTo>
                    <a:pt x="26445" y="836667"/>
                  </a:lnTo>
                  <a:lnTo>
                    <a:pt x="15056" y="791496"/>
                  </a:lnTo>
                  <a:lnTo>
                    <a:pt x="6772" y="745107"/>
                  </a:lnTo>
                  <a:lnTo>
                    <a:pt x="1713" y="697625"/>
                  </a:lnTo>
                  <a:lnTo>
                    <a:pt x="0" y="649176"/>
                  </a:lnTo>
                  <a:close/>
                </a:path>
              </a:pathLst>
            </a:custGeom>
            <a:noFill/>
            <a:ln w="28550" cap="flat" cmpd="sng">
              <a:solidFill>
                <a:srgbClr val="0B5394"/>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13" name="Google Shape;413;p24"/>
            <p:cNvSpPr/>
            <p:nvPr/>
          </p:nvSpPr>
          <p:spPr>
            <a:xfrm>
              <a:off x="2039810" y="1731898"/>
              <a:ext cx="609600" cy="724535"/>
            </a:xfrm>
            <a:custGeom>
              <a:avLst/>
              <a:gdLst/>
              <a:ahLst/>
              <a:cxnLst/>
              <a:rect l="l" t="t" r="r" b="b"/>
              <a:pathLst>
                <a:path w="609600" h="724535" extrusionOk="0">
                  <a:moveTo>
                    <a:pt x="446976" y="214325"/>
                  </a:moveTo>
                  <a:lnTo>
                    <a:pt x="425297" y="173316"/>
                  </a:lnTo>
                  <a:lnTo>
                    <a:pt x="401548" y="131445"/>
                  </a:lnTo>
                  <a:lnTo>
                    <a:pt x="395782" y="124294"/>
                  </a:lnTo>
                  <a:lnTo>
                    <a:pt x="395782" y="207518"/>
                  </a:lnTo>
                  <a:lnTo>
                    <a:pt x="388124" y="213194"/>
                  </a:lnTo>
                  <a:lnTo>
                    <a:pt x="382422" y="216992"/>
                  </a:lnTo>
                  <a:lnTo>
                    <a:pt x="376656" y="226517"/>
                  </a:lnTo>
                  <a:lnTo>
                    <a:pt x="378599" y="234124"/>
                  </a:lnTo>
                  <a:lnTo>
                    <a:pt x="380758" y="243789"/>
                  </a:lnTo>
                  <a:lnTo>
                    <a:pt x="381469" y="253098"/>
                  </a:lnTo>
                  <a:lnTo>
                    <a:pt x="380758" y="262432"/>
                  </a:lnTo>
                  <a:lnTo>
                    <a:pt x="378599" y="272122"/>
                  </a:lnTo>
                  <a:lnTo>
                    <a:pt x="376656" y="281597"/>
                  </a:lnTo>
                  <a:lnTo>
                    <a:pt x="382422" y="289204"/>
                  </a:lnTo>
                  <a:lnTo>
                    <a:pt x="388061" y="292950"/>
                  </a:lnTo>
                  <a:lnTo>
                    <a:pt x="395782" y="298729"/>
                  </a:lnTo>
                  <a:lnTo>
                    <a:pt x="374777" y="334810"/>
                  </a:lnTo>
                  <a:lnTo>
                    <a:pt x="367131" y="329133"/>
                  </a:lnTo>
                  <a:lnTo>
                    <a:pt x="363677" y="327444"/>
                  </a:lnTo>
                  <a:lnTo>
                    <a:pt x="359841" y="326478"/>
                  </a:lnTo>
                  <a:lnTo>
                    <a:pt x="351650" y="326478"/>
                  </a:lnTo>
                  <a:lnTo>
                    <a:pt x="347345" y="327875"/>
                  </a:lnTo>
                  <a:lnTo>
                    <a:pt x="344182" y="331012"/>
                  </a:lnTo>
                  <a:lnTo>
                    <a:pt x="336384" y="337464"/>
                  </a:lnTo>
                  <a:lnTo>
                    <a:pt x="327685" y="342658"/>
                  </a:lnTo>
                  <a:lnTo>
                    <a:pt x="318643" y="346773"/>
                  </a:lnTo>
                  <a:lnTo>
                    <a:pt x="309778" y="350012"/>
                  </a:lnTo>
                  <a:lnTo>
                    <a:pt x="300189" y="353872"/>
                  </a:lnTo>
                  <a:lnTo>
                    <a:pt x="296367" y="363347"/>
                  </a:lnTo>
                  <a:lnTo>
                    <a:pt x="296367" y="376669"/>
                  </a:lnTo>
                  <a:lnTo>
                    <a:pt x="252361" y="376669"/>
                  </a:lnTo>
                  <a:lnTo>
                    <a:pt x="252361" y="374738"/>
                  </a:lnTo>
                  <a:lnTo>
                    <a:pt x="252361" y="359537"/>
                  </a:lnTo>
                  <a:lnTo>
                    <a:pt x="248539" y="353872"/>
                  </a:lnTo>
                  <a:lnTo>
                    <a:pt x="239014" y="350012"/>
                  </a:lnTo>
                  <a:lnTo>
                    <a:pt x="229311" y="346506"/>
                  </a:lnTo>
                  <a:lnTo>
                    <a:pt x="220345" y="341934"/>
                  </a:lnTo>
                  <a:lnTo>
                    <a:pt x="212102" y="336651"/>
                  </a:lnTo>
                  <a:lnTo>
                    <a:pt x="209651" y="334810"/>
                  </a:lnTo>
                  <a:lnTo>
                    <a:pt x="204597" y="331012"/>
                  </a:lnTo>
                  <a:lnTo>
                    <a:pt x="199732" y="328650"/>
                  </a:lnTo>
                  <a:lnTo>
                    <a:pt x="194157" y="326237"/>
                  </a:lnTo>
                  <a:lnTo>
                    <a:pt x="186385" y="326237"/>
                  </a:lnTo>
                  <a:lnTo>
                    <a:pt x="183718" y="327025"/>
                  </a:lnTo>
                  <a:lnTo>
                    <a:pt x="181648" y="329133"/>
                  </a:lnTo>
                  <a:lnTo>
                    <a:pt x="174002" y="334810"/>
                  </a:lnTo>
                  <a:lnTo>
                    <a:pt x="152946" y="298729"/>
                  </a:lnTo>
                  <a:lnTo>
                    <a:pt x="158775" y="292950"/>
                  </a:lnTo>
                  <a:lnTo>
                    <a:pt x="163969" y="289204"/>
                  </a:lnTo>
                  <a:lnTo>
                    <a:pt x="167779" y="283984"/>
                  </a:lnTo>
                  <a:lnTo>
                    <a:pt x="169443" y="278066"/>
                  </a:lnTo>
                  <a:lnTo>
                    <a:pt x="169354" y="277634"/>
                  </a:lnTo>
                  <a:lnTo>
                    <a:pt x="168236" y="272122"/>
                  </a:lnTo>
                  <a:lnTo>
                    <a:pt x="167182" y="262432"/>
                  </a:lnTo>
                  <a:lnTo>
                    <a:pt x="166827" y="253098"/>
                  </a:lnTo>
                  <a:lnTo>
                    <a:pt x="167182" y="243789"/>
                  </a:lnTo>
                  <a:lnTo>
                    <a:pt x="168236" y="234124"/>
                  </a:lnTo>
                  <a:lnTo>
                    <a:pt x="169443" y="227368"/>
                  </a:lnTo>
                  <a:lnTo>
                    <a:pt x="167779" y="221513"/>
                  </a:lnTo>
                  <a:lnTo>
                    <a:pt x="163957" y="216725"/>
                  </a:lnTo>
                  <a:lnTo>
                    <a:pt x="158711" y="213194"/>
                  </a:lnTo>
                  <a:lnTo>
                    <a:pt x="152946" y="207518"/>
                  </a:lnTo>
                  <a:lnTo>
                    <a:pt x="174002" y="173316"/>
                  </a:lnTo>
                  <a:lnTo>
                    <a:pt x="181648" y="177114"/>
                  </a:lnTo>
                  <a:lnTo>
                    <a:pt x="184200" y="178803"/>
                  </a:lnTo>
                  <a:lnTo>
                    <a:pt x="187540" y="179705"/>
                  </a:lnTo>
                  <a:lnTo>
                    <a:pt x="195554" y="179705"/>
                  </a:lnTo>
                  <a:lnTo>
                    <a:pt x="200342" y="178320"/>
                  </a:lnTo>
                  <a:lnTo>
                    <a:pt x="204597" y="175183"/>
                  </a:lnTo>
                  <a:lnTo>
                    <a:pt x="206781" y="173316"/>
                  </a:lnTo>
                  <a:lnTo>
                    <a:pt x="212102" y="168757"/>
                  </a:lnTo>
                  <a:lnTo>
                    <a:pt x="220345" y="163563"/>
                  </a:lnTo>
                  <a:lnTo>
                    <a:pt x="229311" y="159423"/>
                  </a:lnTo>
                  <a:lnTo>
                    <a:pt x="239014" y="156184"/>
                  </a:lnTo>
                  <a:lnTo>
                    <a:pt x="248539" y="152387"/>
                  </a:lnTo>
                  <a:lnTo>
                    <a:pt x="252361" y="142849"/>
                  </a:lnTo>
                  <a:lnTo>
                    <a:pt x="252361" y="131445"/>
                  </a:lnTo>
                  <a:lnTo>
                    <a:pt x="252361" y="129578"/>
                  </a:lnTo>
                  <a:lnTo>
                    <a:pt x="296367" y="129578"/>
                  </a:lnTo>
                  <a:lnTo>
                    <a:pt x="296367" y="146646"/>
                  </a:lnTo>
                  <a:lnTo>
                    <a:pt x="300189" y="152387"/>
                  </a:lnTo>
                  <a:lnTo>
                    <a:pt x="318643" y="159689"/>
                  </a:lnTo>
                  <a:lnTo>
                    <a:pt x="327685" y="164261"/>
                  </a:lnTo>
                  <a:lnTo>
                    <a:pt x="336384" y="169545"/>
                  </a:lnTo>
                  <a:lnTo>
                    <a:pt x="344182" y="175183"/>
                  </a:lnTo>
                  <a:lnTo>
                    <a:pt x="347764" y="177596"/>
                  </a:lnTo>
                  <a:lnTo>
                    <a:pt x="352933" y="180009"/>
                  </a:lnTo>
                  <a:lnTo>
                    <a:pt x="361238" y="180009"/>
                  </a:lnTo>
                  <a:lnTo>
                    <a:pt x="364274" y="179171"/>
                  </a:lnTo>
                  <a:lnTo>
                    <a:pt x="367131" y="177114"/>
                  </a:lnTo>
                  <a:lnTo>
                    <a:pt x="374777" y="173316"/>
                  </a:lnTo>
                  <a:lnTo>
                    <a:pt x="395782" y="207518"/>
                  </a:lnTo>
                  <a:lnTo>
                    <a:pt x="395782" y="124294"/>
                  </a:lnTo>
                  <a:lnTo>
                    <a:pt x="391223" y="121742"/>
                  </a:lnTo>
                  <a:lnTo>
                    <a:pt x="380365" y="121742"/>
                  </a:lnTo>
                  <a:lnTo>
                    <a:pt x="376351" y="122999"/>
                  </a:lnTo>
                  <a:lnTo>
                    <a:pt x="372833" y="125780"/>
                  </a:lnTo>
                  <a:lnTo>
                    <a:pt x="359486" y="131445"/>
                  </a:lnTo>
                  <a:lnTo>
                    <a:pt x="356641" y="129578"/>
                  </a:lnTo>
                  <a:lnTo>
                    <a:pt x="353720" y="127647"/>
                  </a:lnTo>
                  <a:lnTo>
                    <a:pt x="346075" y="121983"/>
                  </a:lnTo>
                  <a:lnTo>
                    <a:pt x="340360" y="120053"/>
                  </a:lnTo>
                  <a:lnTo>
                    <a:pt x="340360" y="106781"/>
                  </a:lnTo>
                  <a:lnTo>
                    <a:pt x="338683" y="97586"/>
                  </a:lnTo>
                  <a:lnTo>
                    <a:pt x="334137" y="90373"/>
                  </a:lnTo>
                  <a:lnTo>
                    <a:pt x="327431" y="85661"/>
                  </a:lnTo>
                  <a:lnTo>
                    <a:pt x="319303" y="83972"/>
                  </a:lnTo>
                  <a:lnTo>
                    <a:pt x="233235" y="83972"/>
                  </a:lnTo>
                  <a:lnTo>
                    <a:pt x="225120" y="85661"/>
                  </a:lnTo>
                  <a:lnTo>
                    <a:pt x="218440" y="90373"/>
                  </a:lnTo>
                  <a:lnTo>
                    <a:pt x="213906" y="97586"/>
                  </a:lnTo>
                  <a:lnTo>
                    <a:pt x="212242" y="106781"/>
                  </a:lnTo>
                  <a:lnTo>
                    <a:pt x="212242" y="120053"/>
                  </a:lnTo>
                  <a:lnTo>
                    <a:pt x="204597" y="121983"/>
                  </a:lnTo>
                  <a:lnTo>
                    <a:pt x="196951" y="127647"/>
                  </a:lnTo>
                  <a:lnTo>
                    <a:pt x="193128" y="131445"/>
                  </a:lnTo>
                  <a:lnTo>
                    <a:pt x="181648" y="125780"/>
                  </a:lnTo>
                  <a:lnTo>
                    <a:pt x="178066" y="123609"/>
                  </a:lnTo>
                  <a:lnTo>
                    <a:pt x="173647" y="122580"/>
                  </a:lnTo>
                  <a:lnTo>
                    <a:pt x="162229" y="122580"/>
                  </a:lnTo>
                  <a:lnTo>
                    <a:pt x="155448" y="125476"/>
                  </a:lnTo>
                  <a:lnTo>
                    <a:pt x="155219" y="125780"/>
                  </a:lnTo>
                  <a:lnTo>
                    <a:pt x="152946" y="131445"/>
                  </a:lnTo>
                  <a:lnTo>
                    <a:pt x="108940" y="205587"/>
                  </a:lnTo>
                  <a:lnTo>
                    <a:pt x="107264" y="213194"/>
                  </a:lnTo>
                  <a:lnTo>
                    <a:pt x="107238" y="214325"/>
                  </a:lnTo>
                  <a:lnTo>
                    <a:pt x="107772" y="222008"/>
                  </a:lnTo>
                  <a:lnTo>
                    <a:pt x="110858" y="229400"/>
                  </a:lnTo>
                  <a:lnTo>
                    <a:pt x="116649" y="234124"/>
                  </a:lnTo>
                  <a:lnTo>
                    <a:pt x="128117" y="241719"/>
                  </a:lnTo>
                  <a:lnTo>
                    <a:pt x="128117" y="264528"/>
                  </a:lnTo>
                  <a:lnTo>
                    <a:pt x="116649" y="272122"/>
                  </a:lnTo>
                  <a:lnTo>
                    <a:pt x="110324" y="277634"/>
                  </a:lnTo>
                  <a:lnTo>
                    <a:pt x="106337" y="284937"/>
                  </a:lnTo>
                  <a:lnTo>
                    <a:pt x="105575" y="292950"/>
                  </a:lnTo>
                  <a:lnTo>
                    <a:pt x="108940" y="300596"/>
                  </a:lnTo>
                  <a:lnTo>
                    <a:pt x="152946" y="374738"/>
                  </a:lnTo>
                  <a:lnTo>
                    <a:pt x="155549" y="381203"/>
                  </a:lnTo>
                  <a:lnTo>
                    <a:pt x="163449" y="385000"/>
                  </a:lnTo>
                  <a:lnTo>
                    <a:pt x="174917" y="385000"/>
                  </a:lnTo>
                  <a:lnTo>
                    <a:pt x="178562" y="384149"/>
                  </a:lnTo>
                  <a:lnTo>
                    <a:pt x="181648" y="382346"/>
                  </a:lnTo>
                  <a:lnTo>
                    <a:pt x="193128" y="374738"/>
                  </a:lnTo>
                  <a:lnTo>
                    <a:pt x="200774" y="378548"/>
                  </a:lnTo>
                  <a:lnTo>
                    <a:pt x="206362" y="384149"/>
                  </a:lnTo>
                  <a:lnTo>
                    <a:pt x="206108" y="384149"/>
                  </a:lnTo>
                  <a:lnTo>
                    <a:pt x="212242" y="386143"/>
                  </a:lnTo>
                  <a:lnTo>
                    <a:pt x="212242" y="401345"/>
                  </a:lnTo>
                  <a:lnTo>
                    <a:pt x="213906" y="409422"/>
                  </a:lnTo>
                  <a:lnTo>
                    <a:pt x="218440" y="416090"/>
                  </a:lnTo>
                  <a:lnTo>
                    <a:pt x="225120" y="420611"/>
                  </a:lnTo>
                  <a:lnTo>
                    <a:pt x="233235" y="422275"/>
                  </a:lnTo>
                  <a:lnTo>
                    <a:pt x="319303" y="422275"/>
                  </a:lnTo>
                  <a:lnTo>
                    <a:pt x="327431" y="420611"/>
                  </a:lnTo>
                  <a:lnTo>
                    <a:pt x="334137" y="416090"/>
                  </a:lnTo>
                  <a:lnTo>
                    <a:pt x="338683" y="409422"/>
                  </a:lnTo>
                  <a:lnTo>
                    <a:pt x="340360" y="401345"/>
                  </a:lnTo>
                  <a:lnTo>
                    <a:pt x="340360" y="386143"/>
                  </a:lnTo>
                  <a:lnTo>
                    <a:pt x="348500" y="384149"/>
                  </a:lnTo>
                  <a:lnTo>
                    <a:pt x="348170" y="384149"/>
                  </a:lnTo>
                  <a:lnTo>
                    <a:pt x="355663" y="378548"/>
                  </a:lnTo>
                  <a:lnTo>
                    <a:pt x="357543" y="376669"/>
                  </a:lnTo>
                  <a:lnTo>
                    <a:pt x="359486" y="374738"/>
                  </a:lnTo>
                  <a:lnTo>
                    <a:pt x="372833" y="382346"/>
                  </a:lnTo>
                  <a:lnTo>
                    <a:pt x="375869" y="383552"/>
                  </a:lnTo>
                  <a:lnTo>
                    <a:pt x="378955" y="384149"/>
                  </a:lnTo>
                  <a:lnTo>
                    <a:pt x="390283" y="384149"/>
                  </a:lnTo>
                  <a:lnTo>
                    <a:pt x="424205" y="334810"/>
                  </a:lnTo>
                  <a:lnTo>
                    <a:pt x="443598" y="300596"/>
                  </a:lnTo>
                  <a:lnTo>
                    <a:pt x="446151" y="292950"/>
                  </a:lnTo>
                  <a:lnTo>
                    <a:pt x="445490" y="284937"/>
                  </a:lnTo>
                  <a:lnTo>
                    <a:pt x="441972" y="277634"/>
                  </a:lnTo>
                  <a:lnTo>
                    <a:pt x="435952" y="272122"/>
                  </a:lnTo>
                  <a:lnTo>
                    <a:pt x="424484" y="264528"/>
                  </a:lnTo>
                  <a:lnTo>
                    <a:pt x="424484" y="241719"/>
                  </a:lnTo>
                  <a:lnTo>
                    <a:pt x="435952" y="234124"/>
                  </a:lnTo>
                  <a:lnTo>
                    <a:pt x="442252" y="229666"/>
                  </a:lnTo>
                  <a:lnTo>
                    <a:pt x="446227" y="222707"/>
                  </a:lnTo>
                  <a:lnTo>
                    <a:pt x="446328" y="221513"/>
                  </a:lnTo>
                  <a:lnTo>
                    <a:pt x="446976" y="214325"/>
                  </a:lnTo>
                  <a:close/>
                </a:path>
                <a:path w="609600" h="724535" extrusionOk="0">
                  <a:moveTo>
                    <a:pt x="609269" y="447675"/>
                  </a:moveTo>
                  <a:lnTo>
                    <a:pt x="602322" y="414680"/>
                  </a:lnTo>
                  <a:lnTo>
                    <a:pt x="564832" y="346811"/>
                  </a:lnTo>
                  <a:lnTo>
                    <a:pt x="564832" y="446227"/>
                  </a:lnTo>
                  <a:lnTo>
                    <a:pt x="562152" y="456717"/>
                  </a:lnTo>
                  <a:lnTo>
                    <a:pt x="555167" y="464705"/>
                  </a:lnTo>
                  <a:lnTo>
                    <a:pt x="544957" y="467880"/>
                  </a:lnTo>
                  <a:lnTo>
                    <a:pt x="487540" y="467880"/>
                  </a:lnTo>
                  <a:lnTo>
                    <a:pt x="479425" y="469544"/>
                  </a:lnTo>
                  <a:lnTo>
                    <a:pt x="472744" y="474040"/>
                  </a:lnTo>
                  <a:lnTo>
                    <a:pt x="468210" y="480682"/>
                  </a:lnTo>
                  <a:lnTo>
                    <a:pt x="466547" y="488759"/>
                  </a:lnTo>
                  <a:lnTo>
                    <a:pt x="466547" y="595236"/>
                  </a:lnTo>
                  <a:lnTo>
                    <a:pt x="357543" y="595236"/>
                  </a:lnTo>
                  <a:lnTo>
                    <a:pt x="349415" y="596887"/>
                  </a:lnTo>
                  <a:lnTo>
                    <a:pt x="342734" y="601395"/>
                  </a:lnTo>
                  <a:lnTo>
                    <a:pt x="338213" y="608037"/>
                  </a:lnTo>
                  <a:lnTo>
                    <a:pt x="336537" y="616102"/>
                  </a:lnTo>
                  <a:lnTo>
                    <a:pt x="336537" y="680707"/>
                  </a:lnTo>
                  <a:lnTo>
                    <a:pt x="124294" y="680707"/>
                  </a:lnTo>
                  <a:lnTo>
                    <a:pt x="124294" y="458355"/>
                  </a:lnTo>
                  <a:lnTo>
                    <a:pt x="122351" y="452678"/>
                  </a:lnTo>
                  <a:lnTo>
                    <a:pt x="116649" y="448881"/>
                  </a:lnTo>
                  <a:lnTo>
                    <a:pt x="83400" y="411670"/>
                  </a:lnTo>
                  <a:lnTo>
                    <a:pt x="58775" y="369290"/>
                  </a:lnTo>
                  <a:lnTo>
                    <a:pt x="43484" y="322986"/>
                  </a:lnTo>
                  <a:lnTo>
                    <a:pt x="38239" y="274002"/>
                  </a:lnTo>
                  <a:lnTo>
                    <a:pt x="43027" y="226656"/>
                  </a:lnTo>
                  <a:lnTo>
                    <a:pt x="56769" y="182740"/>
                  </a:lnTo>
                  <a:lnTo>
                    <a:pt x="78498" y="143141"/>
                  </a:lnTo>
                  <a:lnTo>
                    <a:pt x="107264" y="108724"/>
                  </a:lnTo>
                  <a:lnTo>
                    <a:pt x="142100" y="80416"/>
                  </a:lnTo>
                  <a:lnTo>
                    <a:pt x="182054" y="59093"/>
                  </a:lnTo>
                  <a:lnTo>
                    <a:pt x="226174" y="45643"/>
                  </a:lnTo>
                  <a:lnTo>
                    <a:pt x="273481" y="40957"/>
                  </a:lnTo>
                  <a:lnTo>
                    <a:pt x="285711" y="41275"/>
                  </a:lnTo>
                  <a:lnTo>
                    <a:pt x="365506" y="59728"/>
                  </a:lnTo>
                  <a:lnTo>
                    <a:pt x="404075" y="81305"/>
                  </a:lnTo>
                  <a:lnTo>
                    <a:pt x="437857" y="109626"/>
                  </a:lnTo>
                  <a:lnTo>
                    <a:pt x="465899" y="143662"/>
                  </a:lnTo>
                  <a:lnTo>
                    <a:pt x="487260" y="182333"/>
                  </a:lnTo>
                  <a:lnTo>
                    <a:pt x="500964" y="224586"/>
                  </a:lnTo>
                  <a:lnTo>
                    <a:pt x="507174" y="271157"/>
                  </a:lnTo>
                  <a:lnTo>
                    <a:pt x="507136" y="274002"/>
                  </a:lnTo>
                  <a:lnTo>
                    <a:pt x="506869" y="294627"/>
                  </a:lnTo>
                  <a:lnTo>
                    <a:pt x="504786" y="317741"/>
                  </a:lnTo>
                  <a:lnTo>
                    <a:pt x="504786" y="327202"/>
                  </a:lnTo>
                  <a:lnTo>
                    <a:pt x="506730" y="331012"/>
                  </a:lnTo>
                  <a:lnTo>
                    <a:pt x="562140" y="435546"/>
                  </a:lnTo>
                  <a:lnTo>
                    <a:pt x="564832" y="446227"/>
                  </a:lnTo>
                  <a:lnTo>
                    <a:pt x="564832" y="346811"/>
                  </a:lnTo>
                  <a:lnTo>
                    <a:pt x="548779" y="317741"/>
                  </a:lnTo>
                  <a:lnTo>
                    <a:pt x="551967" y="292379"/>
                  </a:lnTo>
                  <a:lnTo>
                    <a:pt x="551180" y="242354"/>
                  </a:lnTo>
                  <a:lnTo>
                    <a:pt x="533996" y="173685"/>
                  </a:lnTo>
                  <a:lnTo>
                    <a:pt x="514032" y="133781"/>
                  </a:lnTo>
                  <a:lnTo>
                    <a:pt x="487756" y="97853"/>
                  </a:lnTo>
                  <a:lnTo>
                    <a:pt x="456044" y="66535"/>
                  </a:lnTo>
                  <a:lnTo>
                    <a:pt x="420509" y="40957"/>
                  </a:lnTo>
                  <a:lnTo>
                    <a:pt x="379590" y="20027"/>
                  </a:lnTo>
                  <a:lnTo>
                    <a:pt x="336537" y="6032"/>
                  </a:lnTo>
                  <a:lnTo>
                    <a:pt x="291909" y="381"/>
                  </a:lnTo>
                  <a:lnTo>
                    <a:pt x="277304" y="0"/>
                  </a:lnTo>
                  <a:lnTo>
                    <a:pt x="227660" y="4343"/>
                  </a:lnTo>
                  <a:lnTo>
                    <a:pt x="180848" y="16903"/>
                  </a:lnTo>
                  <a:lnTo>
                    <a:pt x="137680" y="36944"/>
                  </a:lnTo>
                  <a:lnTo>
                    <a:pt x="98945" y="63754"/>
                  </a:lnTo>
                  <a:lnTo>
                    <a:pt x="65468" y="96608"/>
                  </a:lnTo>
                  <a:lnTo>
                    <a:pt x="38023" y="134785"/>
                  </a:lnTo>
                  <a:lnTo>
                    <a:pt x="17437" y="177558"/>
                  </a:lnTo>
                  <a:lnTo>
                    <a:pt x="4495" y="224193"/>
                  </a:lnTo>
                  <a:lnTo>
                    <a:pt x="0" y="274002"/>
                  </a:lnTo>
                  <a:lnTo>
                    <a:pt x="3619" y="319024"/>
                  </a:lnTo>
                  <a:lnTo>
                    <a:pt x="14312" y="362305"/>
                  </a:lnTo>
                  <a:lnTo>
                    <a:pt x="31788" y="403047"/>
                  </a:lnTo>
                  <a:lnTo>
                    <a:pt x="55778" y="440410"/>
                  </a:lnTo>
                  <a:lnTo>
                    <a:pt x="86004" y="473557"/>
                  </a:lnTo>
                  <a:lnTo>
                    <a:pt x="86004" y="701649"/>
                  </a:lnTo>
                  <a:lnTo>
                    <a:pt x="87680" y="710806"/>
                  </a:lnTo>
                  <a:lnTo>
                    <a:pt x="92227" y="718019"/>
                  </a:lnTo>
                  <a:lnTo>
                    <a:pt x="98933" y="722757"/>
                  </a:lnTo>
                  <a:lnTo>
                    <a:pt x="107061" y="724446"/>
                  </a:lnTo>
                  <a:lnTo>
                    <a:pt x="363308" y="724446"/>
                  </a:lnTo>
                  <a:lnTo>
                    <a:pt x="371424" y="722757"/>
                  </a:lnTo>
                  <a:lnTo>
                    <a:pt x="378104" y="718019"/>
                  </a:lnTo>
                  <a:lnTo>
                    <a:pt x="382638" y="710806"/>
                  </a:lnTo>
                  <a:lnTo>
                    <a:pt x="384302" y="701649"/>
                  </a:lnTo>
                  <a:lnTo>
                    <a:pt x="384302" y="680707"/>
                  </a:lnTo>
                  <a:lnTo>
                    <a:pt x="384302" y="638911"/>
                  </a:lnTo>
                  <a:lnTo>
                    <a:pt x="491375" y="638911"/>
                  </a:lnTo>
                  <a:lnTo>
                    <a:pt x="499529" y="637222"/>
                  </a:lnTo>
                  <a:lnTo>
                    <a:pt x="506222" y="632510"/>
                  </a:lnTo>
                  <a:lnTo>
                    <a:pt x="510755" y="625297"/>
                  </a:lnTo>
                  <a:lnTo>
                    <a:pt x="512432" y="616102"/>
                  </a:lnTo>
                  <a:lnTo>
                    <a:pt x="512432" y="509689"/>
                  </a:lnTo>
                  <a:lnTo>
                    <a:pt x="548779" y="509689"/>
                  </a:lnTo>
                  <a:lnTo>
                    <a:pt x="579462" y="500176"/>
                  </a:lnTo>
                  <a:lnTo>
                    <a:pt x="600633" y="477837"/>
                  </a:lnTo>
                  <a:lnTo>
                    <a:pt x="609269" y="447675"/>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414" name="Google Shape;414;p24"/>
            <p:cNvPicPr preferRelativeResize="0"/>
            <p:nvPr/>
          </p:nvPicPr>
          <p:blipFill rotWithShape="1">
            <a:blip r:embed="rId3">
              <a:alphaModFix/>
            </a:blip>
            <a:srcRect/>
            <a:stretch/>
          </p:blipFill>
          <p:spPr>
            <a:xfrm>
              <a:off x="2250116" y="1924211"/>
              <a:ext cx="128123" cy="127286"/>
            </a:xfrm>
            <a:prstGeom prst="rect">
              <a:avLst/>
            </a:prstGeom>
            <a:noFill/>
            <a:ln>
              <a:noFill/>
            </a:ln>
          </p:spPr>
        </p:pic>
      </p:grpSp>
      <p:sp>
        <p:nvSpPr>
          <p:cNvPr id="415" name="Google Shape;415;p24"/>
          <p:cNvSpPr txBox="1"/>
          <p:nvPr/>
        </p:nvSpPr>
        <p:spPr>
          <a:xfrm>
            <a:off x="1797691" y="3057146"/>
            <a:ext cx="1132840" cy="574040"/>
          </a:xfrm>
          <a:prstGeom prst="rect">
            <a:avLst/>
          </a:prstGeom>
          <a:noFill/>
          <a:ln>
            <a:noFill/>
          </a:ln>
        </p:spPr>
        <p:txBody>
          <a:bodyPr spcFirstLastPara="1" wrap="square" lIns="0" tIns="12700" rIns="0" bIns="0" anchor="t" anchorCtr="0">
            <a:spAutoFit/>
          </a:bodyPr>
          <a:lstStyle/>
          <a:p>
            <a:pPr marL="12700" marR="5080" lvl="0" indent="-635" algn="ctr" rtl="0">
              <a:lnSpc>
                <a:spcPct val="100000"/>
              </a:lnSpc>
              <a:spcBef>
                <a:spcPts val="0"/>
              </a:spcBef>
              <a:spcAft>
                <a:spcPts val="0"/>
              </a:spcAft>
              <a:buNone/>
            </a:pPr>
            <a:r>
              <a:rPr lang="en-US" sz="1200" b="1">
                <a:solidFill>
                  <a:srgbClr val="0B5394"/>
                </a:solidFill>
                <a:latin typeface="Verdana"/>
                <a:ea typeface="Verdana"/>
                <a:cs typeface="Verdana"/>
                <a:sym typeface="Verdana"/>
              </a:rPr>
              <a:t>Menganalisis Capaian Pembelajaran</a:t>
            </a:r>
            <a:endParaRPr sz="1200">
              <a:latin typeface="Verdana"/>
              <a:ea typeface="Verdana"/>
              <a:cs typeface="Verdana"/>
              <a:sym typeface="Verdana"/>
            </a:endParaRPr>
          </a:p>
        </p:txBody>
      </p:sp>
      <p:grpSp>
        <p:nvGrpSpPr>
          <p:cNvPr id="416" name="Google Shape;416;p24"/>
          <p:cNvGrpSpPr/>
          <p:nvPr/>
        </p:nvGrpSpPr>
        <p:grpSpPr>
          <a:xfrm>
            <a:off x="3982630" y="1444935"/>
            <a:ext cx="1249680" cy="1298575"/>
            <a:chOff x="3982630" y="1444935"/>
            <a:chExt cx="1249680" cy="1298575"/>
          </a:xfrm>
        </p:grpSpPr>
        <p:sp>
          <p:nvSpPr>
            <p:cNvPr id="417" name="Google Shape;417;p24"/>
            <p:cNvSpPr/>
            <p:nvPr/>
          </p:nvSpPr>
          <p:spPr>
            <a:xfrm>
              <a:off x="3982630" y="1444935"/>
              <a:ext cx="1249680" cy="1298575"/>
            </a:xfrm>
            <a:custGeom>
              <a:avLst/>
              <a:gdLst/>
              <a:ahLst/>
              <a:cxnLst/>
              <a:rect l="l" t="t" r="r" b="b"/>
              <a:pathLst>
                <a:path w="1249679" h="1298575" extrusionOk="0">
                  <a:moveTo>
                    <a:pt x="624608" y="1298353"/>
                  </a:moveTo>
                  <a:lnTo>
                    <a:pt x="577993" y="1296572"/>
                  </a:lnTo>
                  <a:lnTo>
                    <a:pt x="532308" y="1291314"/>
                  </a:lnTo>
                  <a:lnTo>
                    <a:pt x="487674" y="1282704"/>
                  </a:lnTo>
                  <a:lnTo>
                    <a:pt x="444213" y="1270867"/>
                  </a:lnTo>
                  <a:lnTo>
                    <a:pt x="402044" y="1255930"/>
                  </a:lnTo>
                  <a:lnTo>
                    <a:pt x="361289" y="1238017"/>
                  </a:lnTo>
                  <a:lnTo>
                    <a:pt x="322068" y="1217254"/>
                  </a:lnTo>
                  <a:lnTo>
                    <a:pt x="284502" y="1193767"/>
                  </a:lnTo>
                  <a:lnTo>
                    <a:pt x="248712" y="1167680"/>
                  </a:lnTo>
                  <a:lnTo>
                    <a:pt x="214819" y="1139121"/>
                  </a:lnTo>
                  <a:lnTo>
                    <a:pt x="182943" y="1108213"/>
                  </a:lnTo>
                  <a:lnTo>
                    <a:pt x="153205" y="1075084"/>
                  </a:lnTo>
                  <a:lnTo>
                    <a:pt x="125727" y="1039857"/>
                  </a:lnTo>
                  <a:lnTo>
                    <a:pt x="100628" y="1002660"/>
                  </a:lnTo>
                  <a:lnTo>
                    <a:pt x="78029" y="963616"/>
                  </a:lnTo>
                  <a:lnTo>
                    <a:pt x="58052" y="922853"/>
                  </a:lnTo>
                  <a:lnTo>
                    <a:pt x="40817" y="880494"/>
                  </a:lnTo>
                  <a:lnTo>
                    <a:pt x="26445" y="836667"/>
                  </a:lnTo>
                  <a:lnTo>
                    <a:pt x="15056" y="791496"/>
                  </a:lnTo>
                  <a:lnTo>
                    <a:pt x="6772" y="745107"/>
                  </a:lnTo>
                  <a:lnTo>
                    <a:pt x="1713" y="697625"/>
                  </a:lnTo>
                  <a:lnTo>
                    <a:pt x="0" y="649176"/>
                  </a:lnTo>
                  <a:lnTo>
                    <a:pt x="1713" y="600727"/>
                  </a:lnTo>
                  <a:lnTo>
                    <a:pt x="6772" y="553246"/>
                  </a:lnTo>
                  <a:lnTo>
                    <a:pt x="15056" y="506856"/>
                  </a:lnTo>
                  <a:lnTo>
                    <a:pt x="26445" y="461685"/>
                  </a:lnTo>
                  <a:lnTo>
                    <a:pt x="40817" y="417858"/>
                  </a:lnTo>
                  <a:lnTo>
                    <a:pt x="58052" y="375500"/>
                  </a:lnTo>
                  <a:lnTo>
                    <a:pt x="78029" y="334736"/>
                  </a:lnTo>
                  <a:lnTo>
                    <a:pt x="100628" y="295693"/>
                  </a:lnTo>
                  <a:lnTo>
                    <a:pt x="125727" y="258495"/>
                  </a:lnTo>
                  <a:lnTo>
                    <a:pt x="153205" y="223269"/>
                  </a:lnTo>
                  <a:lnTo>
                    <a:pt x="182943" y="190139"/>
                  </a:lnTo>
                  <a:lnTo>
                    <a:pt x="214819" y="159232"/>
                  </a:lnTo>
                  <a:lnTo>
                    <a:pt x="248712" y="130672"/>
                  </a:lnTo>
                  <a:lnTo>
                    <a:pt x="284502" y="104586"/>
                  </a:lnTo>
                  <a:lnTo>
                    <a:pt x="322068" y="81099"/>
                  </a:lnTo>
                  <a:lnTo>
                    <a:pt x="361289" y="60336"/>
                  </a:lnTo>
                  <a:lnTo>
                    <a:pt x="402044" y="42423"/>
                  </a:lnTo>
                  <a:lnTo>
                    <a:pt x="444213" y="27485"/>
                  </a:lnTo>
                  <a:lnTo>
                    <a:pt x="487674" y="15648"/>
                  </a:lnTo>
                  <a:lnTo>
                    <a:pt x="532308" y="7038"/>
                  </a:lnTo>
                  <a:lnTo>
                    <a:pt x="577993" y="1780"/>
                  </a:lnTo>
                  <a:lnTo>
                    <a:pt x="624608" y="0"/>
                  </a:lnTo>
                  <a:lnTo>
                    <a:pt x="674066" y="2036"/>
                  </a:lnTo>
                  <a:lnTo>
                    <a:pt x="722908" y="8087"/>
                  </a:lnTo>
                  <a:lnTo>
                    <a:pt x="770923" y="18060"/>
                  </a:lnTo>
                  <a:lnTo>
                    <a:pt x="817902" y="31866"/>
                  </a:lnTo>
                  <a:lnTo>
                    <a:pt x="863635" y="49415"/>
                  </a:lnTo>
                  <a:lnTo>
                    <a:pt x="907913" y="70616"/>
                  </a:lnTo>
                  <a:lnTo>
                    <a:pt x="950525" y="95380"/>
                  </a:lnTo>
                  <a:lnTo>
                    <a:pt x="991262" y="123615"/>
                  </a:lnTo>
                  <a:lnTo>
                    <a:pt x="1029914" y="155231"/>
                  </a:lnTo>
                  <a:lnTo>
                    <a:pt x="1066272" y="190139"/>
                  </a:lnTo>
                  <a:lnTo>
                    <a:pt x="1099859" y="227927"/>
                  </a:lnTo>
                  <a:lnTo>
                    <a:pt x="1130279" y="268100"/>
                  </a:lnTo>
                  <a:lnTo>
                    <a:pt x="1157446" y="310440"/>
                  </a:lnTo>
                  <a:lnTo>
                    <a:pt x="1181272" y="354728"/>
                  </a:lnTo>
                  <a:lnTo>
                    <a:pt x="1201671" y="400747"/>
                  </a:lnTo>
                  <a:lnTo>
                    <a:pt x="1218555" y="448279"/>
                  </a:lnTo>
                  <a:lnTo>
                    <a:pt x="1231839" y="497106"/>
                  </a:lnTo>
                  <a:lnTo>
                    <a:pt x="1241435" y="547010"/>
                  </a:lnTo>
                  <a:lnTo>
                    <a:pt x="1247256" y="597772"/>
                  </a:lnTo>
                  <a:lnTo>
                    <a:pt x="1249216" y="649176"/>
                  </a:lnTo>
                  <a:lnTo>
                    <a:pt x="1247503" y="697625"/>
                  </a:lnTo>
                  <a:lnTo>
                    <a:pt x="1242444" y="745107"/>
                  </a:lnTo>
                  <a:lnTo>
                    <a:pt x="1234159" y="791496"/>
                  </a:lnTo>
                  <a:lnTo>
                    <a:pt x="1222771" y="836667"/>
                  </a:lnTo>
                  <a:lnTo>
                    <a:pt x="1208398" y="880494"/>
                  </a:lnTo>
                  <a:lnTo>
                    <a:pt x="1191163" y="922853"/>
                  </a:lnTo>
                  <a:lnTo>
                    <a:pt x="1171186" y="963616"/>
                  </a:lnTo>
                  <a:lnTo>
                    <a:pt x="1148588" y="1002660"/>
                  </a:lnTo>
                  <a:lnTo>
                    <a:pt x="1123489" y="1039857"/>
                  </a:lnTo>
                  <a:lnTo>
                    <a:pt x="1096010" y="1075084"/>
                  </a:lnTo>
                  <a:lnTo>
                    <a:pt x="1066273" y="1108213"/>
                  </a:lnTo>
                  <a:lnTo>
                    <a:pt x="1034397" y="1139121"/>
                  </a:lnTo>
                  <a:lnTo>
                    <a:pt x="1000503" y="1167680"/>
                  </a:lnTo>
                  <a:lnTo>
                    <a:pt x="964714" y="1193767"/>
                  </a:lnTo>
                  <a:lnTo>
                    <a:pt x="927148" y="1217254"/>
                  </a:lnTo>
                  <a:lnTo>
                    <a:pt x="887927" y="1238017"/>
                  </a:lnTo>
                  <a:lnTo>
                    <a:pt x="847172" y="1255930"/>
                  </a:lnTo>
                  <a:lnTo>
                    <a:pt x="805003" y="1270867"/>
                  </a:lnTo>
                  <a:lnTo>
                    <a:pt x="761541" y="1282704"/>
                  </a:lnTo>
                  <a:lnTo>
                    <a:pt x="716908" y="1291314"/>
                  </a:lnTo>
                  <a:lnTo>
                    <a:pt x="671223" y="1296572"/>
                  </a:lnTo>
                  <a:lnTo>
                    <a:pt x="624608" y="1298353"/>
                  </a:lnTo>
                  <a:close/>
                </a:path>
              </a:pathLst>
            </a:custGeom>
            <a:solidFill>
              <a:srgbClr val="B9D1FD"/>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18" name="Google Shape;418;p24"/>
            <p:cNvSpPr/>
            <p:nvPr/>
          </p:nvSpPr>
          <p:spPr>
            <a:xfrm>
              <a:off x="3982630" y="1444935"/>
              <a:ext cx="1249680" cy="1298575"/>
            </a:xfrm>
            <a:custGeom>
              <a:avLst/>
              <a:gdLst/>
              <a:ahLst/>
              <a:cxnLst/>
              <a:rect l="l" t="t" r="r" b="b"/>
              <a:pathLst>
                <a:path w="1249679" h="1298575" extrusionOk="0">
                  <a:moveTo>
                    <a:pt x="0" y="649176"/>
                  </a:moveTo>
                  <a:lnTo>
                    <a:pt x="1713" y="600727"/>
                  </a:lnTo>
                  <a:lnTo>
                    <a:pt x="6772" y="553246"/>
                  </a:lnTo>
                  <a:lnTo>
                    <a:pt x="15056" y="506856"/>
                  </a:lnTo>
                  <a:lnTo>
                    <a:pt x="26445" y="461685"/>
                  </a:lnTo>
                  <a:lnTo>
                    <a:pt x="40817" y="417858"/>
                  </a:lnTo>
                  <a:lnTo>
                    <a:pt x="58052" y="375500"/>
                  </a:lnTo>
                  <a:lnTo>
                    <a:pt x="78029" y="334736"/>
                  </a:lnTo>
                  <a:lnTo>
                    <a:pt x="100628" y="295693"/>
                  </a:lnTo>
                  <a:lnTo>
                    <a:pt x="125727" y="258495"/>
                  </a:lnTo>
                  <a:lnTo>
                    <a:pt x="153205" y="223269"/>
                  </a:lnTo>
                  <a:lnTo>
                    <a:pt x="182943" y="190139"/>
                  </a:lnTo>
                  <a:lnTo>
                    <a:pt x="214819" y="159232"/>
                  </a:lnTo>
                  <a:lnTo>
                    <a:pt x="248712" y="130672"/>
                  </a:lnTo>
                  <a:lnTo>
                    <a:pt x="284502" y="104586"/>
                  </a:lnTo>
                  <a:lnTo>
                    <a:pt x="322068" y="81099"/>
                  </a:lnTo>
                  <a:lnTo>
                    <a:pt x="361289" y="60336"/>
                  </a:lnTo>
                  <a:lnTo>
                    <a:pt x="402044" y="42423"/>
                  </a:lnTo>
                  <a:lnTo>
                    <a:pt x="444213" y="27485"/>
                  </a:lnTo>
                  <a:lnTo>
                    <a:pt x="487674" y="15648"/>
                  </a:lnTo>
                  <a:lnTo>
                    <a:pt x="532308" y="7038"/>
                  </a:lnTo>
                  <a:lnTo>
                    <a:pt x="577993" y="1780"/>
                  </a:lnTo>
                  <a:lnTo>
                    <a:pt x="624608" y="0"/>
                  </a:lnTo>
                  <a:lnTo>
                    <a:pt x="674066" y="2036"/>
                  </a:lnTo>
                  <a:lnTo>
                    <a:pt x="722908" y="8087"/>
                  </a:lnTo>
                  <a:lnTo>
                    <a:pt x="770923" y="18060"/>
                  </a:lnTo>
                  <a:lnTo>
                    <a:pt x="817902" y="31866"/>
                  </a:lnTo>
                  <a:lnTo>
                    <a:pt x="863635" y="49415"/>
                  </a:lnTo>
                  <a:lnTo>
                    <a:pt x="907913" y="70616"/>
                  </a:lnTo>
                  <a:lnTo>
                    <a:pt x="950525" y="95380"/>
                  </a:lnTo>
                  <a:lnTo>
                    <a:pt x="991262" y="123615"/>
                  </a:lnTo>
                  <a:lnTo>
                    <a:pt x="1029914" y="155231"/>
                  </a:lnTo>
                  <a:lnTo>
                    <a:pt x="1066272" y="190139"/>
                  </a:lnTo>
                  <a:lnTo>
                    <a:pt x="1099859" y="227927"/>
                  </a:lnTo>
                  <a:lnTo>
                    <a:pt x="1130279" y="268100"/>
                  </a:lnTo>
                  <a:lnTo>
                    <a:pt x="1157446" y="310440"/>
                  </a:lnTo>
                  <a:lnTo>
                    <a:pt x="1181272" y="354728"/>
                  </a:lnTo>
                  <a:lnTo>
                    <a:pt x="1201671" y="400747"/>
                  </a:lnTo>
                  <a:lnTo>
                    <a:pt x="1218555" y="448279"/>
                  </a:lnTo>
                  <a:lnTo>
                    <a:pt x="1231839" y="497106"/>
                  </a:lnTo>
                  <a:lnTo>
                    <a:pt x="1241435" y="547010"/>
                  </a:lnTo>
                  <a:lnTo>
                    <a:pt x="1247256" y="597772"/>
                  </a:lnTo>
                  <a:lnTo>
                    <a:pt x="1249216" y="649176"/>
                  </a:lnTo>
                  <a:lnTo>
                    <a:pt x="1247503" y="697625"/>
                  </a:lnTo>
                  <a:lnTo>
                    <a:pt x="1242444" y="745107"/>
                  </a:lnTo>
                  <a:lnTo>
                    <a:pt x="1234159" y="791496"/>
                  </a:lnTo>
                  <a:lnTo>
                    <a:pt x="1222771" y="836667"/>
                  </a:lnTo>
                  <a:lnTo>
                    <a:pt x="1208398" y="880494"/>
                  </a:lnTo>
                  <a:lnTo>
                    <a:pt x="1191163" y="922853"/>
                  </a:lnTo>
                  <a:lnTo>
                    <a:pt x="1171186" y="963616"/>
                  </a:lnTo>
                  <a:lnTo>
                    <a:pt x="1148588" y="1002660"/>
                  </a:lnTo>
                  <a:lnTo>
                    <a:pt x="1123489" y="1039857"/>
                  </a:lnTo>
                  <a:lnTo>
                    <a:pt x="1096010" y="1075084"/>
                  </a:lnTo>
                  <a:lnTo>
                    <a:pt x="1066273" y="1108213"/>
                  </a:lnTo>
                  <a:lnTo>
                    <a:pt x="1034397" y="1139121"/>
                  </a:lnTo>
                  <a:lnTo>
                    <a:pt x="1000503" y="1167680"/>
                  </a:lnTo>
                  <a:lnTo>
                    <a:pt x="964714" y="1193767"/>
                  </a:lnTo>
                  <a:lnTo>
                    <a:pt x="927148" y="1217254"/>
                  </a:lnTo>
                  <a:lnTo>
                    <a:pt x="887927" y="1238017"/>
                  </a:lnTo>
                  <a:lnTo>
                    <a:pt x="847172" y="1255930"/>
                  </a:lnTo>
                  <a:lnTo>
                    <a:pt x="805003" y="1270867"/>
                  </a:lnTo>
                  <a:lnTo>
                    <a:pt x="761541" y="1282704"/>
                  </a:lnTo>
                  <a:lnTo>
                    <a:pt x="716908" y="1291314"/>
                  </a:lnTo>
                  <a:lnTo>
                    <a:pt x="671223" y="1296572"/>
                  </a:lnTo>
                  <a:lnTo>
                    <a:pt x="624608" y="1298353"/>
                  </a:lnTo>
                  <a:lnTo>
                    <a:pt x="577993" y="1296572"/>
                  </a:lnTo>
                  <a:lnTo>
                    <a:pt x="532308" y="1291314"/>
                  </a:lnTo>
                  <a:lnTo>
                    <a:pt x="487674" y="1282704"/>
                  </a:lnTo>
                  <a:lnTo>
                    <a:pt x="444213" y="1270867"/>
                  </a:lnTo>
                  <a:lnTo>
                    <a:pt x="402044" y="1255930"/>
                  </a:lnTo>
                  <a:lnTo>
                    <a:pt x="361289" y="1238017"/>
                  </a:lnTo>
                  <a:lnTo>
                    <a:pt x="322068" y="1217254"/>
                  </a:lnTo>
                  <a:lnTo>
                    <a:pt x="284502" y="1193767"/>
                  </a:lnTo>
                  <a:lnTo>
                    <a:pt x="248712" y="1167680"/>
                  </a:lnTo>
                  <a:lnTo>
                    <a:pt x="214819" y="1139121"/>
                  </a:lnTo>
                  <a:lnTo>
                    <a:pt x="182943" y="1108213"/>
                  </a:lnTo>
                  <a:lnTo>
                    <a:pt x="153205" y="1075084"/>
                  </a:lnTo>
                  <a:lnTo>
                    <a:pt x="125727" y="1039857"/>
                  </a:lnTo>
                  <a:lnTo>
                    <a:pt x="100628" y="1002660"/>
                  </a:lnTo>
                  <a:lnTo>
                    <a:pt x="78029" y="963616"/>
                  </a:lnTo>
                  <a:lnTo>
                    <a:pt x="58052" y="922853"/>
                  </a:lnTo>
                  <a:lnTo>
                    <a:pt x="40817" y="880494"/>
                  </a:lnTo>
                  <a:lnTo>
                    <a:pt x="26445" y="836667"/>
                  </a:lnTo>
                  <a:lnTo>
                    <a:pt x="15056" y="791496"/>
                  </a:lnTo>
                  <a:lnTo>
                    <a:pt x="6772" y="745107"/>
                  </a:lnTo>
                  <a:lnTo>
                    <a:pt x="1713" y="697625"/>
                  </a:lnTo>
                  <a:lnTo>
                    <a:pt x="0" y="649176"/>
                  </a:lnTo>
                  <a:close/>
                </a:path>
              </a:pathLst>
            </a:custGeom>
            <a:noFill/>
            <a:ln w="9525" cap="flat" cmpd="sng">
              <a:solidFill>
                <a:srgbClr val="D9D9D9"/>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19" name="Google Shape;419;p24"/>
            <p:cNvSpPr/>
            <p:nvPr/>
          </p:nvSpPr>
          <p:spPr>
            <a:xfrm>
              <a:off x="4284015" y="1750364"/>
              <a:ext cx="647065" cy="687705"/>
            </a:xfrm>
            <a:custGeom>
              <a:avLst/>
              <a:gdLst/>
              <a:ahLst/>
              <a:cxnLst/>
              <a:rect l="l" t="t" r="r" b="b"/>
              <a:pathLst>
                <a:path w="647064" h="687705" extrusionOk="0">
                  <a:moveTo>
                    <a:pt x="532917" y="224231"/>
                  </a:moveTo>
                  <a:lnTo>
                    <a:pt x="531901" y="216357"/>
                  </a:lnTo>
                  <a:lnTo>
                    <a:pt x="528751" y="209854"/>
                  </a:lnTo>
                  <a:lnTo>
                    <a:pt x="523303" y="205447"/>
                  </a:lnTo>
                  <a:lnTo>
                    <a:pt x="515391" y="203822"/>
                  </a:lnTo>
                  <a:lnTo>
                    <a:pt x="476961" y="203822"/>
                  </a:lnTo>
                  <a:lnTo>
                    <a:pt x="463600" y="208597"/>
                  </a:lnTo>
                  <a:lnTo>
                    <a:pt x="457758" y="219811"/>
                  </a:lnTo>
                  <a:lnTo>
                    <a:pt x="459778" y="232765"/>
                  </a:lnTo>
                  <a:lnTo>
                    <a:pt x="469963" y="242760"/>
                  </a:lnTo>
                  <a:lnTo>
                    <a:pt x="361657" y="355828"/>
                  </a:lnTo>
                  <a:lnTo>
                    <a:pt x="260324" y="250177"/>
                  </a:lnTo>
                  <a:lnTo>
                    <a:pt x="256832" y="246468"/>
                  </a:lnTo>
                  <a:lnTo>
                    <a:pt x="252006" y="244589"/>
                  </a:lnTo>
                  <a:lnTo>
                    <a:pt x="242417" y="244589"/>
                  </a:lnTo>
                  <a:lnTo>
                    <a:pt x="237591" y="246468"/>
                  </a:lnTo>
                  <a:lnTo>
                    <a:pt x="120510" y="370649"/>
                  </a:lnTo>
                  <a:lnTo>
                    <a:pt x="116586" y="376275"/>
                  </a:lnTo>
                  <a:lnTo>
                    <a:pt x="115277" y="383832"/>
                  </a:lnTo>
                  <a:lnTo>
                    <a:pt x="116586" y="391731"/>
                  </a:lnTo>
                  <a:lnTo>
                    <a:pt x="120510" y="398411"/>
                  </a:lnTo>
                  <a:lnTo>
                    <a:pt x="124015" y="401243"/>
                  </a:lnTo>
                  <a:lnTo>
                    <a:pt x="128828" y="402590"/>
                  </a:lnTo>
                  <a:lnTo>
                    <a:pt x="138430" y="402590"/>
                  </a:lnTo>
                  <a:lnTo>
                    <a:pt x="143256" y="401243"/>
                  </a:lnTo>
                  <a:lnTo>
                    <a:pt x="146748" y="398411"/>
                  </a:lnTo>
                  <a:lnTo>
                    <a:pt x="248069" y="290944"/>
                  </a:lnTo>
                  <a:lnTo>
                    <a:pt x="347675" y="398411"/>
                  </a:lnTo>
                  <a:lnTo>
                    <a:pt x="351167" y="401243"/>
                  </a:lnTo>
                  <a:lnTo>
                    <a:pt x="355993" y="402590"/>
                  </a:lnTo>
                  <a:lnTo>
                    <a:pt x="365594" y="402590"/>
                  </a:lnTo>
                  <a:lnTo>
                    <a:pt x="370420" y="401243"/>
                  </a:lnTo>
                  <a:lnTo>
                    <a:pt x="373913" y="398411"/>
                  </a:lnTo>
                  <a:lnTo>
                    <a:pt x="496201" y="270535"/>
                  </a:lnTo>
                  <a:lnTo>
                    <a:pt x="497916" y="277939"/>
                  </a:lnTo>
                  <a:lnTo>
                    <a:pt x="504901" y="283527"/>
                  </a:lnTo>
                  <a:lnTo>
                    <a:pt x="513664" y="283527"/>
                  </a:lnTo>
                  <a:lnTo>
                    <a:pt x="521093" y="281901"/>
                  </a:lnTo>
                  <a:lnTo>
                    <a:pt x="527227" y="277495"/>
                  </a:lnTo>
                  <a:lnTo>
                    <a:pt x="531380" y="270992"/>
                  </a:lnTo>
                  <a:lnTo>
                    <a:pt x="532917" y="263118"/>
                  </a:lnTo>
                  <a:lnTo>
                    <a:pt x="532917" y="224231"/>
                  </a:lnTo>
                  <a:close/>
                </a:path>
                <a:path w="647064" h="687705" extrusionOk="0">
                  <a:moveTo>
                    <a:pt x="646442" y="59296"/>
                  </a:moveTo>
                  <a:lnTo>
                    <a:pt x="642315" y="38874"/>
                  </a:lnTo>
                  <a:lnTo>
                    <a:pt x="641883" y="36728"/>
                  </a:lnTo>
                  <a:lnTo>
                    <a:pt x="629640" y="17818"/>
                  </a:lnTo>
                  <a:lnTo>
                    <a:pt x="611809" y="4826"/>
                  </a:lnTo>
                  <a:lnTo>
                    <a:pt x="609777" y="4368"/>
                  </a:lnTo>
                  <a:lnTo>
                    <a:pt x="609777" y="59296"/>
                  </a:lnTo>
                  <a:lnTo>
                    <a:pt x="608253" y="67157"/>
                  </a:lnTo>
                  <a:lnTo>
                    <a:pt x="604088" y="73634"/>
                  </a:lnTo>
                  <a:lnTo>
                    <a:pt x="598131" y="77901"/>
                  </a:lnTo>
                  <a:lnTo>
                    <a:pt x="598512" y="77901"/>
                  </a:lnTo>
                  <a:lnTo>
                    <a:pt x="590537" y="79641"/>
                  </a:lnTo>
                  <a:lnTo>
                    <a:pt x="571347" y="79641"/>
                  </a:lnTo>
                  <a:lnTo>
                    <a:pt x="571347" y="120472"/>
                  </a:lnTo>
                  <a:lnTo>
                    <a:pt x="571347" y="465124"/>
                  </a:lnTo>
                  <a:lnTo>
                    <a:pt x="570814" y="472998"/>
                  </a:lnTo>
                  <a:lnTo>
                    <a:pt x="567194" y="479501"/>
                  </a:lnTo>
                  <a:lnTo>
                    <a:pt x="561276" y="483908"/>
                  </a:lnTo>
                  <a:lnTo>
                    <a:pt x="553872" y="485533"/>
                  </a:lnTo>
                  <a:lnTo>
                    <a:pt x="340690" y="485533"/>
                  </a:lnTo>
                  <a:lnTo>
                    <a:pt x="340690" y="624535"/>
                  </a:lnTo>
                  <a:lnTo>
                    <a:pt x="339153" y="632409"/>
                  </a:lnTo>
                  <a:lnTo>
                    <a:pt x="335000" y="638886"/>
                  </a:lnTo>
                  <a:lnTo>
                    <a:pt x="328879" y="643280"/>
                  </a:lnTo>
                  <a:lnTo>
                    <a:pt x="321449" y="644893"/>
                  </a:lnTo>
                  <a:lnTo>
                    <a:pt x="314020" y="643280"/>
                  </a:lnTo>
                  <a:lnTo>
                    <a:pt x="307924" y="638886"/>
                  </a:lnTo>
                  <a:lnTo>
                    <a:pt x="303784" y="632409"/>
                  </a:lnTo>
                  <a:lnTo>
                    <a:pt x="302260" y="624535"/>
                  </a:lnTo>
                  <a:lnTo>
                    <a:pt x="303784" y="616661"/>
                  </a:lnTo>
                  <a:lnTo>
                    <a:pt x="307924" y="610158"/>
                  </a:lnTo>
                  <a:lnTo>
                    <a:pt x="314020" y="605751"/>
                  </a:lnTo>
                  <a:lnTo>
                    <a:pt x="321449" y="604126"/>
                  </a:lnTo>
                  <a:lnTo>
                    <a:pt x="328879" y="605751"/>
                  </a:lnTo>
                  <a:lnTo>
                    <a:pt x="335000" y="610158"/>
                  </a:lnTo>
                  <a:lnTo>
                    <a:pt x="339153" y="616661"/>
                  </a:lnTo>
                  <a:lnTo>
                    <a:pt x="340690" y="624535"/>
                  </a:lnTo>
                  <a:lnTo>
                    <a:pt x="340690" y="485533"/>
                  </a:lnTo>
                  <a:lnTo>
                    <a:pt x="94335" y="485533"/>
                  </a:lnTo>
                  <a:lnTo>
                    <a:pt x="86906" y="483908"/>
                  </a:lnTo>
                  <a:lnTo>
                    <a:pt x="80784" y="479501"/>
                  </a:lnTo>
                  <a:lnTo>
                    <a:pt x="76631" y="472998"/>
                  </a:lnTo>
                  <a:lnTo>
                    <a:pt x="75095" y="465124"/>
                  </a:lnTo>
                  <a:lnTo>
                    <a:pt x="75095" y="120472"/>
                  </a:lnTo>
                  <a:lnTo>
                    <a:pt x="571347" y="120472"/>
                  </a:lnTo>
                  <a:lnTo>
                    <a:pt x="571347" y="79641"/>
                  </a:lnTo>
                  <a:lnTo>
                    <a:pt x="57619" y="79641"/>
                  </a:lnTo>
                  <a:lnTo>
                    <a:pt x="49657" y="77901"/>
                  </a:lnTo>
                  <a:lnTo>
                    <a:pt x="50038" y="77901"/>
                  </a:lnTo>
                  <a:lnTo>
                    <a:pt x="44094" y="73634"/>
                  </a:lnTo>
                  <a:lnTo>
                    <a:pt x="39954" y="67157"/>
                  </a:lnTo>
                  <a:lnTo>
                    <a:pt x="38430" y="59296"/>
                  </a:lnTo>
                  <a:lnTo>
                    <a:pt x="39954" y="51409"/>
                  </a:lnTo>
                  <a:lnTo>
                    <a:pt x="44094" y="44919"/>
                  </a:lnTo>
                  <a:lnTo>
                    <a:pt x="50203" y="40500"/>
                  </a:lnTo>
                  <a:lnTo>
                    <a:pt x="57619" y="38874"/>
                  </a:lnTo>
                  <a:lnTo>
                    <a:pt x="590537" y="38874"/>
                  </a:lnTo>
                  <a:lnTo>
                    <a:pt x="597966" y="40500"/>
                  </a:lnTo>
                  <a:lnTo>
                    <a:pt x="604088" y="44919"/>
                  </a:lnTo>
                  <a:lnTo>
                    <a:pt x="608253" y="51409"/>
                  </a:lnTo>
                  <a:lnTo>
                    <a:pt x="609777" y="59296"/>
                  </a:lnTo>
                  <a:lnTo>
                    <a:pt x="609777" y="4368"/>
                  </a:lnTo>
                  <a:lnTo>
                    <a:pt x="590537" y="0"/>
                  </a:lnTo>
                  <a:lnTo>
                    <a:pt x="57619" y="0"/>
                  </a:lnTo>
                  <a:lnTo>
                    <a:pt x="35356" y="4826"/>
                  </a:lnTo>
                  <a:lnTo>
                    <a:pt x="17018" y="17818"/>
                  </a:lnTo>
                  <a:lnTo>
                    <a:pt x="4584" y="36728"/>
                  </a:lnTo>
                  <a:lnTo>
                    <a:pt x="0" y="59296"/>
                  </a:lnTo>
                  <a:lnTo>
                    <a:pt x="2806" y="77901"/>
                  </a:lnTo>
                  <a:lnTo>
                    <a:pt x="10693" y="94272"/>
                  </a:lnTo>
                  <a:lnTo>
                    <a:pt x="22834" y="107505"/>
                  </a:lnTo>
                  <a:lnTo>
                    <a:pt x="38430" y="116763"/>
                  </a:lnTo>
                  <a:lnTo>
                    <a:pt x="38430" y="465124"/>
                  </a:lnTo>
                  <a:lnTo>
                    <a:pt x="42989" y="487692"/>
                  </a:lnTo>
                  <a:lnTo>
                    <a:pt x="55245" y="506628"/>
                  </a:lnTo>
                  <a:lnTo>
                    <a:pt x="73063" y="519633"/>
                  </a:lnTo>
                  <a:lnTo>
                    <a:pt x="94335" y="524471"/>
                  </a:lnTo>
                  <a:lnTo>
                    <a:pt x="303974" y="524471"/>
                  </a:lnTo>
                  <a:lnTo>
                    <a:pt x="303974" y="568947"/>
                  </a:lnTo>
                  <a:lnTo>
                    <a:pt x="289407" y="577913"/>
                  </a:lnTo>
                  <a:lnTo>
                    <a:pt x="277787" y="590702"/>
                  </a:lnTo>
                  <a:lnTo>
                    <a:pt x="270103" y="606971"/>
                  </a:lnTo>
                  <a:lnTo>
                    <a:pt x="267322" y="626364"/>
                  </a:lnTo>
                  <a:lnTo>
                    <a:pt x="271868" y="649986"/>
                  </a:lnTo>
                  <a:lnTo>
                    <a:pt x="284124" y="669455"/>
                  </a:lnTo>
                  <a:lnTo>
                    <a:pt x="301942" y="682675"/>
                  </a:lnTo>
                  <a:lnTo>
                    <a:pt x="323215" y="687539"/>
                  </a:lnTo>
                  <a:lnTo>
                    <a:pt x="345503" y="682675"/>
                  </a:lnTo>
                  <a:lnTo>
                    <a:pt x="363855" y="669455"/>
                  </a:lnTo>
                  <a:lnTo>
                    <a:pt x="376313" y="649986"/>
                  </a:lnTo>
                  <a:lnTo>
                    <a:pt x="377304" y="644893"/>
                  </a:lnTo>
                  <a:lnTo>
                    <a:pt x="380898" y="626364"/>
                  </a:lnTo>
                  <a:lnTo>
                    <a:pt x="378104" y="608533"/>
                  </a:lnTo>
                  <a:lnTo>
                    <a:pt x="376047" y="604126"/>
                  </a:lnTo>
                  <a:lnTo>
                    <a:pt x="370408" y="592099"/>
                  </a:lnTo>
                  <a:lnTo>
                    <a:pt x="358762" y="578434"/>
                  </a:lnTo>
                  <a:lnTo>
                    <a:pt x="344182" y="568947"/>
                  </a:lnTo>
                  <a:lnTo>
                    <a:pt x="344182" y="524471"/>
                  </a:lnTo>
                  <a:lnTo>
                    <a:pt x="555599" y="524471"/>
                  </a:lnTo>
                  <a:lnTo>
                    <a:pt x="576872" y="519633"/>
                  </a:lnTo>
                  <a:lnTo>
                    <a:pt x="594690" y="506628"/>
                  </a:lnTo>
                  <a:lnTo>
                    <a:pt x="606945" y="487692"/>
                  </a:lnTo>
                  <a:lnTo>
                    <a:pt x="607377" y="485533"/>
                  </a:lnTo>
                  <a:lnTo>
                    <a:pt x="611505" y="465124"/>
                  </a:lnTo>
                  <a:lnTo>
                    <a:pt x="611505" y="120472"/>
                  </a:lnTo>
                  <a:lnTo>
                    <a:pt x="611505" y="116763"/>
                  </a:lnTo>
                  <a:lnTo>
                    <a:pt x="625805" y="107505"/>
                  </a:lnTo>
                  <a:lnTo>
                    <a:pt x="636828" y="94272"/>
                  </a:lnTo>
                  <a:lnTo>
                    <a:pt x="643178" y="79641"/>
                  </a:lnTo>
                  <a:lnTo>
                    <a:pt x="643928" y="77901"/>
                  </a:lnTo>
                  <a:lnTo>
                    <a:pt x="646442" y="59296"/>
                  </a:lnTo>
                  <a:close/>
                </a:path>
              </a:pathLst>
            </a:custGeom>
            <a:solidFill>
              <a:srgbClr val="FFFFFF"/>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420" name="Google Shape;420;p24"/>
          <p:cNvSpPr txBox="1"/>
          <p:nvPr/>
        </p:nvSpPr>
        <p:spPr>
          <a:xfrm>
            <a:off x="3854613" y="3057146"/>
            <a:ext cx="1480820" cy="574040"/>
          </a:xfrm>
          <a:prstGeom prst="rect">
            <a:avLst/>
          </a:prstGeom>
          <a:noFill/>
          <a:ln>
            <a:noFill/>
          </a:ln>
        </p:spPr>
        <p:txBody>
          <a:bodyPr spcFirstLastPara="1" wrap="square" lIns="0" tIns="12700" rIns="0" bIns="0" anchor="t" anchorCtr="0">
            <a:spAutoFit/>
          </a:bodyPr>
          <a:lstStyle/>
          <a:p>
            <a:pPr marL="12700" marR="5080" lvl="0" indent="-635" algn="ctr" rtl="0">
              <a:lnSpc>
                <a:spcPct val="100000"/>
              </a:lnSpc>
              <a:spcBef>
                <a:spcPts val="0"/>
              </a:spcBef>
              <a:spcAft>
                <a:spcPts val="0"/>
              </a:spcAft>
              <a:buNone/>
            </a:pPr>
            <a:r>
              <a:rPr lang="en-US" sz="1200" b="1">
                <a:solidFill>
                  <a:srgbClr val="0B5394"/>
                </a:solidFill>
                <a:latin typeface="Verdana"/>
                <a:ea typeface="Verdana"/>
                <a:cs typeface="Verdana"/>
                <a:sym typeface="Verdana"/>
              </a:rPr>
              <a:t>Menyusun Tujuan Pembelajaran dan Alurnya</a:t>
            </a:r>
            <a:endParaRPr sz="1200">
              <a:latin typeface="Verdana"/>
              <a:ea typeface="Verdana"/>
              <a:cs typeface="Verdana"/>
              <a:sym typeface="Verdana"/>
            </a:endParaRPr>
          </a:p>
        </p:txBody>
      </p:sp>
      <p:grpSp>
        <p:nvGrpSpPr>
          <p:cNvPr id="421" name="Google Shape;421;p24"/>
          <p:cNvGrpSpPr/>
          <p:nvPr/>
        </p:nvGrpSpPr>
        <p:grpSpPr>
          <a:xfrm>
            <a:off x="6313118" y="1444918"/>
            <a:ext cx="1249680" cy="1298575"/>
            <a:chOff x="6313118" y="1444918"/>
            <a:chExt cx="1249680" cy="1298575"/>
          </a:xfrm>
        </p:grpSpPr>
        <p:sp>
          <p:nvSpPr>
            <p:cNvPr id="422" name="Google Shape;422;p24"/>
            <p:cNvSpPr/>
            <p:nvPr/>
          </p:nvSpPr>
          <p:spPr>
            <a:xfrm>
              <a:off x="6313118" y="1444918"/>
              <a:ext cx="1249680" cy="1298575"/>
            </a:xfrm>
            <a:custGeom>
              <a:avLst/>
              <a:gdLst/>
              <a:ahLst/>
              <a:cxnLst/>
              <a:rect l="l" t="t" r="r" b="b"/>
              <a:pathLst>
                <a:path w="1249679" h="1298575" extrusionOk="0">
                  <a:moveTo>
                    <a:pt x="0" y="649176"/>
                  </a:moveTo>
                  <a:lnTo>
                    <a:pt x="1713" y="600727"/>
                  </a:lnTo>
                  <a:lnTo>
                    <a:pt x="6772" y="553246"/>
                  </a:lnTo>
                  <a:lnTo>
                    <a:pt x="15056" y="506856"/>
                  </a:lnTo>
                  <a:lnTo>
                    <a:pt x="26445" y="461685"/>
                  </a:lnTo>
                  <a:lnTo>
                    <a:pt x="40817" y="417858"/>
                  </a:lnTo>
                  <a:lnTo>
                    <a:pt x="58052" y="375500"/>
                  </a:lnTo>
                  <a:lnTo>
                    <a:pt x="78029" y="334736"/>
                  </a:lnTo>
                  <a:lnTo>
                    <a:pt x="100628" y="295693"/>
                  </a:lnTo>
                  <a:lnTo>
                    <a:pt x="125727" y="258495"/>
                  </a:lnTo>
                  <a:lnTo>
                    <a:pt x="153205" y="223269"/>
                  </a:lnTo>
                  <a:lnTo>
                    <a:pt x="182943" y="190139"/>
                  </a:lnTo>
                  <a:lnTo>
                    <a:pt x="214819" y="159232"/>
                  </a:lnTo>
                  <a:lnTo>
                    <a:pt x="248712" y="130672"/>
                  </a:lnTo>
                  <a:lnTo>
                    <a:pt x="284502" y="104586"/>
                  </a:lnTo>
                  <a:lnTo>
                    <a:pt x="322068" y="81099"/>
                  </a:lnTo>
                  <a:lnTo>
                    <a:pt x="361289" y="60336"/>
                  </a:lnTo>
                  <a:lnTo>
                    <a:pt x="402044" y="42423"/>
                  </a:lnTo>
                  <a:lnTo>
                    <a:pt x="444213" y="27485"/>
                  </a:lnTo>
                  <a:lnTo>
                    <a:pt x="487674" y="15648"/>
                  </a:lnTo>
                  <a:lnTo>
                    <a:pt x="532308" y="7038"/>
                  </a:lnTo>
                  <a:lnTo>
                    <a:pt x="577993" y="1780"/>
                  </a:lnTo>
                  <a:lnTo>
                    <a:pt x="624608" y="0"/>
                  </a:lnTo>
                  <a:lnTo>
                    <a:pt x="674066" y="2036"/>
                  </a:lnTo>
                  <a:lnTo>
                    <a:pt x="722908" y="8087"/>
                  </a:lnTo>
                  <a:lnTo>
                    <a:pt x="770923" y="18060"/>
                  </a:lnTo>
                  <a:lnTo>
                    <a:pt x="817902" y="31866"/>
                  </a:lnTo>
                  <a:lnTo>
                    <a:pt x="863635" y="49415"/>
                  </a:lnTo>
                  <a:lnTo>
                    <a:pt x="907912" y="70616"/>
                  </a:lnTo>
                  <a:lnTo>
                    <a:pt x="950524" y="95380"/>
                  </a:lnTo>
                  <a:lnTo>
                    <a:pt x="991262" y="123615"/>
                  </a:lnTo>
                  <a:lnTo>
                    <a:pt x="1029914" y="155231"/>
                  </a:lnTo>
                  <a:lnTo>
                    <a:pt x="1066273" y="190139"/>
                  </a:lnTo>
                  <a:lnTo>
                    <a:pt x="1099859" y="227927"/>
                  </a:lnTo>
                  <a:lnTo>
                    <a:pt x="1130279" y="268100"/>
                  </a:lnTo>
                  <a:lnTo>
                    <a:pt x="1157446" y="310440"/>
                  </a:lnTo>
                  <a:lnTo>
                    <a:pt x="1181272" y="354728"/>
                  </a:lnTo>
                  <a:lnTo>
                    <a:pt x="1201670" y="400747"/>
                  </a:lnTo>
                  <a:lnTo>
                    <a:pt x="1218555" y="448279"/>
                  </a:lnTo>
                  <a:lnTo>
                    <a:pt x="1231839" y="497106"/>
                  </a:lnTo>
                  <a:lnTo>
                    <a:pt x="1241435" y="547010"/>
                  </a:lnTo>
                  <a:lnTo>
                    <a:pt x="1247256" y="597772"/>
                  </a:lnTo>
                  <a:lnTo>
                    <a:pt x="1249216" y="649176"/>
                  </a:lnTo>
                  <a:lnTo>
                    <a:pt x="1247503" y="697625"/>
                  </a:lnTo>
                  <a:lnTo>
                    <a:pt x="1242443" y="745107"/>
                  </a:lnTo>
                  <a:lnTo>
                    <a:pt x="1234159" y="791496"/>
                  </a:lnTo>
                  <a:lnTo>
                    <a:pt x="1222770" y="836667"/>
                  </a:lnTo>
                  <a:lnTo>
                    <a:pt x="1208398" y="880495"/>
                  </a:lnTo>
                  <a:lnTo>
                    <a:pt x="1191163" y="922853"/>
                  </a:lnTo>
                  <a:lnTo>
                    <a:pt x="1171186" y="963616"/>
                  </a:lnTo>
                  <a:lnTo>
                    <a:pt x="1148588" y="1002660"/>
                  </a:lnTo>
                  <a:lnTo>
                    <a:pt x="1123489" y="1039857"/>
                  </a:lnTo>
                  <a:lnTo>
                    <a:pt x="1096010" y="1075084"/>
                  </a:lnTo>
                  <a:lnTo>
                    <a:pt x="1066272" y="1108214"/>
                  </a:lnTo>
                  <a:lnTo>
                    <a:pt x="1034397" y="1139121"/>
                  </a:lnTo>
                  <a:lnTo>
                    <a:pt x="1000503" y="1167680"/>
                  </a:lnTo>
                  <a:lnTo>
                    <a:pt x="964713" y="1193767"/>
                  </a:lnTo>
                  <a:lnTo>
                    <a:pt x="927148" y="1217254"/>
                  </a:lnTo>
                  <a:lnTo>
                    <a:pt x="887927" y="1238017"/>
                  </a:lnTo>
                  <a:lnTo>
                    <a:pt x="847172" y="1255930"/>
                  </a:lnTo>
                  <a:lnTo>
                    <a:pt x="805003" y="1270867"/>
                  </a:lnTo>
                  <a:lnTo>
                    <a:pt x="761541" y="1282704"/>
                  </a:lnTo>
                  <a:lnTo>
                    <a:pt x="716908" y="1291314"/>
                  </a:lnTo>
                  <a:lnTo>
                    <a:pt x="671223" y="1296572"/>
                  </a:lnTo>
                  <a:lnTo>
                    <a:pt x="624608" y="1298353"/>
                  </a:lnTo>
                  <a:lnTo>
                    <a:pt x="577993" y="1296572"/>
                  </a:lnTo>
                  <a:lnTo>
                    <a:pt x="532308" y="1291314"/>
                  </a:lnTo>
                  <a:lnTo>
                    <a:pt x="487674" y="1282704"/>
                  </a:lnTo>
                  <a:lnTo>
                    <a:pt x="444213" y="1270867"/>
                  </a:lnTo>
                  <a:lnTo>
                    <a:pt x="402044" y="1255930"/>
                  </a:lnTo>
                  <a:lnTo>
                    <a:pt x="361289" y="1238017"/>
                  </a:lnTo>
                  <a:lnTo>
                    <a:pt x="322068" y="1217254"/>
                  </a:lnTo>
                  <a:lnTo>
                    <a:pt x="284502" y="1193767"/>
                  </a:lnTo>
                  <a:lnTo>
                    <a:pt x="248712" y="1167680"/>
                  </a:lnTo>
                  <a:lnTo>
                    <a:pt x="214819" y="1139121"/>
                  </a:lnTo>
                  <a:lnTo>
                    <a:pt x="182943" y="1108214"/>
                  </a:lnTo>
                  <a:lnTo>
                    <a:pt x="153205" y="1075084"/>
                  </a:lnTo>
                  <a:lnTo>
                    <a:pt x="125727" y="1039857"/>
                  </a:lnTo>
                  <a:lnTo>
                    <a:pt x="100628" y="1002660"/>
                  </a:lnTo>
                  <a:lnTo>
                    <a:pt x="78029" y="963616"/>
                  </a:lnTo>
                  <a:lnTo>
                    <a:pt x="58052" y="922853"/>
                  </a:lnTo>
                  <a:lnTo>
                    <a:pt x="40817" y="880495"/>
                  </a:lnTo>
                  <a:lnTo>
                    <a:pt x="26445" y="836667"/>
                  </a:lnTo>
                  <a:lnTo>
                    <a:pt x="15056" y="791496"/>
                  </a:lnTo>
                  <a:lnTo>
                    <a:pt x="6772" y="745107"/>
                  </a:lnTo>
                  <a:lnTo>
                    <a:pt x="1713" y="697625"/>
                  </a:lnTo>
                  <a:lnTo>
                    <a:pt x="0" y="649176"/>
                  </a:lnTo>
                  <a:close/>
                </a:path>
              </a:pathLst>
            </a:custGeom>
            <a:noFill/>
            <a:ln w="28550" cap="flat" cmpd="sng">
              <a:solidFill>
                <a:srgbClr val="0B5394"/>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23" name="Google Shape;423;p24"/>
            <p:cNvSpPr/>
            <p:nvPr/>
          </p:nvSpPr>
          <p:spPr>
            <a:xfrm>
              <a:off x="6614465" y="1750364"/>
              <a:ext cx="647065" cy="687070"/>
            </a:xfrm>
            <a:custGeom>
              <a:avLst/>
              <a:gdLst/>
              <a:ahLst/>
              <a:cxnLst/>
              <a:rect l="l" t="t" r="r" b="b"/>
              <a:pathLst>
                <a:path w="647065" h="687069" extrusionOk="0">
                  <a:moveTo>
                    <a:pt x="113576" y="98183"/>
                  </a:moveTo>
                  <a:lnTo>
                    <a:pt x="112026" y="90309"/>
                  </a:lnTo>
                  <a:lnTo>
                    <a:pt x="107696" y="83832"/>
                  </a:lnTo>
                  <a:lnTo>
                    <a:pt x="101066" y="79438"/>
                  </a:lnTo>
                  <a:lnTo>
                    <a:pt x="92621" y="77825"/>
                  </a:lnTo>
                  <a:lnTo>
                    <a:pt x="85204" y="79438"/>
                  </a:lnTo>
                  <a:lnTo>
                    <a:pt x="79095" y="83832"/>
                  </a:lnTo>
                  <a:lnTo>
                    <a:pt x="74955" y="90309"/>
                  </a:lnTo>
                  <a:lnTo>
                    <a:pt x="73431" y="98183"/>
                  </a:lnTo>
                  <a:lnTo>
                    <a:pt x="74955" y="106349"/>
                  </a:lnTo>
                  <a:lnTo>
                    <a:pt x="79095" y="113499"/>
                  </a:lnTo>
                  <a:lnTo>
                    <a:pt x="85204" y="118554"/>
                  </a:lnTo>
                  <a:lnTo>
                    <a:pt x="92621" y="120472"/>
                  </a:lnTo>
                  <a:lnTo>
                    <a:pt x="101066" y="118554"/>
                  </a:lnTo>
                  <a:lnTo>
                    <a:pt x="107696" y="113499"/>
                  </a:lnTo>
                  <a:lnTo>
                    <a:pt x="112026" y="106349"/>
                  </a:lnTo>
                  <a:lnTo>
                    <a:pt x="113576" y="98183"/>
                  </a:lnTo>
                  <a:close/>
                </a:path>
                <a:path w="647065" h="687069" extrusionOk="0">
                  <a:moveTo>
                    <a:pt x="188734" y="98183"/>
                  </a:moveTo>
                  <a:lnTo>
                    <a:pt x="187198" y="90309"/>
                  </a:lnTo>
                  <a:lnTo>
                    <a:pt x="183032" y="83832"/>
                  </a:lnTo>
                  <a:lnTo>
                    <a:pt x="176911" y="79438"/>
                  </a:lnTo>
                  <a:lnTo>
                    <a:pt x="169481" y="77825"/>
                  </a:lnTo>
                  <a:lnTo>
                    <a:pt x="162064" y="79438"/>
                  </a:lnTo>
                  <a:lnTo>
                    <a:pt x="155956" y="83832"/>
                  </a:lnTo>
                  <a:lnTo>
                    <a:pt x="151815" y="90309"/>
                  </a:lnTo>
                  <a:lnTo>
                    <a:pt x="150291" y="98183"/>
                  </a:lnTo>
                  <a:lnTo>
                    <a:pt x="151815" y="107149"/>
                  </a:lnTo>
                  <a:lnTo>
                    <a:pt x="155956" y="114198"/>
                  </a:lnTo>
                  <a:lnTo>
                    <a:pt x="162064" y="118821"/>
                  </a:lnTo>
                  <a:lnTo>
                    <a:pt x="169481" y="120472"/>
                  </a:lnTo>
                  <a:lnTo>
                    <a:pt x="176911" y="118821"/>
                  </a:lnTo>
                  <a:lnTo>
                    <a:pt x="183032" y="114198"/>
                  </a:lnTo>
                  <a:lnTo>
                    <a:pt x="187198" y="107149"/>
                  </a:lnTo>
                  <a:lnTo>
                    <a:pt x="188734" y="98183"/>
                  </a:lnTo>
                  <a:close/>
                </a:path>
                <a:path w="647065" h="687069" extrusionOk="0">
                  <a:moveTo>
                    <a:pt x="265595" y="98183"/>
                  </a:moveTo>
                  <a:lnTo>
                    <a:pt x="264071" y="90309"/>
                  </a:lnTo>
                  <a:lnTo>
                    <a:pt x="259930" y="83832"/>
                  </a:lnTo>
                  <a:lnTo>
                    <a:pt x="253809" y="79438"/>
                  </a:lnTo>
                  <a:lnTo>
                    <a:pt x="246354" y="77825"/>
                  </a:lnTo>
                  <a:lnTo>
                    <a:pt x="238937" y="79438"/>
                  </a:lnTo>
                  <a:lnTo>
                    <a:pt x="232829" y="83832"/>
                  </a:lnTo>
                  <a:lnTo>
                    <a:pt x="228688" y="90309"/>
                  </a:lnTo>
                  <a:lnTo>
                    <a:pt x="227164" y="98183"/>
                  </a:lnTo>
                  <a:lnTo>
                    <a:pt x="228688" y="107149"/>
                  </a:lnTo>
                  <a:lnTo>
                    <a:pt x="232829" y="114198"/>
                  </a:lnTo>
                  <a:lnTo>
                    <a:pt x="238937" y="118821"/>
                  </a:lnTo>
                  <a:lnTo>
                    <a:pt x="246354" y="120472"/>
                  </a:lnTo>
                  <a:lnTo>
                    <a:pt x="253809" y="118821"/>
                  </a:lnTo>
                  <a:lnTo>
                    <a:pt x="259930" y="114198"/>
                  </a:lnTo>
                  <a:lnTo>
                    <a:pt x="264071" y="107149"/>
                  </a:lnTo>
                  <a:lnTo>
                    <a:pt x="265595" y="98183"/>
                  </a:lnTo>
                  <a:close/>
                </a:path>
                <a:path w="647065" h="687069" extrusionOk="0">
                  <a:moveTo>
                    <a:pt x="567855" y="98183"/>
                  </a:moveTo>
                  <a:lnTo>
                    <a:pt x="566305" y="90309"/>
                  </a:lnTo>
                  <a:lnTo>
                    <a:pt x="561962" y="83832"/>
                  </a:lnTo>
                  <a:lnTo>
                    <a:pt x="555332" y="79438"/>
                  </a:lnTo>
                  <a:lnTo>
                    <a:pt x="546887" y="77825"/>
                  </a:lnTo>
                  <a:lnTo>
                    <a:pt x="319786" y="77825"/>
                  </a:lnTo>
                  <a:lnTo>
                    <a:pt x="312356" y="79438"/>
                  </a:lnTo>
                  <a:lnTo>
                    <a:pt x="306222" y="83832"/>
                  </a:lnTo>
                  <a:lnTo>
                    <a:pt x="302069" y="90309"/>
                  </a:lnTo>
                  <a:lnTo>
                    <a:pt x="300532" y="98183"/>
                  </a:lnTo>
                  <a:lnTo>
                    <a:pt x="303060" y="107149"/>
                  </a:lnTo>
                  <a:lnTo>
                    <a:pt x="307543" y="114198"/>
                  </a:lnTo>
                  <a:lnTo>
                    <a:pt x="313321" y="118821"/>
                  </a:lnTo>
                  <a:lnTo>
                    <a:pt x="319786" y="120472"/>
                  </a:lnTo>
                  <a:lnTo>
                    <a:pt x="546887" y="120472"/>
                  </a:lnTo>
                  <a:lnTo>
                    <a:pt x="555332" y="118821"/>
                  </a:lnTo>
                  <a:lnTo>
                    <a:pt x="561962" y="114198"/>
                  </a:lnTo>
                  <a:lnTo>
                    <a:pt x="566305" y="107149"/>
                  </a:lnTo>
                  <a:lnTo>
                    <a:pt x="567855" y="98183"/>
                  </a:lnTo>
                  <a:close/>
                </a:path>
                <a:path w="647065" h="687069" extrusionOk="0">
                  <a:moveTo>
                    <a:pt x="646493" y="58420"/>
                  </a:moveTo>
                  <a:lnTo>
                    <a:pt x="642632" y="38100"/>
                  </a:lnTo>
                  <a:lnTo>
                    <a:pt x="642150" y="35560"/>
                  </a:lnTo>
                  <a:lnTo>
                    <a:pt x="630110" y="17780"/>
                  </a:lnTo>
                  <a:lnTo>
                    <a:pt x="611847" y="3810"/>
                  </a:lnTo>
                  <a:lnTo>
                    <a:pt x="608063" y="3187"/>
                  </a:lnTo>
                  <a:lnTo>
                    <a:pt x="608063" y="58420"/>
                  </a:lnTo>
                  <a:lnTo>
                    <a:pt x="608063" y="158750"/>
                  </a:lnTo>
                  <a:lnTo>
                    <a:pt x="606336" y="158750"/>
                  </a:lnTo>
                  <a:lnTo>
                    <a:pt x="606336" y="198120"/>
                  </a:lnTo>
                  <a:lnTo>
                    <a:pt x="606336" y="542290"/>
                  </a:lnTo>
                  <a:lnTo>
                    <a:pt x="605802" y="552450"/>
                  </a:lnTo>
                  <a:lnTo>
                    <a:pt x="602157" y="558800"/>
                  </a:lnTo>
                  <a:lnTo>
                    <a:pt x="596214" y="562610"/>
                  </a:lnTo>
                  <a:lnTo>
                    <a:pt x="588810" y="565150"/>
                  </a:lnTo>
                  <a:lnTo>
                    <a:pt x="494474" y="565150"/>
                  </a:lnTo>
                  <a:lnTo>
                    <a:pt x="475284" y="542290"/>
                  </a:lnTo>
                  <a:lnTo>
                    <a:pt x="477012" y="538480"/>
                  </a:lnTo>
                  <a:lnTo>
                    <a:pt x="480504" y="530860"/>
                  </a:lnTo>
                  <a:lnTo>
                    <a:pt x="482282" y="523240"/>
                  </a:lnTo>
                  <a:lnTo>
                    <a:pt x="510235" y="523240"/>
                  </a:lnTo>
                  <a:lnTo>
                    <a:pt x="517652" y="521970"/>
                  </a:lnTo>
                  <a:lnTo>
                    <a:pt x="523760" y="518160"/>
                  </a:lnTo>
                  <a:lnTo>
                    <a:pt x="527900" y="511810"/>
                  </a:lnTo>
                  <a:lnTo>
                    <a:pt x="529424" y="502920"/>
                  </a:lnTo>
                  <a:lnTo>
                    <a:pt x="529424" y="421640"/>
                  </a:lnTo>
                  <a:lnTo>
                    <a:pt x="527900" y="414020"/>
                  </a:lnTo>
                  <a:lnTo>
                    <a:pt x="523760" y="407670"/>
                  </a:lnTo>
                  <a:lnTo>
                    <a:pt x="517652" y="402590"/>
                  </a:lnTo>
                  <a:lnTo>
                    <a:pt x="510235" y="401320"/>
                  </a:lnTo>
                  <a:lnTo>
                    <a:pt x="492760" y="401320"/>
                  </a:lnTo>
                  <a:lnTo>
                    <a:pt x="492760" y="440690"/>
                  </a:lnTo>
                  <a:lnTo>
                    <a:pt x="492760" y="481330"/>
                  </a:lnTo>
                  <a:lnTo>
                    <a:pt x="459536" y="481330"/>
                  </a:lnTo>
                  <a:lnTo>
                    <a:pt x="454329" y="486410"/>
                  </a:lnTo>
                  <a:lnTo>
                    <a:pt x="450837" y="496570"/>
                  </a:lnTo>
                  <a:lnTo>
                    <a:pt x="448627" y="505460"/>
                  </a:lnTo>
                  <a:lnTo>
                    <a:pt x="445135" y="515620"/>
                  </a:lnTo>
                  <a:lnTo>
                    <a:pt x="436854" y="533400"/>
                  </a:lnTo>
                  <a:lnTo>
                    <a:pt x="434174" y="539750"/>
                  </a:lnTo>
                  <a:lnTo>
                    <a:pt x="433781" y="546100"/>
                  </a:lnTo>
                  <a:lnTo>
                    <a:pt x="435368" y="552450"/>
                  </a:lnTo>
                  <a:lnTo>
                    <a:pt x="438581" y="558800"/>
                  </a:lnTo>
                  <a:lnTo>
                    <a:pt x="456044" y="577850"/>
                  </a:lnTo>
                  <a:lnTo>
                    <a:pt x="429869" y="605790"/>
                  </a:lnTo>
                  <a:lnTo>
                    <a:pt x="412343" y="586740"/>
                  </a:lnTo>
                  <a:lnTo>
                    <a:pt x="408622" y="582930"/>
                  </a:lnTo>
                  <a:lnTo>
                    <a:pt x="404355" y="580390"/>
                  </a:lnTo>
                  <a:lnTo>
                    <a:pt x="396036" y="580390"/>
                  </a:lnTo>
                  <a:lnTo>
                    <a:pt x="387883" y="585470"/>
                  </a:lnTo>
                  <a:lnTo>
                    <a:pt x="379971" y="589280"/>
                  </a:lnTo>
                  <a:lnTo>
                    <a:pt x="371729" y="594360"/>
                  </a:lnTo>
                  <a:lnTo>
                    <a:pt x="362826" y="596900"/>
                  </a:lnTo>
                  <a:lnTo>
                    <a:pt x="352945" y="599440"/>
                  </a:lnTo>
                  <a:lnTo>
                    <a:pt x="344233" y="603250"/>
                  </a:lnTo>
                  <a:lnTo>
                    <a:pt x="338975" y="609600"/>
                  </a:lnTo>
                  <a:lnTo>
                    <a:pt x="338975" y="643890"/>
                  </a:lnTo>
                  <a:lnTo>
                    <a:pt x="300532" y="643890"/>
                  </a:lnTo>
                  <a:lnTo>
                    <a:pt x="300532" y="629920"/>
                  </a:lnTo>
                  <a:lnTo>
                    <a:pt x="300532" y="609600"/>
                  </a:lnTo>
                  <a:lnTo>
                    <a:pt x="295325" y="603250"/>
                  </a:lnTo>
                  <a:lnTo>
                    <a:pt x="286562" y="599440"/>
                  </a:lnTo>
                  <a:lnTo>
                    <a:pt x="268452" y="594360"/>
                  </a:lnTo>
                  <a:lnTo>
                    <a:pt x="259791" y="589280"/>
                  </a:lnTo>
                  <a:lnTo>
                    <a:pt x="251625" y="585470"/>
                  </a:lnTo>
                  <a:lnTo>
                    <a:pt x="249072" y="582930"/>
                  </a:lnTo>
                  <a:lnTo>
                    <a:pt x="246024" y="581660"/>
                  </a:lnTo>
                  <a:lnTo>
                    <a:pt x="237426" y="581660"/>
                  </a:lnTo>
                  <a:lnTo>
                    <a:pt x="231597" y="584200"/>
                  </a:lnTo>
                  <a:lnTo>
                    <a:pt x="227164" y="586740"/>
                  </a:lnTo>
                  <a:lnTo>
                    <a:pt x="209689" y="605790"/>
                  </a:lnTo>
                  <a:lnTo>
                    <a:pt x="183464" y="577850"/>
                  </a:lnTo>
                  <a:lnTo>
                    <a:pt x="195110" y="565150"/>
                  </a:lnTo>
                  <a:lnTo>
                    <a:pt x="200926" y="558800"/>
                  </a:lnTo>
                  <a:lnTo>
                    <a:pt x="204889" y="553720"/>
                  </a:lnTo>
                  <a:lnTo>
                    <a:pt x="206400" y="547370"/>
                  </a:lnTo>
                  <a:lnTo>
                    <a:pt x="205613" y="539750"/>
                  </a:lnTo>
                  <a:lnTo>
                    <a:pt x="202704" y="533400"/>
                  </a:lnTo>
                  <a:lnTo>
                    <a:pt x="198043" y="524510"/>
                  </a:lnTo>
                  <a:lnTo>
                    <a:pt x="194183" y="515620"/>
                  </a:lnTo>
                  <a:lnTo>
                    <a:pt x="190652" y="506730"/>
                  </a:lnTo>
                  <a:lnTo>
                    <a:pt x="186956" y="496570"/>
                  </a:lnTo>
                  <a:lnTo>
                    <a:pt x="185242" y="486410"/>
                  </a:lnTo>
                  <a:lnTo>
                    <a:pt x="178244" y="481330"/>
                  </a:lnTo>
                  <a:lnTo>
                    <a:pt x="146799" y="481330"/>
                  </a:lnTo>
                  <a:lnTo>
                    <a:pt x="146799" y="440690"/>
                  </a:lnTo>
                  <a:lnTo>
                    <a:pt x="178244" y="440690"/>
                  </a:lnTo>
                  <a:lnTo>
                    <a:pt x="185242" y="434340"/>
                  </a:lnTo>
                  <a:lnTo>
                    <a:pt x="197789" y="397510"/>
                  </a:lnTo>
                  <a:lnTo>
                    <a:pt x="202704" y="388620"/>
                  </a:lnTo>
                  <a:lnTo>
                    <a:pt x="205117" y="382270"/>
                  </a:lnTo>
                  <a:lnTo>
                    <a:pt x="205079" y="375920"/>
                  </a:lnTo>
                  <a:lnTo>
                    <a:pt x="203415" y="368300"/>
                  </a:lnTo>
                  <a:lnTo>
                    <a:pt x="200926" y="363220"/>
                  </a:lnTo>
                  <a:lnTo>
                    <a:pt x="183464" y="344170"/>
                  </a:lnTo>
                  <a:lnTo>
                    <a:pt x="209689" y="316230"/>
                  </a:lnTo>
                  <a:lnTo>
                    <a:pt x="227164" y="335280"/>
                  </a:lnTo>
                  <a:lnTo>
                    <a:pt x="230873" y="339090"/>
                  </a:lnTo>
                  <a:lnTo>
                    <a:pt x="235153" y="340360"/>
                  </a:lnTo>
                  <a:lnTo>
                    <a:pt x="243522" y="340360"/>
                  </a:lnTo>
                  <a:lnTo>
                    <a:pt x="247573" y="339090"/>
                  </a:lnTo>
                  <a:lnTo>
                    <a:pt x="259537" y="331470"/>
                  </a:lnTo>
                  <a:lnTo>
                    <a:pt x="267779" y="327660"/>
                  </a:lnTo>
                  <a:lnTo>
                    <a:pt x="276682" y="323850"/>
                  </a:lnTo>
                  <a:lnTo>
                    <a:pt x="286562" y="320040"/>
                  </a:lnTo>
                  <a:lnTo>
                    <a:pt x="295325" y="318770"/>
                  </a:lnTo>
                  <a:lnTo>
                    <a:pt x="297065" y="316230"/>
                  </a:lnTo>
                  <a:lnTo>
                    <a:pt x="300532" y="311150"/>
                  </a:lnTo>
                  <a:lnTo>
                    <a:pt x="300532" y="297180"/>
                  </a:lnTo>
                  <a:lnTo>
                    <a:pt x="300532" y="276860"/>
                  </a:lnTo>
                  <a:lnTo>
                    <a:pt x="338975" y="276860"/>
                  </a:lnTo>
                  <a:lnTo>
                    <a:pt x="338975" y="311150"/>
                  </a:lnTo>
                  <a:lnTo>
                    <a:pt x="344233" y="318770"/>
                  </a:lnTo>
                  <a:lnTo>
                    <a:pt x="387883" y="336550"/>
                  </a:lnTo>
                  <a:lnTo>
                    <a:pt x="390486" y="339090"/>
                  </a:lnTo>
                  <a:lnTo>
                    <a:pt x="402132" y="339090"/>
                  </a:lnTo>
                  <a:lnTo>
                    <a:pt x="407962" y="336550"/>
                  </a:lnTo>
                  <a:lnTo>
                    <a:pt x="412343" y="335280"/>
                  </a:lnTo>
                  <a:lnTo>
                    <a:pt x="429869" y="316230"/>
                  </a:lnTo>
                  <a:lnTo>
                    <a:pt x="456044" y="344170"/>
                  </a:lnTo>
                  <a:lnTo>
                    <a:pt x="438581" y="363220"/>
                  </a:lnTo>
                  <a:lnTo>
                    <a:pt x="434619" y="368300"/>
                  </a:lnTo>
                  <a:lnTo>
                    <a:pt x="433120" y="374650"/>
                  </a:lnTo>
                  <a:lnTo>
                    <a:pt x="433920" y="381000"/>
                  </a:lnTo>
                  <a:lnTo>
                    <a:pt x="436854" y="388620"/>
                  </a:lnTo>
                  <a:lnTo>
                    <a:pt x="440753" y="397510"/>
                  </a:lnTo>
                  <a:lnTo>
                    <a:pt x="444487" y="405130"/>
                  </a:lnTo>
                  <a:lnTo>
                    <a:pt x="447903" y="415290"/>
                  </a:lnTo>
                  <a:lnTo>
                    <a:pt x="450837" y="425450"/>
                  </a:lnTo>
                  <a:lnTo>
                    <a:pt x="454329" y="434340"/>
                  </a:lnTo>
                  <a:lnTo>
                    <a:pt x="459536" y="440690"/>
                  </a:lnTo>
                  <a:lnTo>
                    <a:pt x="492760" y="440690"/>
                  </a:lnTo>
                  <a:lnTo>
                    <a:pt x="492760" y="401320"/>
                  </a:lnTo>
                  <a:lnTo>
                    <a:pt x="482282" y="401320"/>
                  </a:lnTo>
                  <a:lnTo>
                    <a:pt x="480504" y="393700"/>
                  </a:lnTo>
                  <a:lnTo>
                    <a:pt x="477012" y="389890"/>
                  </a:lnTo>
                  <a:lnTo>
                    <a:pt x="475284" y="383540"/>
                  </a:lnTo>
                  <a:lnTo>
                    <a:pt x="494474" y="363220"/>
                  </a:lnTo>
                  <a:lnTo>
                    <a:pt x="498411" y="355600"/>
                  </a:lnTo>
                  <a:lnTo>
                    <a:pt x="499719" y="347980"/>
                  </a:lnTo>
                  <a:lnTo>
                    <a:pt x="498411" y="340360"/>
                  </a:lnTo>
                  <a:lnTo>
                    <a:pt x="494474" y="335280"/>
                  </a:lnTo>
                  <a:lnTo>
                    <a:pt x="477202" y="316230"/>
                  </a:lnTo>
                  <a:lnTo>
                    <a:pt x="459930" y="297180"/>
                  </a:lnTo>
                  <a:lnTo>
                    <a:pt x="440347" y="275590"/>
                  </a:lnTo>
                  <a:lnTo>
                    <a:pt x="436854" y="273050"/>
                  </a:lnTo>
                  <a:lnTo>
                    <a:pt x="432028" y="271780"/>
                  </a:lnTo>
                  <a:lnTo>
                    <a:pt x="422440" y="271780"/>
                  </a:lnTo>
                  <a:lnTo>
                    <a:pt x="417614" y="273050"/>
                  </a:lnTo>
                  <a:lnTo>
                    <a:pt x="414121" y="275590"/>
                  </a:lnTo>
                  <a:lnTo>
                    <a:pt x="394868" y="297180"/>
                  </a:lnTo>
                  <a:lnTo>
                    <a:pt x="389661" y="295910"/>
                  </a:lnTo>
                  <a:lnTo>
                    <a:pt x="384390" y="292100"/>
                  </a:lnTo>
                  <a:lnTo>
                    <a:pt x="377405" y="290830"/>
                  </a:lnTo>
                  <a:lnTo>
                    <a:pt x="377405" y="276860"/>
                  </a:lnTo>
                  <a:lnTo>
                    <a:pt x="377405" y="260350"/>
                  </a:lnTo>
                  <a:lnTo>
                    <a:pt x="375881" y="251460"/>
                  </a:lnTo>
                  <a:lnTo>
                    <a:pt x="371741" y="245110"/>
                  </a:lnTo>
                  <a:lnTo>
                    <a:pt x="365633" y="240030"/>
                  </a:lnTo>
                  <a:lnTo>
                    <a:pt x="358216" y="238760"/>
                  </a:lnTo>
                  <a:lnTo>
                    <a:pt x="281343" y="238760"/>
                  </a:lnTo>
                  <a:lnTo>
                    <a:pt x="273913" y="240030"/>
                  </a:lnTo>
                  <a:lnTo>
                    <a:pt x="267792" y="245110"/>
                  </a:lnTo>
                  <a:lnTo>
                    <a:pt x="263639" y="251460"/>
                  </a:lnTo>
                  <a:lnTo>
                    <a:pt x="262102" y="260350"/>
                  </a:lnTo>
                  <a:lnTo>
                    <a:pt x="262102" y="290830"/>
                  </a:lnTo>
                  <a:lnTo>
                    <a:pt x="255117" y="292100"/>
                  </a:lnTo>
                  <a:lnTo>
                    <a:pt x="244640" y="297180"/>
                  </a:lnTo>
                  <a:lnTo>
                    <a:pt x="221068" y="273050"/>
                  </a:lnTo>
                  <a:lnTo>
                    <a:pt x="216242" y="271780"/>
                  </a:lnTo>
                  <a:lnTo>
                    <a:pt x="206197" y="271780"/>
                  </a:lnTo>
                  <a:lnTo>
                    <a:pt x="200926" y="273050"/>
                  </a:lnTo>
                  <a:lnTo>
                    <a:pt x="197434" y="275590"/>
                  </a:lnTo>
                  <a:lnTo>
                    <a:pt x="143306" y="335280"/>
                  </a:lnTo>
                  <a:lnTo>
                    <a:pt x="139382" y="341630"/>
                  </a:lnTo>
                  <a:lnTo>
                    <a:pt x="138061" y="349250"/>
                  </a:lnTo>
                  <a:lnTo>
                    <a:pt x="139382" y="355600"/>
                  </a:lnTo>
                  <a:lnTo>
                    <a:pt x="143306" y="363220"/>
                  </a:lnTo>
                  <a:lnTo>
                    <a:pt x="162496" y="383540"/>
                  </a:lnTo>
                  <a:lnTo>
                    <a:pt x="160782" y="386080"/>
                  </a:lnTo>
                  <a:lnTo>
                    <a:pt x="159004" y="393700"/>
                  </a:lnTo>
                  <a:lnTo>
                    <a:pt x="157289" y="401320"/>
                  </a:lnTo>
                  <a:lnTo>
                    <a:pt x="127558" y="401320"/>
                  </a:lnTo>
                  <a:lnTo>
                    <a:pt x="120142" y="402590"/>
                  </a:lnTo>
                  <a:lnTo>
                    <a:pt x="114033" y="407670"/>
                  </a:lnTo>
                  <a:lnTo>
                    <a:pt x="109893" y="414020"/>
                  </a:lnTo>
                  <a:lnTo>
                    <a:pt x="108369" y="421640"/>
                  </a:lnTo>
                  <a:lnTo>
                    <a:pt x="108369" y="502920"/>
                  </a:lnTo>
                  <a:lnTo>
                    <a:pt x="109893" y="511810"/>
                  </a:lnTo>
                  <a:lnTo>
                    <a:pt x="114033" y="518160"/>
                  </a:lnTo>
                  <a:lnTo>
                    <a:pt x="120142" y="521970"/>
                  </a:lnTo>
                  <a:lnTo>
                    <a:pt x="127558" y="523240"/>
                  </a:lnTo>
                  <a:lnTo>
                    <a:pt x="157289" y="523240"/>
                  </a:lnTo>
                  <a:lnTo>
                    <a:pt x="159004" y="530860"/>
                  </a:lnTo>
                  <a:lnTo>
                    <a:pt x="160782" y="537210"/>
                  </a:lnTo>
                  <a:lnTo>
                    <a:pt x="162496" y="542290"/>
                  </a:lnTo>
                  <a:lnTo>
                    <a:pt x="143306" y="565150"/>
                  </a:lnTo>
                  <a:lnTo>
                    <a:pt x="54190" y="565150"/>
                  </a:lnTo>
                  <a:lnTo>
                    <a:pt x="46761" y="562610"/>
                  </a:lnTo>
                  <a:lnTo>
                    <a:pt x="40627" y="558800"/>
                  </a:lnTo>
                  <a:lnTo>
                    <a:pt x="36474" y="551180"/>
                  </a:lnTo>
                  <a:lnTo>
                    <a:pt x="34937" y="542290"/>
                  </a:lnTo>
                  <a:lnTo>
                    <a:pt x="34937" y="198120"/>
                  </a:lnTo>
                  <a:lnTo>
                    <a:pt x="606336" y="198120"/>
                  </a:lnTo>
                  <a:lnTo>
                    <a:pt x="606336" y="158750"/>
                  </a:lnTo>
                  <a:lnTo>
                    <a:pt x="36715" y="158750"/>
                  </a:lnTo>
                  <a:lnTo>
                    <a:pt x="36715" y="58420"/>
                  </a:lnTo>
                  <a:lnTo>
                    <a:pt x="38239" y="50800"/>
                  </a:lnTo>
                  <a:lnTo>
                    <a:pt x="42379" y="44450"/>
                  </a:lnTo>
                  <a:lnTo>
                    <a:pt x="48488" y="39370"/>
                  </a:lnTo>
                  <a:lnTo>
                    <a:pt x="55905" y="38100"/>
                  </a:lnTo>
                  <a:lnTo>
                    <a:pt x="588810" y="38100"/>
                  </a:lnTo>
                  <a:lnTo>
                    <a:pt x="596239" y="39370"/>
                  </a:lnTo>
                  <a:lnTo>
                    <a:pt x="602373" y="44450"/>
                  </a:lnTo>
                  <a:lnTo>
                    <a:pt x="606526" y="50800"/>
                  </a:lnTo>
                  <a:lnTo>
                    <a:pt x="608063" y="58420"/>
                  </a:lnTo>
                  <a:lnTo>
                    <a:pt x="608063" y="3187"/>
                  </a:lnTo>
                  <a:lnTo>
                    <a:pt x="588810" y="0"/>
                  </a:lnTo>
                  <a:lnTo>
                    <a:pt x="55905" y="0"/>
                  </a:lnTo>
                  <a:lnTo>
                    <a:pt x="34645" y="3810"/>
                  </a:lnTo>
                  <a:lnTo>
                    <a:pt x="16827" y="17780"/>
                  </a:lnTo>
                  <a:lnTo>
                    <a:pt x="4559" y="35560"/>
                  </a:lnTo>
                  <a:lnTo>
                    <a:pt x="0" y="58420"/>
                  </a:lnTo>
                  <a:lnTo>
                    <a:pt x="0" y="546100"/>
                  </a:lnTo>
                  <a:lnTo>
                    <a:pt x="4559" y="568960"/>
                  </a:lnTo>
                  <a:lnTo>
                    <a:pt x="16827" y="588010"/>
                  </a:lnTo>
                  <a:lnTo>
                    <a:pt x="34645" y="600710"/>
                  </a:lnTo>
                  <a:lnTo>
                    <a:pt x="55905" y="605790"/>
                  </a:lnTo>
                  <a:lnTo>
                    <a:pt x="159004" y="605790"/>
                  </a:lnTo>
                  <a:lnTo>
                    <a:pt x="200926" y="650240"/>
                  </a:lnTo>
                  <a:lnTo>
                    <a:pt x="203593" y="654050"/>
                  </a:lnTo>
                  <a:lnTo>
                    <a:pt x="208356" y="655320"/>
                  </a:lnTo>
                  <a:lnTo>
                    <a:pt x="218401" y="655320"/>
                  </a:lnTo>
                  <a:lnTo>
                    <a:pt x="223672" y="654050"/>
                  </a:lnTo>
                  <a:lnTo>
                    <a:pt x="246354" y="629920"/>
                  </a:lnTo>
                  <a:lnTo>
                    <a:pt x="256895" y="633730"/>
                  </a:lnTo>
                  <a:lnTo>
                    <a:pt x="263880" y="635000"/>
                  </a:lnTo>
                  <a:lnTo>
                    <a:pt x="263880" y="666750"/>
                  </a:lnTo>
                  <a:lnTo>
                    <a:pt x="265404" y="674370"/>
                  </a:lnTo>
                  <a:lnTo>
                    <a:pt x="269544" y="680720"/>
                  </a:lnTo>
                  <a:lnTo>
                    <a:pt x="275640" y="685800"/>
                  </a:lnTo>
                  <a:lnTo>
                    <a:pt x="283070" y="687070"/>
                  </a:lnTo>
                  <a:lnTo>
                    <a:pt x="359930" y="687070"/>
                  </a:lnTo>
                  <a:lnTo>
                    <a:pt x="367360" y="685800"/>
                  </a:lnTo>
                  <a:lnTo>
                    <a:pt x="373481" y="680720"/>
                  </a:lnTo>
                  <a:lnTo>
                    <a:pt x="377647" y="674370"/>
                  </a:lnTo>
                  <a:lnTo>
                    <a:pt x="379183" y="666750"/>
                  </a:lnTo>
                  <a:lnTo>
                    <a:pt x="379183" y="643890"/>
                  </a:lnTo>
                  <a:lnTo>
                    <a:pt x="379183" y="635000"/>
                  </a:lnTo>
                  <a:lnTo>
                    <a:pt x="386168" y="633730"/>
                  </a:lnTo>
                  <a:lnTo>
                    <a:pt x="389661" y="631190"/>
                  </a:lnTo>
                  <a:lnTo>
                    <a:pt x="396646" y="629920"/>
                  </a:lnTo>
                  <a:lnTo>
                    <a:pt x="419328" y="654050"/>
                  </a:lnTo>
                  <a:lnTo>
                    <a:pt x="424599" y="655320"/>
                  </a:lnTo>
                  <a:lnTo>
                    <a:pt x="434632" y="655320"/>
                  </a:lnTo>
                  <a:lnTo>
                    <a:pt x="439458" y="654050"/>
                  </a:lnTo>
                  <a:lnTo>
                    <a:pt x="442074" y="650240"/>
                  </a:lnTo>
                  <a:lnTo>
                    <a:pt x="461238" y="629920"/>
                  </a:lnTo>
                  <a:lnTo>
                    <a:pt x="483997" y="605790"/>
                  </a:lnTo>
                  <a:lnTo>
                    <a:pt x="588810" y="605790"/>
                  </a:lnTo>
                  <a:lnTo>
                    <a:pt x="611124" y="600710"/>
                  </a:lnTo>
                  <a:lnTo>
                    <a:pt x="629462" y="588010"/>
                  </a:lnTo>
                  <a:lnTo>
                    <a:pt x="641908" y="568960"/>
                  </a:lnTo>
                  <a:lnTo>
                    <a:pt x="642670" y="565150"/>
                  </a:lnTo>
                  <a:lnTo>
                    <a:pt x="646493" y="546100"/>
                  </a:lnTo>
                  <a:lnTo>
                    <a:pt x="646493" y="198120"/>
                  </a:lnTo>
                  <a:lnTo>
                    <a:pt x="646493" y="158750"/>
                  </a:lnTo>
                  <a:lnTo>
                    <a:pt x="646493" y="58420"/>
                  </a:lnTo>
                  <a:close/>
                </a:path>
              </a:pathLst>
            </a:custGeom>
            <a:solidFill>
              <a:srgbClr val="0B5394"/>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424" name="Google Shape;424;p24"/>
            <p:cNvPicPr preferRelativeResize="0"/>
            <p:nvPr/>
          </p:nvPicPr>
          <p:blipFill rotWithShape="1">
            <a:blip r:embed="rId4">
              <a:alphaModFix/>
            </a:blip>
            <a:srcRect/>
            <a:stretch/>
          </p:blipFill>
          <p:spPr>
            <a:xfrm>
              <a:off x="6841634" y="2115425"/>
              <a:ext cx="186954" cy="200180"/>
            </a:xfrm>
            <a:prstGeom prst="rect">
              <a:avLst/>
            </a:prstGeom>
            <a:noFill/>
            <a:ln>
              <a:noFill/>
            </a:ln>
          </p:spPr>
        </p:pic>
      </p:grpSp>
      <p:sp>
        <p:nvSpPr>
          <p:cNvPr id="425" name="Google Shape;425;p24"/>
          <p:cNvSpPr txBox="1"/>
          <p:nvPr/>
        </p:nvSpPr>
        <p:spPr>
          <a:xfrm>
            <a:off x="6197620" y="3057146"/>
            <a:ext cx="1480820" cy="574040"/>
          </a:xfrm>
          <a:prstGeom prst="rect">
            <a:avLst/>
          </a:prstGeom>
          <a:noFill/>
          <a:ln>
            <a:noFill/>
          </a:ln>
        </p:spPr>
        <p:txBody>
          <a:bodyPr spcFirstLastPara="1" wrap="square" lIns="0" tIns="12700" rIns="0" bIns="0" anchor="t" anchorCtr="0">
            <a:spAutoFit/>
          </a:bodyPr>
          <a:lstStyle/>
          <a:p>
            <a:pPr marL="12065" marR="5080" lvl="0" indent="-635" algn="ctr" rtl="0">
              <a:lnSpc>
                <a:spcPct val="100000"/>
              </a:lnSpc>
              <a:spcBef>
                <a:spcPts val="0"/>
              </a:spcBef>
              <a:spcAft>
                <a:spcPts val="0"/>
              </a:spcAft>
              <a:buNone/>
            </a:pPr>
            <a:r>
              <a:rPr lang="en-US" sz="1200" b="1">
                <a:solidFill>
                  <a:srgbClr val="0B5394"/>
                </a:solidFill>
                <a:latin typeface="Verdana"/>
                <a:ea typeface="Verdana"/>
                <a:cs typeface="Verdana"/>
                <a:sym typeface="Verdana"/>
              </a:rPr>
              <a:t>Merencanakan Pembelajaran dan Asesmen</a:t>
            </a:r>
            <a:endParaRPr sz="1200">
              <a:latin typeface="Verdana"/>
              <a:ea typeface="Verdana"/>
              <a:cs typeface="Verdana"/>
              <a:sym typeface="Verdana"/>
            </a:endParaRPr>
          </a:p>
        </p:txBody>
      </p:sp>
      <p:sp>
        <p:nvSpPr>
          <p:cNvPr id="426" name="Google Shape;426;p24"/>
          <p:cNvSpPr/>
          <p:nvPr/>
        </p:nvSpPr>
        <p:spPr>
          <a:xfrm>
            <a:off x="1578474" y="1447125"/>
            <a:ext cx="1579880" cy="2362200"/>
          </a:xfrm>
          <a:custGeom>
            <a:avLst/>
            <a:gdLst/>
            <a:ahLst/>
            <a:cxnLst/>
            <a:rect l="l" t="t" r="r" b="b"/>
            <a:pathLst>
              <a:path w="1579880" h="2362200" extrusionOk="0">
                <a:moveTo>
                  <a:pt x="0" y="263255"/>
                </a:moveTo>
                <a:lnTo>
                  <a:pt x="4241" y="215934"/>
                </a:lnTo>
                <a:lnTo>
                  <a:pt x="16469" y="171396"/>
                </a:lnTo>
                <a:lnTo>
                  <a:pt x="35942" y="130385"/>
                </a:lnTo>
                <a:lnTo>
                  <a:pt x="61914" y="93643"/>
                </a:lnTo>
                <a:lnTo>
                  <a:pt x="93643" y="61914"/>
                </a:lnTo>
                <a:lnTo>
                  <a:pt x="130385" y="35942"/>
                </a:lnTo>
                <a:lnTo>
                  <a:pt x="171397" y="16469"/>
                </a:lnTo>
                <a:lnTo>
                  <a:pt x="215934" y="4241"/>
                </a:lnTo>
                <a:lnTo>
                  <a:pt x="263255" y="0"/>
                </a:lnTo>
                <a:lnTo>
                  <a:pt x="1316244" y="0"/>
                </a:lnTo>
                <a:lnTo>
                  <a:pt x="1367843" y="5105"/>
                </a:lnTo>
                <a:lnTo>
                  <a:pt x="1416988" y="20039"/>
                </a:lnTo>
                <a:lnTo>
                  <a:pt x="1462298" y="44229"/>
                </a:lnTo>
                <a:lnTo>
                  <a:pt x="1502394" y="77105"/>
                </a:lnTo>
                <a:lnTo>
                  <a:pt x="1535269" y="117201"/>
                </a:lnTo>
                <a:lnTo>
                  <a:pt x="1559460" y="162511"/>
                </a:lnTo>
                <a:lnTo>
                  <a:pt x="1574394" y="211656"/>
                </a:lnTo>
                <a:lnTo>
                  <a:pt x="1579499" y="263255"/>
                </a:lnTo>
                <a:lnTo>
                  <a:pt x="1579499" y="2098344"/>
                </a:lnTo>
                <a:lnTo>
                  <a:pt x="1575258" y="2145665"/>
                </a:lnTo>
                <a:lnTo>
                  <a:pt x="1563030" y="2190203"/>
                </a:lnTo>
                <a:lnTo>
                  <a:pt x="1543557" y="2231214"/>
                </a:lnTo>
                <a:lnTo>
                  <a:pt x="1517585" y="2267956"/>
                </a:lnTo>
                <a:lnTo>
                  <a:pt x="1485856" y="2299685"/>
                </a:lnTo>
                <a:lnTo>
                  <a:pt x="1449114" y="2325657"/>
                </a:lnTo>
                <a:lnTo>
                  <a:pt x="1408102" y="2345130"/>
                </a:lnTo>
                <a:lnTo>
                  <a:pt x="1363565" y="2357358"/>
                </a:lnTo>
                <a:lnTo>
                  <a:pt x="1316244" y="2361599"/>
                </a:lnTo>
                <a:lnTo>
                  <a:pt x="263255" y="2361599"/>
                </a:lnTo>
                <a:lnTo>
                  <a:pt x="215934" y="2357358"/>
                </a:lnTo>
                <a:lnTo>
                  <a:pt x="171397" y="2345130"/>
                </a:lnTo>
                <a:lnTo>
                  <a:pt x="130385" y="2325657"/>
                </a:lnTo>
                <a:lnTo>
                  <a:pt x="93643" y="2299685"/>
                </a:lnTo>
                <a:lnTo>
                  <a:pt x="61914" y="2267956"/>
                </a:lnTo>
                <a:lnTo>
                  <a:pt x="35942" y="2231214"/>
                </a:lnTo>
                <a:lnTo>
                  <a:pt x="16469" y="2190203"/>
                </a:lnTo>
                <a:lnTo>
                  <a:pt x="4241" y="2145665"/>
                </a:lnTo>
                <a:lnTo>
                  <a:pt x="0" y="2098344"/>
                </a:lnTo>
                <a:lnTo>
                  <a:pt x="0" y="263255"/>
                </a:lnTo>
                <a:close/>
              </a:path>
            </a:pathLst>
          </a:custGeom>
          <a:noFill/>
          <a:ln w="28550" cap="flat" cmpd="sng">
            <a:solidFill>
              <a:srgbClr val="CC0000"/>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430"/>
        <p:cNvGrpSpPr/>
        <p:nvPr/>
      </p:nvGrpSpPr>
      <p:grpSpPr>
        <a:xfrm>
          <a:off x="0" y="0"/>
          <a:ext cx="0" cy="0"/>
          <a:chOff x="0" y="0"/>
          <a:chExt cx="0" cy="0"/>
        </a:xfrm>
      </p:grpSpPr>
      <p:grpSp>
        <p:nvGrpSpPr>
          <p:cNvPr id="431" name="Google Shape;431;p25"/>
          <p:cNvGrpSpPr/>
          <p:nvPr/>
        </p:nvGrpSpPr>
        <p:grpSpPr>
          <a:xfrm>
            <a:off x="1428752" y="966787"/>
            <a:ext cx="7328532" cy="971450"/>
            <a:chOff x="1428752" y="966787"/>
            <a:chExt cx="7328532" cy="971450"/>
          </a:xfrm>
        </p:grpSpPr>
        <p:sp>
          <p:nvSpPr>
            <p:cNvPr id="432" name="Google Shape;432;p25"/>
            <p:cNvSpPr/>
            <p:nvPr/>
          </p:nvSpPr>
          <p:spPr>
            <a:xfrm>
              <a:off x="1485900" y="966787"/>
              <a:ext cx="7271384" cy="165735"/>
            </a:xfrm>
            <a:custGeom>
              <a:avLst/>
              <a:gdLst/>
              <a:ahLst/>
              <a:cxnLst/>
              <a:rect l="l" t="t" r="r" b="b"/>
              <a:pathLst>
                <a:path w="7271384" h="165734" extrusionOk="0">
                  <a:moveTo>
                    <a:pt x="7270799" y="165299"/>
                  </a:moveTo>
                  <a:lnTo>
                    <a:pt x="0" y="165299"/>
                  </a:lnTo>
                  <a:lnTo>
                    <a:pt x="0" y="0"/>
                  </a:lnTo>
                  <a:lnTo>
                    <a:pt x="7270799" y="0"/>
                  </a:lnTo>
                  <a:lnTo>
                    <a:pt x="7270799" y="165299"/>
                  </a:lnTo>
                  <a:close/>
                </a:path>
              </a:pathLst>
            </a:custGeom>
            <a:solidFill>
              <a:srgbClr val="EEFCDD"/>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433" name="Google Shape;433;p25"/>
            <p:cNvPicPr preferRelativeResize="0"/>
            <p:nvPr/>
          </p:nvPicPr>
          <p:blipFill rotWithShape="1">
            <a:blip r:embed="rId3">
              <a:alphaModFix/>
            </a:blip>
            <a:srcRect/>
            <a:stretch/>
          </p:blipFill>
          <p:spPr>
            <a:xfrm>
              <a:off x="1428752" y="1128713"/>
              <a:ext cx="6838957" cy="809524"/>
            </a:xfrm>
            <a:prstGeom prst="rect">
              <a:avLst/>
            </a:prstGeom>
            <a:noFill/>
            <a:ln>
              <a:noFill/>
            </a:ln>
          </p:spPr>
        </p:pic>
        <p:pic>
          <p:nvPicPr>
            <p:cNvPr id="434" name="Google Shape;434;p25"/>
            <p:cNvPicPr preferRelativeResize="0"/>
            <p:nvPr/>
          </p:nvPicPr>
          <p:blipFill rotWithShape="1">
            <a:blip r:embed="rId4">
              <a:alphaModFix/>
            </a:blip>
            <a:srcRect/>
            <a:stretch/>
          </p:blipFill>
          <p:spPr>
            <a:xfrm>
              <a:off x="1600201" y="1195388"/>
              <a:ext cx="1528763" cy="314285"/>
            </a:xfrm>
            <a:prstGeom prst="rect">
              <a:avLst/>
            </a:prstGeom>
            <a:noFill/>
            <a:ln>
              <a:noFill/>
            </a:ln>
          </p:spPr>
        </p:pic>
        <p:pic>
          <p:nvPicPr>
            <p:cNvPr id="435" name="Google Shape;435;p25"/>
            <p:cNvPicPr preferRelativeResize="0"/>
            <p:nvPr/>
          </p:nvPicPr>
          <p:blipFill rotWithShape="1">
            <a:blip r:embed="rId5">
              <a:alphaModFix/>
            </a:blip>
            <a:srcRect/>
            <a:stretch/>
          </p:blipFill>
          <p:spPr>
            <a:xfrm>
              <a:off x="3243266" y="1195388"/>
              <a:ext cx="1528763" cy="209523"/>
            </a:xfrm>
            <a:prstGeom prst="rect">
              <a:avLst/>
            </a:prstGeom>
            <a:noFill/>
            <a:ln>
              <a:noFill/>
            </a:ln>
          </p:spPr>
        </p:pic>
        <p:pic>
          <p:nvPicPr>
            <p:cNvPr id="436" name="Google Shape;436;p25"/>
            <p:cNvPicPr preferRelativeResize="0"/>
            <p:nvPr/>
          </p:nvPicPr>
          <p:blipFill rotWithShape="1">
            <a:blip r:embed="rId6">
              <a:alphaModFix/>
            </a:blip>
            <a:srcRect/>
            <a:stretch/>
          </p:blipFill>
          <p:spPr>
            <a:xfrm>
              <a:off x="4886330" y="1195388"/>
              <a:ext cx="1528764" cy="209523"/>
            </a:xfrm>
            <a:prstGeom prst="rect">
              <a:avLst/>
            </a:prstGeom>
            <a:noFill/>
            <a:ln>
              <a:noFill/>
            </a:ln>
          </p:spPr>
        </p:pic>
        <p:pic>
          <p:nvPicPr>
            <p:cNvPr id="437" name="Google Shape;437;p25"/>
            <p:cNvPicPr preferRelativeResize="0"/>
            <p:nvPr/>
          </p:nvPicPr>
          <p:blipFill rotWithShape="1">
            <a:blip r:embed="rId7">
              <a:alphaModFix/>
            </a:blip>
            <a:srcRect/>
            <a:stretch/>
          </p:blipFill>
          <p:spPr>
            <a:xfrm>
              <a:off x="6529393" y="1195388"/>
              <a:ext cx="1528763" cy="209523"/>
            </a:xfrm>
            <a:prstGeom prst="rect">
              <a:avLst/>
            </a:prstGeom>
            <a:noFill/>
            <a:ln>
              <a:noFill/>
            </a:ln>
          </p:spPr>
        </p:pic>
        <p:pic>
          <p:nvPicPr>
            <p:cNvPr id="438" name="Google Shape;438;p25"/>
            <p:cNvPicPr preferRelativeResize="0"/>
            <p:nvPr/>
          </p:nvPicPr>
          <p:blipFill rotWithShape="1">
            <a:blip r:embed="rId8">
              <a:alphaModFix/>
            </a:blip>
            <a:srcRect/>
            <a:stretch/>
          </p:blipFill>
          <p:spPr>
            <a:xfrm>
              <a:off x="1600201" y="1566863"/>
              <a:ext cx="1528763" cy="209523"/>
            </a:xfrm>
            <a:prstGeom prst="rect">
              <a:avLst/>
            </a:prstGeom>
            <a:noFill/>
            <a:ln>
              <a:noFill/>
            </a:ln>
          </p:spPr>
        </p:pic>
        <p:pic>
          <p:nvPicPr>
            <p:cNvPr id="439" name="Google Shape;439;p25"/>
            <p:cNvPicPr preferRelativeResize="0"/>
            <p:nvPr/>
          </p:nvPicPr>
          <p:blipFill rotWithShape="1">
            <a:blip r:embed="rId9">
              <a:alphaModFix/>
            </a:blip>
            <a:srcRect/>
            <a:stretch/>
          </p:blipFill>
          <p:spPr>
            <a:xfrm>
              <a:off x="3243266" y="1566863"/>
              <a:ext cx="1528763" cy="209523"/>
            </a:xfrm>
            <a:prstGeom prst="rect">
              <a:avLst/>
            </a:prstGeom>
            <a:noFill/>
            <a:ln>
              <a:noFill/>
            </a:ln>
          </p:spPr>
        </p:pic>
        <p:pic>
          <p:nvPicPr>
            <p:cNvPr id="440" name="Google Shape;440;p25"/>
            <p:cNvPicPr preferRelativeResize="0"/>
            <p:nvPr/>
          </p:nvPicPr>
          <p:blipFill rotWithShape="1">
            <a:blip r:embed="rId10">
              <a:alphaModFix/>
            </a:blip>
            <a:srcRect/>
            <a:stretch/>
          </p:blipFill>
          <p:spPr>
            <a:xfrm>
              <a:off x="4886330" y="1566863"/>
              <a:ext cx="1528764" cy="209523"/>
            </a:xfrm>
            <a:prstGeom prst="rect">
              <a:avLst/>
            </a:prstGeom>
            <a:noFill/>
            <a:ln>
              <a:noFill/>
            </a:ln>
          </p:spPr>
        </p:pic>
        <p:pic>
          <p:nvPicPr>
            <p:cNvPr id="441" name="Google Shape;441;p25"/>
            <p:cNvPicPr preferRelativeResize="0"/>
            <p:nvPr/>
          </p:nvPicPr>
          <p:blipFill rotWithShape="1">
            <a:blip r:embed="rId11">
              <a:alphaModFix/>
            </a:blip>
            <a:srcRect/>
            <a:stretch/>
          </p:blipFill>
          <p:spPr>
            <a:xfrm>
              <a:off x="6529393" y="1566863"/>
              <a:ext cx="1528763" cy="209523"/>
            </a:xfrm>
            <a:prstGeom prst="rect">
              <a:avLst/>
            </a:prstGeom>
            <a:noFill/>
            <a:ln>
              <a:noFill/>
            </a:ln>
          </p:spPr>
        </p:pic>
      </p:grpSp>
      <p:sp>
        <p:nvSpPr>
          <p:cNvPr id="442" name="Google Shape;442;p25"/>
          <p:cNvSpPr/>
          <p:nvPr/>
        </p:nvSpPr>
        <p:spPr>
          <a:xfrm>
            <a:off x="1485900" y="2405077"/>
            <a:ext cx="7271384" cy="590550"/>
          </a:xfrm>
          <a:custGeom>
            <a:avLst/>
            <a:gdLst/>
            <a:ahLst/>
            <a:cxnLst/>
            <a:rect l="l" t="t" r="r" b="b"/>
            <a:pathLst>
              <a:path w="7271384" h="590550" extrusionOk="0">
                <a:moveTo>
                  <a:pt x="7270799" y="590399"/>
                </a:moveTo>
                <a:lnTo>
                  <a:pt x="0" y="590399"/>
                </a:lnTo>
                <a:lnTo>
                  <a:pt x="0" y="0"/>
                </a:lnTo>
                <a:lnTo>
                  <a:pt x="7270799" y="0"/>
                </a:lnTo>
                <a:lnTo>
                  <a:pt x="7270799" y="590399"/>
                </a:lnTo>
                <a:close/>
              </a:path>
            </a:pathLst>
          </a:custGeom>
          <a:solidFill>
            <a:srgbClr val="EEFCDD"/>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nvGrpSpPr>
          <p:cNvPr id="443" name="Google Shape;443;p25"/>
          <p:cNvGrpSpPr/>
          <p:nvPr/>
        </p:nvGrpSpPr>
        <p:grpSpPr>
          <a:xfrm>
            <a:off x="1371600" y="3586162"/>
            <a:ext cx="7467600" cy="495300"/>
            <a:chOff x="1371600" y="3586162"/>
            <a:chExt cx="7467600" cy="495300"/>
          </a:xfrm>
        </p:grpSpPr>
        <p:sp>
          <p:nvSpPr>
            <p:cNvPr id="444" name="Google Shape;444;p25"/>
            <p:cNvSpPr/>
            <p:nvPr/>
          </p:nvSpPr>
          <p:spPr>
            <a:xfrm>
              <a:off x="1371600" y="3586162"/>
              <a:ext cx="7467600" cy="495300"/>
            </a:xfrm>
            <a:custGeom>
              <a:avLst/>
              <a:gdLst/>
              <a:ahLst/>
              <a:cxnLst/>
              <a:rect l="l" t="t" r="r" b="b"/>
              <a:pathLst>
                <a:path w="7467600" h="495300" extrusionOk="0">
                  <a:moveTo>
                    <a:pt x="7467599" y="495299"/>
                  </a:moveTo>
                  <a:lnTo>
                    <a:pt x="0" y="495299"/>
                  </a:lnTo>
                  <a:lnTo>
                    <a:pt x="0" y="0"/>
                  </a:lnTo>
                  <a:lnTo>
                    <a:pt x="7467599" y="0"/>
                  </a:lnTo>
                  <a:lnTo>
                    <a:pt x="7467599" y="495299"/>
                  </a:lnTo>
                  <a:close/>
                </a:path>
              </a:pathLst>
            </a:custGeom>
            <a:solidFill>
              <a:srgbClr val="F1F4F9"/>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45" name="Google Shape;445;p25"/>
            <p:cNvSpPr/>
            <p:nvPr/>
          </p:nvSpPr>
          <p:spPr>
            <a:xfrm>
              <a:off x="1485900" y="3684562"/>
              <a:ext cx="7271384" cy="299085"/>
            </a:xfrm>
            <a:custGeom>
              <a:avLst/>
              <a:gdLst/>
              <a:ahLst/>
              <a:cxnLst/>
              <a:rect l="l" t="t" r="r" b="b"/>
              <a:pathLst>
                <a:path w="7271384" h="299085" extrusionOk="0">
                  <a:moveTo>
                    <a:pt x="7270799" y="298499"/>
                  </a:moveTo>
                  <a:lnTo>
                    <a:pt x="0" y="298499"/>
                  </a:lnTo>
                  <a:lnTo>
                    <a:pt x="0" y="0"/>
                  </a:lnTo>
                  <a:lnTo>
                    <a:pt x="7270799" y="0"/>
                  </a:lnTo>
                  <a:lnTo>
                    <a:pt x="7270799" y="298499"/>
                  </a:lnTo>
                  <a:close/>
                </a:path>
              </a:pathLst>
            </a:custGeom>
            <a:solidFill>
              <a:srgbClr val="EEFCDD"/>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pSp>
      <p:graphicFrame>
        <p:nvGraphicFramePr>
          <p:cNvPr id="446" name="Google Shape;446;p25"/>
          <p:cNvGraphicFramePr/>
          <p:nvPr/>
        </p:nvGraphicFramePr>
        <p:xfrm>
          <a:off x="298450" y="331788"/>
          <a:ext cx="8534400" cy="4553318"/>
        </p:xfrm>
        <a:graphic>
          <a:graphicData uri="http://schemas.openxmlformats.org/drawingml/2006/table">
            <a:tbl>
              <a:tblPr firstRow="1" bandRow="1">
                <a:noFill/>
                <a:tableStyleId>{D86B637C-2799-4D0F-A3C8-5EE4734B7860}</a:tableStyleId>
              </a:tblPr>
              <a:tblGrid>
                <a:gridCol w="1066800"/>
                <a:gridCol w="114300"/>
                <a:gridCol w="7270750"/>
                <a:gridCol w="82550"/>
              </a:tblGrid>
              <a:tr h="227975">
                <a:tc rowSpan="3">
                  <a:txBody>
                    <a:bodyPr/>
                    <a:lstStyle/>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320"/>
                        </a:spcBef>
                        <a:spcAft>
                          <a:spcPts val="0"/>
                        </a:spcAft>
                        <a:buNone/>
                      </a:pPr>
                      <a:endParaRPr sz="900" u="none" strike="noStrike" cap="none">
                        <a:latin typeface="Times New Roman"/>
                        <a:ea typeface="Times New Roman"/>
                        <a:cs typeface="Times New Roman"/>
                        <a:sym typeface="Times New Roman"/>
                      </a:endParaRPr>
                    </a:p>
                    <a:p>
                      <a:pPr marL="222250" marR="0" lvl="0" indent="0" algn="l" rtl="0">
                        <a:lnSpc>
                          <a:spcPct val="100000"/>
                        </a:lnSpc>
                        <a:spcBef>
                          <a:spcPts val="0"/>
                        </a:spcBef>
                        <a:spcAft>
                          <a:spcPts val="0"/>
                        </a:spcAft>
                        <a:buNone/>
                      </a:pPr>
                      <a:r>
                        <a:rPr lang="en-US" sz="900" b="1" u="none" strike="noStrike" cap="none">
                          <a:solidFill>
                            <a:srgbClr val="FFFFFF"/>
                          </a:solidFill>
                          <a:latin typeface="Tahoma"/>
                          <a:ea typeface="Tahoma"/>
                          <a:cs typeface="Tahoma"/>
                          <a:sym typeface="Tahoma"/>
                        </a:rPr>
                        <a:t>Identifikasi</a:t>
                      </a:r>
                      <a:endParaRPr sz="900" u="none" strike="noStrike" cap="none">
                        <a:latin typeface="Tahoma"/>
                        <a:ea typeface="Tahoma"/>
                        <a:cs typeface="Tahoma"/>
                        <a:sym typeface="Tahoma"/>
                      </a:endParaRPr>
                    </a:p>
                  </a:txBody>
                  <a:tcPr marL="0" marR="0" marT="0" marB="0">
                    <a:lnL w="12700" cap="flat" cmpd="sng">
                      <a:solidFill>
                        <a:srgbClr val="0C4A6E"/>
                      </a:solidFill>
                      <a:prstDash val="solid"/>
                      <a:round/>
                      <a:headEnd type="none" w="sm" len="sm"/>
                      <a:tailEnd type="none" w="sm" len="sm"/>
                    </a:lnL>
                    <a:lnR w="12700" cap="flat" cmpd="sng">
                      <a:solidFill>
                        <a:srgbClr val="0368A1"/>
                      </a:solidFill>
                      <a:prstDash val="solid"/>
                      <a:round/>
                      <a:headEnd type="none" w="sm" len="sm"/>
                      <a:tailEnd type="none" w="sm" len="sm"/>
                    </a:lnR>
                    <a:lnT w="12700" cap="flat" cmpd="sng">
                      <a:solidFill>
                        <a:srgbClr val="0C4A6E"/>
                      </a:solidFill>
                      <a:prstDash val="solid"/>
                      <a:round/>
                      <a:headEnd type="none" w="sm" len="sm"/>
                      <a:tailEnd type="none" w="sm" len="sm"/>
                    </a:lnT>
                    <a:lnB w="12700" cap="flat" cmpd="sng">
                      <a:solidFill>
                        <a:srgbClr val="0C4A6E"/>
                      </a:solidFill>
                      <a:prstDash val="solid"/>
                      <a:round/>
                      <a:headEnd type="none" w="sm" len="sm"/>
                      <a:tailEnd type="none" w="sm" len="sm"/>
                    </a:lnB>
                    <a:solidFill>
                      <a:srgbClr val="0368A1"/>
                    </a:solidFill>
                  </a:tcPr>
                </a:tc>
                <a:tc gridSpan="3">
                  <a:txBody>
                    <a:bodyPr/>
                    <a:lstStyle/>
                    <a:p>
                      <a:pPr marL="0" marR="0" lvl="0" indent="0" algn="ctr" rtl="0">
                        <a:lnSpc>
                          <a:spcPct val="100000"/>
                        </a:lnSpc>
                        <a:spcBef>
                          <a:spcPts val="0"/>
                        </a:spcBef>
                        <a:spcAft>
                          <a:spcPts val="0"/>
                        </a:spcAft>
                        <a:buNone/>
                      </a:pPr>
                      <a:r>
                        <a:rPr lang="en-US" sz="1400" b="1" u="none" strike="noStrike" cap="none">
                          <a:latin typeface="Arial"/>
                          <a:ea typeface="Arial"/>
                          <a:cs typeface="Arial"/>
                          <a:sym typeface="Arial"/>
                        </a:rPr>
                        <a:t>Komponen Minimum Perencanaan pembelajaran</a:t>
                      </a:r>
                      <a:endParaRPr sz="1400" u="none" strike="noStrike" cap="none">
                        <a:latin typeface="Arial"/>
                        <a:ea typeface="Arial"/>
                        <a:cs typeface="Arial"/>
                        <a:sym typeface="Arial"/>
                      </a:endParaRPr>
                    </a:p>
                  </a:txBody>
                  <a:tcPr marL="0" marR="0" marT="0" marB="0">
                    <a:lnL w="12700" cap="flat" cmpd="sng">
                      <a:solidFill>
                        <a:srgbClr val="0368A1"/>
                      </a:solidFill>
                      <a:prstDash val="solid"/>
                      <a:round/>
                      <a:headEnd type="none" w="sm" len="sm"/>
                      <a:tailEnd type="none" w="sm" len="sm"/>
                    </a:lnL>
                    <a:lnR w="12700" cap="flat" cmpd="sng">
                      <a:solidFill>
                        <a:srgbClr val="0368A1"/>
                      </a:solidFill>
                      <a:prstDash val="solid"/>
                      <a:round/>
                      <a:headEnd type="none" w="sm" len="sm"/>
                      <a:tailEnd type="none" w="sm" len="sm"/>
                    </a:lnR>
                    <a:lnT w="12700" cap="flat" cmpd="sng">
                      <a:solidFill>
                        <a:srgbClr val="0368A1"/>
                      </a:solidFill>
                      <a:prstDash val="solid"/>
                      <a:round/>
                      <a:headEnd type="none" w="sm" len="sm"/>
                      <a:tailEnd type="none" w="sm" len="sm"/>
                    </a:lnT>
                    <a:lnB w="12700" cap="flat" cmpd="sng">
                      <a:solidFill>
                        <a:srgbClr val="0368A1"/>
                      </a:solidFill>
                      <a:prstDash val="solid"/>
                      <a:round/>
                      <a:headEnd type="none" w="sm" len="sm"/>
                      <a:tailEnd type="none" w="sm" len="sm"/>
                    </a:lnB>
                    <a:solidFill>
                      <a:srgbClr val="E0F1FD"/>
                    </a:solidFill>
                  </a:tcPr>
                </a:tc>
                <a:tc hMerge="1">
                  <a:txBody>
                    <a:bodyPr/>
                    <a:lstStyle/>
                    <a:p>
                      <a:endParaRPr lang="en-US"/>
                    </a:p>
                  </a:txBody>
                  <a:tcPr/>
                </a:tc>
                <a:tc hMerge="1">
                  <a:txBody>
                    <a:bodyPr/>
                    <a:lstStyle/>
                    <a:p>
                      <a:endParaRPr lang="en-US"/>
                    </a:p>
                  </a:txBody>
                  <a:tcPr/>
                </a:tc>
              </a:tr>
              <a:tr h="361950">
                <a:tc vMerge="1">
                  <a:txBody>
                    <a:bodyPr/>
                    <a:lstStyle/>
                    <a:p>
                      <a:endParaRPr lang="en-US"/>
                    </a:p>
                  </a:txBody>
                  <a:tcPr/>
                </a:tc>
                <a:tc gridSpan="3">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txBody>
                  <a:tcPr marL="0" marR="0" marT="0" marB="0">
                    <a:lnL w="12700" cap="flat" cmpd="sng">
                      <a:solidFill>
                        <a:srgbClr val="0368A1"/>
                      </a:solidFill>
                      <a:prstDash val="solid"/>
                      <a:round/>
                      <a:headEnd type="none" w="sm" len="sm"/>
                      <a:tailEnd type="none" w="sm" len="sm"/>
                    </a:lnL>
                    <a:lnR w="12700" cap="flat" cmpd="sng">
                      <a:solidFill>
                        <a:srgbClr val="0368A1"/>
                      </a:solidFill>
                      <a:prstDash val="solid"/>
                      <a:round/>
                      <a:headEnd type="none" w="sm" len="sm"/>
                      <a:tailEnd type="none" w="sm" len="sm"/>
                    </a:lnR>
                    <a:lnT w="12700" cap="flat" cmpd="sng">
                      <a:solidFill>
                        <a:srgbClr val="0368A1"/>
                      </a:solidFill>
                      <a:prstDash val="solid"/>
                      <a:round/>
                      <a:headEnd type="none" w="sm" len="sm"/>
                      <a:tailEnd type="none" w="sm" len="sm"/>
                    </a:lnT>
                    <a:lnB w="19050" cap="flat" cmpd="sng">
                      <a:solidFill>
                        <a:srgbClr val="0368A1"/>
                      </a:solidFill>
                      <a:prstDash val="solid"/>
                      <a:round/>
                      <a:headEnd type="none" w="sm" len="sm"/>
                      <a:tailEnd type="none" w="sm" len="sm"/>
                    </a:lnB>
                    <a:solidFill>
                      <a:srgbClr val="F1F4F9"/>
                    </a:solidFill>
                  </a:tcPr>
                </a:tc>
                <a:tc hMerge="1">
                  <a:txBody>
                    <a:bodyPr/>
                    <a:lstStyle/>
                    <a:p>
                      <a:endParaRPr lang="en-US"/>
                    </a:p>
                  </a:txBody>
                  <a:tcPr/>
                </a:tc>
                <a:tc hMerge="1">
                  <a:txBody>
                    <a:bodyPr/>
                    <a:lstStyle/>
                    <a:p>
                      <a:endParaRPr lang="en-US"/>
                    </a:p>
                  </a:txBody>
                  <a:tcPr/>
                </a:tc>
              </a:tr>
              <a:tr h="981075">
                <a:tc vMerge="1">
                  <a:txBody>
                    <a:bodyPr/>
                    <a:lstStyle/>
                    <a:p>
                      <a:endParaRPr lang="en-US"/>
                    </a:p>
                  </a:txBody>
                  <a:tcPr/>
                </a:tc>
                <a:tc gridSpan="3">
                  <a:txBody>
                    <a:bodyPr/>
                    <a:lstStyle/>
                    <a:p>
                      <a:pPr marL="114300" marR="0" lvl="0" indent="0" algn="l" rtl="0">
                        <a:lnSpc>
                          <a:spcPct val="100000"/>
                        </a:lnSpc>
                        <a:spcBef>
                          <a:spcPts val="0"/>
                        </a:spcBef>
                        <a:spcAft>
                          <a:spcPts val="0"/>
                        </a:spcAft>
                        <a:buNone/>
                      </a:pPr>
                      <a:r>
                        <a:rPr lang="en-US" sz="700" b="1" u="none" strike="noStrike" cap="none">
                          <a:solidFill>
                            <a:srgbClr val="030612"/>
                          </a:solidFill>
                          <a:latin typeface="Tahoma"/>
                          <a:ea typeface="Tahoma"/>
                          <a:cs typeface="Tahoma"/>
                          <a:sym typeface="Tahoma"/>
                        </a:rPr>
                        <a:t>Dimensi Profil Lulusan: </a:t>
                      </a:r>
                      <a:r>
                        <a:rPr lang="en-US" sz="700" u="none" strike="noStrike" cap="none">
                          <a:solidFill>
                            <a:srgbClr val="030612"/>
                          </a:solidFill>
                          <a:latin typeface="Tahoma"/>
                          <a:ea typeface="Tahoma"/>
                          <a:cs typeface="Tahoma"/>
                          <a:sym typeface="Tahoma"/>
                        </a:rPr>
                        <a:t>Pilihlah dimensi profil lulusan yang akan dicapai dalam pembelajaran</a:t>
                      </a:r>
                      <a:endParaRPr sz="700" u="none" strike="noStrike" cap="none">
                        <a:latin typeface="Tahoma"/>
                        <a:ea typeface="Tahoma"/>
                        <a:cs typeface="Tahoma"/>
                        <a:sym typeface="Tahoma"/>
                      </a:endParaRPr>
                    </a:p>
                  </a:txBody>
                  <a:tcPr marL="0" marR="0" marT="34300" marB="0">
                    <a:lnL w="12700" cap="flat" cmpd="sng">
                      <a:solidFill>
                        <a:srgbClr val="0368A1"/>
                      </a:solidFill>
                      <a:prstDash val="solid"/>
                      <a:round/>
                      <a:headEnd type="none" w="sm" len="sm"/>
                      <a:tailEnd type="none" w="sm" len="sm"/>
                    </a:lnL>
                    <a:lnR w="12700" cap="flat" cmpd="sng">
                      <a:solidFill>
                        <a:srgbClr val="0368A1"/>
                      </a:solidFill>
                      <a:prstDash val="solid"/>
                      <a:round/>
                      <a:headEnd type="none" w="sm" len="sm"/>
                      <a:tailEnd type="none" w="sm" len="sm"/>
                    </a:lnR>
                    <a:lnT w="19050" cap="flat" cmpd="sng">
                      <a:solidFill>
                        <a:srgbClr val="0368A1"/>
                      </a:solidFill>
                      <a:prstDash val="solid"/>
                      <a:round/>
                      <a:headEnd type="none" w="sm" len="sm"/>
                      <a:tailEnd type="none" w="sm" len="sm"/>
                    </a:lnT>
                    <a:lnB w="19050" cap="flat" cmpd="sng">
                      <a:solidFill>
                        <a:srgbClr val="0368A1"/>
                      </a:solidFill>
                      <a:prstDash val="solid"/>
                      <a:round/>
                      <a:headEnd type="none" w="sm" len="sm"/>
                      <a:tailEnd type="none" w="sm" len="sm"/>
                    </a:lnB>
                  </a:tcPr>
                </a:tc>
                <a:tc hMerge="1">
                  <a:txBody>
                    <a:bodyPr/>
                    <a:lstStyle/>
                    <a:p>
                      <a:endParaRPr lang="en-US"/>
                    </a:p>
                  </a:txBody>
                  <a:tcPr/>
                </a:tc>
                <a:tc hMerge="1">
                  <a:txBody>
                    <a:bodyPr/>
                    <a:lstStyle/>
                    <a:p>
                      <a:endParaRPr lang="en-US"/>
                    </a:p>
                  </a:txBody>
                  <a:tcPr/>
                </a:tc>
              </a:tr>
              <a:tr h="227975">
                <a:tc rowSpan="8">
                  <a:txBody>
                    <a:bodyPr/>
                    <a:lstStyle/>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300"/>
                        </a:spcBef>
                        <a:spcAft>
                          <a:spcPts val="0"/>
                        </a:spcAft>
                        <a:buNone/>
                      </a:pPr>
                      <a:endParaRPr sz="900" u="none" strike="noStrike" cap="none">
                        <a:latin typeface="Times New Roman"/>
                        <a:ea typeface="Times New Roman"/>
                        <a:cs typeface="Times New Roman"/>
                        <a:sym typeface="Times New Roman"/>
                      </a:endParaRPr>
                    </a:p>
                    <a:p>
                      <a:pPr marL="151765" marR="144145" lvl="0" indent="189230" algn="l" rtl="0">
                        <a:lnSpc>
                          <a:spcPct val="140000"/>
                        </a:lnSpc>
                        <a:spcBef>
                          <a:spcPts val="5"/>
                        </a:spcBef>
                        <a:spcAft>
                          <a:spcPts val="0"/>
                        </a:spcAft>
                        <a:buNone/>
                      </a:pPr>
                      <a:r>
                        <a:rPr lang="en-US" sz="900" b="1" u="none" strike="noStrike" cap="none">
                          <a:solidFill>
                            <a:srgbClr val="FFFFFF"/>
                          </a:solidFill>
                          <a:latin typeface="Tahoma"/>
                          <a:ea typeface="Tahoma"/>
                          <a:cs typeface="Tahoma"/>
                          <a:sym typeface="Tahoma"/>
                        </a:rPr>
                        <a:t>Desain Pembelajaran</a:t>
                      </a:r>
                      <a:endParaRPr sz="900" u="none" strike="noStrike" cap="none">
                        <a:latin typeface="Tahoma"/>
                        <a:ea typeface="Tahoma"/>
                        <a:cs typeface="Tahoma"/>
                        <a:sym typeface="Tahoma"/>
                      </a:endParaRPr>
                    </a:p>
                  </a:txBody>
                  <a:tcPr marL="0" marR="0" marT="0" marB="0">
                    <a:lnL w="12700" cap="flat" cmpd="sng">
                      <a:solidFill>
                        <a:srgbClr val="0C4A6E"/>
                      </a:solidFill>
                      <a:prstDash val="solid"/>
                      <a:round/>
                      <a:headEnd type="none" w="sm" len="sm"/>
                      <a:tailEnd type="none" w="sm" len="sm"/>
                    </a:lnL>
                    <a:lnR w="12700" cap="flat" cmpd="sng">
                      <a:solidFill>
                        <a:srgbClr val="0368A1"/>
                      </a:solidFill>
                      <a:prstDash val="solid"/>
                      <a:round/>
                      <a:headEnd type="none" w="sm" len="sm"/>
                      <a:tailEnd type="none" w="sm" len="sm"/>
                    </a:lnR>
                    <a:lnT w="12700" cap="flat" cmpd="sng">
                      <a:solidFill>
                        <a:srgbClr val="0C4A6E"/>
                      </a:solidFill>
                      <a:prstDash val="solid"/>
                      <a:round/>
                      <a:headEnd type="none" w="sm" len="sm"/>
                      <a:tailEnd type="none" w="sm" len="sm"/>
                    </a:lnT>
                    <a:lnB w="12700" cap="flat" cmpd="sng">
                      <a:solidFill>
                        <a:srgbClr val="0C4A6E"/>
                      </a:solidFill>
                      <a:prstDash val="solid"/>
                      <a:round/>
                      <a:headEnd type="none" w="sm" len="sm"/>
                      <a:tailEnd type="none" w="sm" len="sm"/>
                    </a:lnB>
                    <a:solidFill>
                      <a:srgbClr val="0368A1"/>
                    </a:solidFill>
                  </a:tcPr>
                </a:tc>
                <a:tc gridSpan="3">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txBody>
                  <a:tcPr marL="0" marR="0" marT="0" marB="0">
                    <a:lnL w="12700" cap="flat" cmpd="sng">
                      <a:solidFill>
                        <a:srgbClr val="0368A1"/>
                      </a:solidFill>
                      <a:prstDash val="solid"/>
                      <a:round/>
                      <a:headEnd type="none" w="sm" len="sm"/>
                      <a:tailEnd type="none" w="sm" len="sm"/>
                    </a:lnL>
                    <a:lnR w="12700" cap="flat" cmpd="sng">
                      <a:solidFill>
                        <a:srgbClr val="0368A1"/>
                      </a:solidFill>
                      <a:prstDash val="solid"/>
                      <a:round/>
                      <a:headEnd type="none" w="sm" len="sm"/>
                      <a:tailEnd type="none" w="sm" len="sm"/>
                    </a:lnR>
                    <a:lnT w="19050" cap="flat" cmpd="sng">
                      <a:solidFill>
                        <a:srgbClr val="0368A1"/>
                      </a:solidFill>
                      <a:prstDash val="solid"/>
                      <a:round/>
                      <a:headEnd type="none" w="sm" len="sm"/>
                      <a:tailEnd type="none" w="sm" len="sm"/>
                    </a:lnT>
                    <a:lnB w="12700" cap="flat" cmpd="sng">
                      <a:solidFill>
                        <a:srgbClr val="0368A1"/>
                      </a:solidFill>
                      <a:prstDash val="solid"/>
                      <a:round/>
                      <a:headEnd type="none" w="sm" len="sm"/>
                      <a:tailEnd type="none" w="sm" len="sm"/>
                    </a:lnB>
                    <a:solidFill>
                      <a:srgbClr val="E0F1FD"/>
                    </a:solidFill>
                  </a:tcPr>
                </a:tc>
                <a:tc hMerge="1">
                  <a:txBody>
                    <a:bodyPr/>
                    <a:lstStyle/>
                    <a:p>
                      <a:endParaRPr lang="en-US"/>
                    </a:p>
                  </a:txBody>
                  <a:tcPr/>
                </a:tc>
                <a:tc hMerge="1">
                  <a:txBody>
                    <a:bodyPr/>
                    <a:lstStyle/>
                    <a:p>
                      <a:endParaRPr lang="en-US"/>
                    </a:p>
                  </a:txBody>
                  <a:tcPr/>
                </a:tc>
              </a:tr>
              <a:tr h="227975">
                <a:tc vMerge="1">
                  <a:txBody>
                    <a:bodyPr/>
                    <a:lstStyle/>
                    <a:p>
                      <a:endParaRPr lang="en-US"/>
                    </a:p>
                  </a:txBody>
                  <a:tcPr/>
                </a:tc>
                <a:tc gridSpan="3">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txBody>
                  <a:tcPr marL="0" marR="0" marT="0" marB="0">
                    <a:lnL w="12700" cap="flat" cmpd="sng">
                      <a:solidFill>
                        <a:srgbClr val="0368A1"/>
                      </a:solidFill>
                      <a:prstDash val="solid"/>
                      <a:round/>
                      <a:headEnd type="none" w="sm" len="sm"/>
                      <a:tailEnd type="none" w="sm" len="sm"/>
                    </a:lnL>
                    <a:lnR w="12700" cap="flat" cmpd="sng">
                      <a:solidFill>
                        <a:srgbClr val="0368A1"/>
                      </a:solidFill>
                      <a:prstDash val="solid"/>
                      <a:round/>
                      <a:headEnd type="none" w="sm" len="sm"/>
                      <a:tailEnd type="none" w="sm" len="sm"/>
                    </a:lnR>
                    <a:lnT w="12700" cap="flat" cmpd="sng">
                      <a:solidFill>
                        <a:srgbClr val="0368A1"/>
                      </a:solidFill>
                      <a:prstDash val="solid"/>
                      <a:round/>
                      <a:headEnd type="none" w="sm" len="sm"/>
                      <a:tailEnd type="none" w="sm" len="sm"/>
                    </a:lnT>
                    <a:lnB w="12700" cap="flat" cmpd="sng">
                      <a:solidFill>
                        <a:srgbClr val="0368A1"/>
                      </a:solidFill>
                      <a:prstDash val="solid"/>
                      <a:round/>
                      <a:headEnd type="none" w="sm" len="sm"/>
                      <a:tailEnd type="none" w="sm" len="sm"/>
                    </a:lnB>
                    <a:solidFill>
                      <a:srgbClr val="E0F1FD"/>
                    </a:solidFill>
                  </a:tcPr>
                </a:tc>
                <a:tc hMerge="1">
                  <a:txBody>
                    <a:bodyPr/>
                    <a:lstStyle/>
                    <a:p>
                      <a:endParaRPr lang="en-US"/>
                    </a:p>
                  </a:txBody>
                  <a:tcPr/>
                </a:tc>
                <a:tc hMerge="1">
                  <a:txBody>
                    <a:bodyPr/>
                    <a:lstStyle/>
                    <a:p>
                      <a:endParaRPr lang="en-US"/>
                    </a:p>
                  </a:txBody>
                  <a:tcPr/>
                </a:tc>
              </a:tr>
              <a:tr h="628650">
                <a:tc vMerge="1">
                  <a:txBody>
                    <a:bodyPr/>
                    <a:lstStyle/>
                    <a:p>
                      <a:endParaRPr lang="en-US"/>
                    </a:p>
                  </a:txBody>
                  <a:tcPr/>
                </a:tc>
                <a:tc gridSpan="3">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114300" marR="278130" lvl="0" indent="0" algn="l" rtl="0">
                        <a:lnSpc>
                          <a:spcPct val="110000"/>
                        </a:lnSpc>
                        <a:spcBef>
                          <a:spcPts val="0"/>
                        </a:spcBef>
                        <a:spcAft>
                          <a:spcPts val="0"/>
                        </a:spcAft>
                        <a:buNone/>
                      </a:pPr>
                      <a:r>
                        <a:rPr lang="en-US" sz="800" b="1" u="none" strike="noStrike" cap="none">
                          <a:solidFill>
                            <a:srgbClr val="030612"/>
                          </a:solidFill>
                          <a:latin typeface="Tahoma"/>
                          <a:ea typeface="Tahoma"/>
                          <a:cs typeface="Tahoma"/>
                          <a:sym typeface="Tahoma"/>
                        </a:rPr>
                        <a:t>Tujuan Pembelajaran : </a:t>
                      </a:r>
                      <a:r>
                        <a:rPr lang="en-US" sz="800" u="none" strike="noStrike" cap="none">
                          <a:solidFill>
                            <a:srgbClr val="030612"/>
                          </a:solidFill>
                          <a:latin typeface="Tahoma"/>
                          <a:ea typeface="Tahoma"/>
                          <a:cs typeface="Tahoma"/>
                          <a:sym typeface="Tahoma"/>
                        </a:rPr>
                        <a:t>Tuliskan tujuan pembelajaran yang mencakup kompetensi dan konten pada ruang lingkup materi dengan menggunakan kata kerja operasional yang relevan.</a:t>
                      </a:r>
                      <a:endParaRPr sz="800" u="none" strike="noStrike" cap="none">
                        <a:latin typeface="Tahoma"/>
                        <a:ea typeface="Tahoma"/>
                        <a:cs typeface="Tahoma"/>
                        <a:sym typeface="Tahoma"/>
                      </a:endParaRPr>
                    </a:p>
                  </a:txBody>
                  <a:tcPr marL="0" marR="0" marT="71750" marB="0">
                    <a:lnL w="12700" cap="flat" cmpd="sng">
                      <a:solidFill>
                        <a:srgbClr val="0368A1"/>
                      </a:solidFill>
                      <a:prstDash val="solid"/>
                      <a:round/>
                      <a:headEnd type="none" w="sm" len="sm"/>
                      <a:tailEnd type="none" w="sm" len="sm"/>
                    </a:lnL>
                    <a:lnR w="12700" cap="flat" cmpd="sng">
                      <a:solidFill>
                        <a:srgbClr val="0368A1"/>
                      </a:solidFill>
                      <a:prstDash val="solid"/>
                      <a:round/>
                      <a:headEnd type="none" w="sm" len="sm"/>
                      <a:tailEnd type="none" w="sm" len="sm"/>
                    </a:lnR>
                    <a:lnT w="12700" cap="flat" cmpd="sng">
                      <a:solidFill>
                        <a:srgbClr val="0368A1"/>
                      </a:solidFill>
                      <a:prstDash val="solid"/>
                      <a:round/>
                      <a:headEnd type="none" w="sm" len="sm"/>
                      <a:tailEnd type="none" w="sm" len="sm"/>
                    </a:lnT>
                    <a:lnB w="19050" cap="flat" cmpd="sng">
                      <a:solidFill>
                        <a:srgbClr val="0368A1"/>
                      </a:solidFill>
                      <a:prstDash val="solid"/>
                      <a:round/>
                      <a:headEnd type="none" w="sm" len="sm"/>
                      <a:tailEnd type="none" w="sm" len="sm"/>
                    </a:lnB>
                    <a:solidFill>
                      <a:srgbClr val="EEFCDD"/>
                    </a:solidFill>
                  </a:tcPr>
                </a:tc>
                <a:tc hMerge="1">
                  <a:txBody>
                    <a:bodyPr/>
                    <a:lstStyle/>
                    <a:p>
                      <a:endParaRPr lang="en-US"/>
                    </a:p>
                  </a:txBody>
                  <a:tcPr/>
                </a:tc>
                <a:tc hMerge="1">
                  <a:txBody>
                    <a:bodyPr/>
                    <a:lstStyle/>
                    <a:p>
                      <a:endParaRPr lang="en-US"/>
                    </a:p>
                  </a:txBody>
                  <a:tcPr/>
                </a:tc>
              </a:tr>
              <a:tr h="227975">
                <a:tc vMerge="1">
                  <a:txBody>
                    <a:bodyPr/>
                    <a:lstStyle/>
                    <a:p>
                      <a:endParaRPr lang="en-US"/>
                    </a:p>
                  </a:txBody>
                  <a:tcPr/>
                </a:tc>
                <a:tc gridSpan="3">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txBody>
                  <a:tcPr marL="0" marR="0" marT="0" marB="0">
                    <a:lnL w="12700" cap="flat" cmpd="sng">
                      <a:solidFill>
                        <a:srgbClr val="0368A1"/>
                      </a:solidFill>
                      <a:prstDash val="solid"/>
                      <a:round/>
                      <a:headEnd type="none" w="sm" len="sm"/>
                      <a:tailEnd type="none" w="sm" len="sm"/>
                    </a:lnL>
                    <a:lnR w="12700" cap="flat" cmpd="sng">
                      <a:solidFill>
                        <a:srgbClr val="0368A1"/>
                      </a:solidFill>
                      <a:prstDash val="solid"/>
                      <a:round/>
                      <a:headEnd type="none" w="sm" len="sm"/>
                      <a:tailEnd type="none" w="sm" len="sm"/>
                    </a:lnR>
                    <a:lnT w="19050" cap="flat" cmpd="sng">
                      <a:solidFill>
                        <a:srgbClr val="0368A1"/>
                      </a:solidFill>
                      <a:prstDash val="solid"/>
                      <a:round/>
                      <a:headEnd type="none" w="sm" len="sm"/>
                      <a:tailEnd type="none" w="sm" len="sm"/>
                    </a:lnT>
                    <a:lnB w="12700" cap="flat" cmpd="sng">
                      <a:solidFill>
                        <a:srgbClr val="0368A1"/>
                      </a:solidFill>
                      <a:prstDash val="solid"/>
                      <a:round/>
                      <a:headEnd type="none" w="sm" len="sm"/>
                      <a:tailEnd type="none" w="sm" len="sm"/>
                    </a:lnB>
                    <a:solidFill>
                      <a:srgbClr val="E0F1FD"/>
                    </a:solidFill>
                  </a:tcPr>
                </a:tc>
                <a:tc hMerge="1">
                  <a:txBody>
                    <a:bodyPr/>
                    <a:lstStyle/>
                    <a:p>
                      <a:endParaRPr lang="en-US"/>
                    </a:p>
                  </a:txBody>
                  <a:tcPr/>
                </a:tc>
                <a:tc hMerge="1">
                  <a:txBody>
                    <a:bodyPr/>
                    <a:lstStyle/>
                    <a:p>
                      <a:endParaRPr lang="en-US"/>
                    </a:p>
                  </a:txBody>
                  <a:tcPr/>
                </a:tc>
              </a:tr>
              <a:tr h="361950">
                <a:tc vMerge="1">
                  <a:txBody>
                    <a:bodyPr/>
                    <a:lstStyle/>
                    <a:p>
                      <a:endParaRPr lang="en-US"/>
                    </a:p>
                  </a:txBody>
                  <a:tcPr/>
                </a:tc>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txBody>
                  <a:tcPr marL="0" marR="0" marT="0" marB="0">
                    <a:lnL w="12700" cap="flat" cmpd="sng">
                      <a:solidFill>
                        <a:srgbClr val="0368A1"/>
                      </a:solidFill>
                      <a:prstDash val="solid"/>
                      <a:round/>
                      <a:headEnd type="none" w="sm" len="sm"/>
                      <a:tailEnd type="none" w="sm" len="sm"/>
                    </a:lnL>
                    <a:lnT w="12700" cap="flat" cmpd="sng">
                      <a:solidFill>
                        <a:srgbClr val="0368A1"/>
                      </a:solidFill>
                      <a:prstDash val="solid"/>
                      <a:round/>
                      <a:headEnd type="none" w="sm" len="sm"/>
                      <a:tailEnd type="none" w="sm" len="sm"/>
                    </a:lnT>
                    <a:lnB w="19050" cap="flat" cmpd="sng">
                      <a:solidFill>
                        <a:srgbClr val="0368A1"/>
                      </a:solidFill>
                      <a:prstDash val="solid"/>
                      <a:round/>
                      <a:headEnd type="none" w="sm" len="sm"/>
                      <a:tailEnd type="none" w="sm" len="sm"/>
                    </a:lnB>
                    <a:solidFill>
                      <a:srgbClr val="F1F4F9"/>
                    </a:solidFill>
                  </a:tcPr>
                </a:tc>
                <a:tc>
                  <a:txBody>
                    <a:bodyPr/>
                    <a:lstStyle/>
                    <a:p>
                      <a:pPr marL="0" marR="205104" lvl="0" indent="0" algn="l" rtl="0">
                        <a:lnSpc>
                          <a:spcPct val="110000"/>
                        </a:lnSpc>
                        <a:spcBef>
                          <a:spcPts val="0"/>
                        </a:spcBef>
                        <a:spcAft>
                          <a:spcPts val="0"/>
                        </a:spcAft>
                        <a:buNone/>
                      </a:pPr>
                      <a:r>
                        <a:rPr lang="en-US" sz="800" b="1" u="none" strike="noStrike" cap="none">
                          <a:solidFill>
                            <a:srgbClr val="030612"/>
                          </a:solidFill>
                          <a:latin typeface="Tahoma"/>
                          <a:ea typeface="Tahoma"/>
                          <a:cs typeface="Tahoma"/>
                          <a:sym typeface="Tahoma"/>
                        </a:rPr>
                        <a:t>Praktik Pedagogis: </a:t>
                      </a:r>
                      <a:r>
                        <a:rPr lang="en-US" sz="800" u="none" strike="noStrike" cap="none">
                          <a:solidFill>
                            <a:srgbClr val="030612"/>
                          </a:solidFill>
                          <a:latin typeface="Tahoma"/>
                          <a:ea typeface="Tahoma"/>
                          <a:cs typeface="Tahoma"/>
                          <a:sym typeface="Tahoma"/>
                        </a:rPr>
                        <a:t>Tuliskan Model/Strategi/Metode pembelajaran yang dipilih untuk mencapai tujuan belajar, </a:t>
                      </a:r>
                      <a:r>
                        <a:rPr lang="en-US" sz="800" u="none" strike="noStrike" cap="none">
                          <a:solidFill>
                            <a:srgbClr val="030612"/>
                          </a:solidFill>
                          <a:latin typeface="Arial"/>
                          <a:ea typeface="Arial"/>
                          <a:cs typeface="Arial"/>
                          <a:sym typeface="Arial"/>
                        </a:rPr>
                        <a:t>seperti pembelajaran berbasis masalah, pembelajaran berbasis proyek, pembelajaran inkuiri, pembelajaran kontekstual, dan sebagainya.</a:t>
                      </a:r>
                      <a:endParaRPr sz="800" u="none" strike="noStrike" cap="none">
                        <a:latin typeface="Arial"/>
                        <a:ea typeface="Arial"/>
                        <a:cs typeface="Arial"/>
                        <a:sym typeface="Arial"/>
                      </a:endParaRPr>
                    </a:p>
                  </a:txBody>
                  <a:tcPr marL="0" marR="0" marT="43175" marB="0">
                    <a:lnT w="12700" cap="flat" cmpd="sng">
                      <a:solidFill>
                        <a:srgbClr val="0368A1"/>
                      </a:solidFill>
                      <a:prstDash val="solid"/>
                      <a:round/>
                      <a:headEnd type="none" w="sm" len="sm"/>
                      <a:tailEnd type="none" w="sm" len="sm"/>
                    </a:lnT>
                    <a:lnB w="19050" cap="flat" cmpd="sng">
                      <a:solidFill>
                        <a:srgbClr val="0368A1"/>
                      </a:solidFill>
                      <a:prstDash val="solid"/>
                      <a:round/>
                      <a:headEnd type="none" w="sm" len="sm"/>
                      <a:tailEnd type="none" w="sm" len="sm"/>
                    </a:lnB>
                    <a:solidFill>
                      <a:srgbClr val="EEFCDD"/>
                    </a:solidFill>
                  </a:tcPr>
                </a:tc>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txBody>
                  <a:tcPr marL="0" marR="0" marT="0" marB="0">
                    <a:lnR w="12700" cap="flat" cmpd="sng">
                      <a:solidFill>
                        <a:srgbClr val="0368A1"/>
                      </a:solidFill>
                      <a:prstDash val="solid"/>
                      <a:round/>
                      <a:headEnd type="none" w="sm" len="sm"/>
                      <a:tailEnd type="none" w="sm" len="sm"/>
                    </a:lnR>
                    <a:lnT w="12700" cap="flat" cmpd="sng">
                      <a:solidFill>
                        <a:srgbClr val="0368A1"/>
                      </a:solidFill>
                      <a:prstDash val="solid"/>
                      <a:round/>
                      <a:headEnd type="none" w="sm" len="sm"/>
                      <a:tailEnd type="none" w="sm" len="sm"/>
                    </a:lnT>
                    <a:lnB w="19050" cap="flat" cmpd="sng">
                      <a:solidFill>
                        <a:srgbClr val="0368A1"/>
                      </a:solidFill>
                      <a:prstDash val="solid"/>
                      <a:round/>
                      <a:headEnd type="none" w="sm" len="sm"/>
                      <a:tailEnd type="none" w="sm" len="sm"/>
                    </a:lnB>
                    <a:solidFill>
                      <a:srgbClr val="F1F4F9"/>
                    </a:solidFill>
                  </a:tcPr>
                </a:tc>
              </a:tr>
              <a:tr h="494675">
                <a:tc vMerge="1">
                  <a:txBody>
                    <a:bodyPr/>
                    <a:lstStyle/>
                    <a:p>
                      <a:endParaRPr lang="en-US"/>
                    </a:p>
                  </a:txBody>
                  <a:tcPr/>
                </a:tc>
                <a:tc gridSpan="3">
                  <a:txBody>
                    <a:bodyPr/>
                    <a:lstStyle/>
                    <a:p>
                      <a:pPr marL="114300" marR="172085" lvl="0" indent="0" algn="l" rtl="0">
                        <a:lnSpc>
                          <a:spcPct val="110000"/>
                        </a:lnSpc>
                        <a:spcBef>
                          <a:spcPts val="0"/>
                        </a:spcBef>
                        <a:spcAft>
                          <a:spcPts val="0"/>
                        </a:spcAft>
                        <a:buNone/>
                      </a:pPr>
                      <a:r>
                        <a:rPr lang="en-US" sz="800" b="1" u="none" strike="noStrike" cap="none">
                          <a:solidFill>
                            <a:srgbClr val="030612"/>
                          </a:solidFill>
                          <a:latin typeface="Tahoma"/>
                          <a:ea typeface="Tahoma"/>
                          <a:cs typeface="Tahoma"/>
                          <a:sym typeface="Tahoma"/>
                        </a:rPr>
                        <a:t>Kemitraan Pembelajaran (opsional): </a:t>
                      </a:r>
                      <a:r>
                        <a:rPr lang="en-US" sz="800" u="none" strike="noStrike" cap="none">
                          <a:solidFill>
                            <a:srgbClr val="030612"/>
                          </a:solidFill>
                          <a:latin typeface="Tahoma"/>
                          <a:ea typeface="Tahoma"/>
                          <a:cs typeface="Tahoma"/>
                          <a:sym typeface="Tahoma"/>
                        </a:rPr>
                        <a:t>Tuliskan kegiatan kemitraan atau kolaborasi dalam dan/atau luar lingkup sekolah, seperti kemitraan antar guru lintas mata pelajaran, antar murid lintas kelas, antar guru lintas sekolah, orang tua, komunitas, tokoh masyarakat, dunia usaha dan dunia industri kerja, institusi, atau mitra profesional.</a:t>
                      </a:r>
                      <a:endParaRPr sz="800" u="none" strike="noStrike" cap="none">
                        <a:latin typeface="Tahoma"/>
                        <a:ea typeface="Tahoma"/>
                        <a:cs typeface="Tahoma"/>
                        <a:sym typeface="Tahoma"/>
                      </a:endParaRPr>
                    </a:p>
                  </a:txBody>
                  <a:tcPr marL="0" marR="0" marT="36200" marB="0">
                    <a:lnL w="12700" cap="flat" cmpd="sng">
                      <a:solidFill>
                        <a:srgbClr val="0368A1"/>
                      </a:solidFill>
                      <a:prstDash val="solid"/>
                      <a:round/>
                      <a:headEnd type="none" w="sm" len="sm"/>
                      <a:tailEnd type="none" w="sm" len="sm"/>
                    </a:lnL>
                    <a:lnR w="12700" cap="flat" cmpd="sng">
                      <a:solidFill>
                        <a:srgbClr val="0368A1"/>
                      </a:solidFill>
                      <a:prstDash val="solid"/>
                      <a:round/>
                      <a:headEnd type="none" w="sm" len="sm"/>
                      <a:tailEnd type="none" w="sm" len="sm"/>
                    </a:lnR>
                    <a:lnT w="19050" cap="flat" cmpd="sng">
                      <a:solidFill>
                        <a:srgbClr val="0368A1"/>
                      </a:solidFill>
                      <a:prstDash val="solid"/>
                      <a:round/>
                      <a:headEnd type="none" w="sm" len="sm"/>
                      <a:tailEnd type="none" w="sm" len="sm"/>
                    </a:lnT>
                    <a:lnB w="12700" cap="flat" cmpd="sng">
                      <a:solidFill>
                        <a:srgbClr val="0368A1"/>
                      </a:solidFill>
                      <a:prstDash val="solid"/>
                      <a:round/>
                      <a:headEnd type="none" w="sm" len="sm"/>
                      <a:tailEnd type="none" w="sm" len="sm"/>
                    </a:lnB>
                  </a:tcPr>
                </a:tc>
                <a:tc hMerge="1">
                  <a:txBody>
                    <a:bodyPr/>
                    <a:lstStyle/>
                    <a:p>
                      <a:endParaRPr lang="en-US"/>
                    </a:p>
                  </a:txBody>
                  <a:tcPr/>
                </a:tc>
                <a:tc hMerge="1">
                  <a:txBody>
                    <a:bodyPr/>
                    <a:lstStyle/>
                    <a:p>
                      <a:endParaRPr lang="en-US"/>
                    </a:p>
                  </a:txBody>
                  <a:tcPr/>
                </a:tc>
              </a:tr>
              <a:tr h="361950">
                <a:tc vMerge="1">
                  <a:txBody>
                    <a:bodyPr/>
                    <a:lstStyle/>
                    <a:p>
                      <a:endParaRPr lang="en-US"/>
                    </a:p>
                  </a:txBody>
                  <a:tcPr/>
                </a:tc>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txBody>
                  <a:tcPr marL="0" marR="0" marT="0" marB="0">
                    <a:lnL w="12700" cap="flat" cmpd="sng">
                      <a:solidFill>
                        <a:srgbClr val="0368A1"/>
                      </a:solidFill>
                      <a:prstDash val="solid"/>
                      <a:round/>
                      <a:headEnd type="none" w="sm" len="sm"/>
                      <a:tailEnd type="none" w="sm" len="sm"/>
                    </a:lnL>
                    <a:lnT w="12700" cap="flat" cmpd="sng">
                      <a:solidFill>
                        <a:srgbClr val="0368A1"/>
                      </a:solidFill>
                      <a:prstDash val="solid"/>
                      <a:round/>
                      <a:headEnd type="none" w="sm" len="sm"/>
                      <a:tailEnd type="none" w="sm" len="sm"/>
                    </a:lnT>
                    <a:lnB w="19050" cap="flat" cmpd="sng">
                      <a:solidFill>
                        <a:srgbClr val="0368A1"/>
                      </a:solidFill>
                      <a:prstDash val="solid"/>
                      <a:round/>
                      <a:headEnd type="none" w="sm" len="sm"/>
                      <a:tailEnd type="none" w="sm" len="sm"/>
                    </a:lnB>
                    <a:solidFill>
                      <a:srgbClr val="F1F4F9"/>
                    </a:solidFill>
                  </a:tcPr>
                </a:tc>
                <a:tc>
                  <a:txBody>
                    <a:bodyPr/>
                    <a:lstStyle/>
                    <a:p>
                      <a:pPr marL="18415" marR="0" lvl="0" indent="0" algn="l" rtl="0">
                        <a:lnSpc>
                          <a:spcPct val="104375"/>
                        </a:lnSpc>
                        <a:spcBef>
                          <a:spcPts val="0"/>
                        </a:spcBef>
                        <a:spcAft>
                          <a:spcPts val="0"/>
                        </a:spcAft>
                        <a:buNone/>
                      </a:pPr>
                      <a:r>
                        <a:rPr lang="en-US" sz="800" b="1" u="none" strike="noStrike" cap="none">
                          <a:solidFill>
                            <a:srgbClr val="030612"/>
                          </a:solidFill>
                          <a:latin typeface="Tahoma"/>
                          <a:ea typeface="Tahoma"/>
                          <a:cs typeface="Tahoma"/>
                          <a:sym typeface="Tahoma"/>
                        </a:rPr>
                        <a:t>Lingkungan Pembelajaran: </a:t>
                      </a:r>
                      <a:r>
                        <a:rPr lang="en-US" sz="800" u="none" strike="noStrike" cap="none">
                          <a:solidFill>
                            <a:srgbClr val="030612"/>
                          </a:solidFill>
                          <a:latin typeface="Tahoma"/>
                          <a:ea typeface="Tahoma"/>
                          <a:cs typeface="Tahoma"/>
                          <a:sym typeface="Tahoma"/>
                        </a:rPr>
                        <a:t>Tuliskan lingkungan pembelajaran yang ingin dikembangkan dalam budaya belajar, ruang fisik dan/atau ruang virtual.</a:t>
                      </a:r>
                      <a:endParaRPr sz="800" u="none" strike="noStrike" cap="none">
                        <a:latin typeface="Tahoma"/>
                        <a:ea typeface="Tahoma"/>
                        <a:cs typeface="Tahoma"/>
                        <a:sym typeface="Tahoma"/>
                      </a:endParaRPr>
                    </a:p>
                    <a:p>
                      <a:pPr marL="18415" marR="179705" lvl="0" indent="0" algn="l" rtl="0">
                        <a:lnSpc>
                          <a:spcPct val="132500"/>
                        </a:lnSpc>
                        <a:spcBef>
                          <a:spcPts val="0"/>
                        </a:spcBef>
                        <a:spcAft>
                          <a:spcPts val="0"/>
                        </a:spcAft>
                        <a:buNone/>
                      </a:pPr>
                      <a:r>
                        <a:rPr lang="en-US" sz="800" u="none" strike="noStrike" cap="none">
                          <a:solidFill>
                            <a:srgbClr val="030612"/>
                          </a:solidFill>
                          <a:latin typeface="Tahoma"/>
                          <a:ea typeface="Tahoma"/>
                          <a:cs typeface="Tahoma"/>
                          <a:sym typeface="Tahoma"/>
                        </a:rPr>
                        <a:t>Budaya belajar dikembangkan agar tercipta iklim belajar yang aman, nyaman, dan saling memuliakan. Contoh: </a:t>
                      </a:r>
                      <a:r>
                        <a:rPr lang="en-US" sz="800" u="none" strike="noStrike" cap="none">
                          <a:solidFill>
                            <a:srgbClr val="030612"/>
                          </a:solidFill>
                          <a:latin typeface="Arial"/>
                          <a:ea typeface="Arial"/>
                          <a:cs typeface="Arial"/>
                          <a:sym typeface="Arial"/>
                        </a:rPr>
                        <a:t>memberikan kesempatan kepada siswa untuk menyampaikan pendapatnya dalam ruang kelas dan forum diskusi pada </a:t>
                      </a:r>
                      <a:r>
                        <a:rPr lang="en-US" sz="800" i="1" u="none" strike="noStrike" cap="none">
                          <a:solidFill>
                            <a:srgbClr val="030612"/>
                          </a:solidFill>
                          <a:latin typeface="Arial"/>
                          <a:ea typeface="Arial"/>
                          <a:cs typeface="Arial"/>
                          <a:sym typeface="Arial"/>
                        </a:rPr>
                        <a:t>platform </a:t>
                      </a:r>
                      <a:r>
                        <a:rPr lang="en-US" sz="800" u="none" strike="noStrike" cap="none">
                          <a:solidFill>
                            <a:srgbClr val="030612"/>
                          </a:solidFill>
                          <a:latin typeface="Arial"/>
                          <a:ea typeface="Arial"/>
                          <a:cs typeface="Arial"/>
                          <a:sym typeface="Arial"/>
                        </a:rPr>
                        <a:t>daring (ruang virtual bersifat opsional).</a:t>
                      </a:r>
                      <a:endParaRPr sz="800" u="none" strike="noStrike" cap="none">
                        <a:latin typeface="Arial"/>
                        <a:ea typeface="Arial"/>
                        <a:cs typeface="Arial"/>
                        <a:sym typeface="Arial"/>
                      </a:endParaRPr>
                    </a:p>
                  </a:txBody>
                  <a:tcPr marL="0" marR="0" marT="0" marB="0">
                    <a:lnT w="12700" cap="flat" cmpd="sng">
                      <a:solidFill>
                        <a:srgbClr val="0368A1"/>
                      </a:solidFill>
                      <a:prstDash val="solid"/>
                      <a:round/>
                      <a:headEnd type="none" w="sm" len="sm"/>
                      <a:tailEnd type="none" w="sm" len="sm"/>
                    </a:lnT>
                    <a:lnB w="19050" cap="flat" cmpd="sng">
                      <a:solidFill>
                        <a:srgbClr val="0368A1"/>
                      </a:solidFill>
                      <a:prstDash val="solid"/>
                      <a:round/>
                      <a:headEnd type="none" w="sm" len="sm"/>
                      <a:tailEnd type="none" w="sm" len="sm"/>
                    </a:lnB>
                    <a:solidFill>
                      <a:srgbClr val="EEFCDD"/>
                    </a:solidFill>
                  </a:tcPr>
                </a:tc>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txBody>
                  <a:tcPr marL="0" marR="0" marT="0" marB="0">
                    <a:lnR w="12700" cap="flat" cmpd="sng">
                      <a:solidFill>
                        <a:srgbClr val="F1F4F9"/>
                      </a:solidFill>
                      <a:prstDash val="solid"/>
                      <a:round/>
                      <a:headEnd type="none" w="sm" len="sm"/>
                      <a:tailEnd type="none" w="sm" len="sm"/>
                    </a:lnR>
                    <a:lnT w="12700" cap="flat" cmpd="sng">
                      <a:solidFill>
                        <a:srgbClr val="0368A1"/>
                      </a:solidFill>
                      <a:prstDash val="solid"/>
                      <a:round/>
                      <a:headEnd type="none" w="sm" len="sm"/>
                      <a:tailEnd type="none" w="sm" len="sm"/>
                    </a:lnT>
                    <a:lnB w="19050" cap="flat" cmpd="sng">
                      <a:solidFill>
                        <a:srgbClr val="0368A1"/>
                      </a:solidFill>
                      <a:prstDash val="solid"/>
                      <a:round/>
                      <a:headEnd type="none" w="sm" len="sm"/>
                      <a:tailEnd type="none" w="sm" len="sm"/>
                    </a:lnB>
                    <a:solidFill>
                      <a:srgbClr val="EEFCDD"/>
                    </a:solidFill>
                  </a:tcPr>
                </a:tc>
              </a:tr>
              <a:tr h="361950">
                <a:tc vMerge="1">
                  <a:txBody>
                    <a:bodyPr/>
                    <a:lstStyle/>
                    <a:p>
                      <a:endParaRPr lang="en-US"/>
                    </a:p>
                  </a:txBody>
                  <a:tcPr/>
                </a:tc>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txBody>
                  <a:tcPr marL="0" marR="0" marT="0" marB="0">
                    <a:lnL w="12700" cap="flat" cmpd="sng">
                      <a:solidFill>
                        <a:srgbClr val="0368A1"/>
                      </a:solidFill>
                      <a:prstDash val="solid"/>
                      <a:round/>
                      <a:headEnd type="none" w="sm" len="sm"/>
                      <a:tailEnd type="none" w="sm" len="sm"/>
                    </a:lnL>
                    <a:lnT w="19050" cap="flat" cmpd="sng">
                      <a:solidFill>
                        <a:srgbClr val="0368A1"/>
                      </a:solidFill>
                      <a:prstDash val="solid"/>
                      <a:round/>
                      <a:headEnd type="none" w="sm" len="sm"/>
                      <a:tailEnd type="none" w="sm" len="sm"/>
                    </a:lnT>
                    <a:lnB w="12700" cap="flat" cmpd="sng">
                      <a:solidFill>
                        <a:srgbClr val="0368A1"/>
                      </a:solidFill>
                      <a:prstDash val="solid"/>
                      <a:round/>
                      <a:headEnd type="none" w="sm" len="sm"/>
                      <a:tailEnd type="none" w="sm" len="sm"/>
                    </a:lnB>
                    <a:solidFill>
                      <a:srgbClr val="F1F4F9"/>
                    </a:solidFill>
                  </a:tcPr>
                </a:tc>
                <a:tc>
                  <a:txBody>
                    <a:bodyPr/>
                    <a:lstStyle/>
                    <a:p>
                      <a:pPr marL="0" marR="110489" lvl="0" indent="0" algn="l" rtl="0">
                        <a:lnSpc>
                          <a:spcPct val="110000"/>
                        </a:lnSpc>
                        <a:spcBef>
                          <a:spcPts val="0"/>
                        </a:spcBef>
                        <a:spcAft>
                          <a:spcPts val="0"/>
                        </a:spcAft>
                        <a:buNone/>
                      </a:pPr>
                      <a:r>
                        <a:rPr lang="en-US" sz="800" b="1" u="none" strike="noStrike" cap="none">
                          <a:solidFill>
                            <a:srgbClr val="030612"/>
                          </a:solidFill>
                          <a:latin typeface="Tahoma"/>
                          <a:ea typeface="Tahoma"/>
                          <a:cs typeface="Tahoma"/>
                          <a:sym typeface="Tahoma"/>
                        </a:rPr>
                        <a:t>Pemanfaatan Digital (opsional): </a:t>
                      </a:r>
                      <a:r>
                        <a:rPr lang="en-US" sz="800" u="none" strike="noStrike" cap="none">
                          <a:solidFill>
                            <a:srgbClr val="030612"/>
                          </a:solidFill>
                          <a:latin typeface="Tahoma"/>
                          <a:ea typeface="Tahoma"/>
                          <a:cs typeface="Tahoma"/>
                          <a:sym typeface="Tahoma"/>
                        </a:rPr>
                        <a:t>Tuliskan pemanfaatan teknologi digital untuk menciptakan pembelajaran yang interaktif, kolaboratif, dan kontekstual. Contoh: video pembelajaran, platform pembelajaran, perpustakaan digital, forum diskusi daring, aplikasi penilaian, dan sebagainya.</a:t>
                      </a:r>
                      <a:endParaRPr sz="800" u="none" strike="noStrike" cap="none">
                        <a:latin typeface="Tahoma"/>
                        <a:ea typeface="Tahoma"/>
                        <a:cs typeface="Tahoma"/>
                        <a:sym typeface="Tahoma"/>
                      </a:endParaRPr>
                    </a:p>
                  </a:txBody>
                  <a:tcPr marL="0" marR="0" marT="62875" marB="0">
                    <a:lnT w="19050" cap="flat" cmpd="sng">
                      <a:solidFill>
                        <a:srgbClr val="0368A1"/>
                      </a:solidFill>
                      <a:prstDash val="solid"/>
                      <a:round/>
                      <a:headEnd type="none" w="sm" len="sm"/>
                      <a:tailEnd type="none" w="sm" len="sm"/>
                    </a:lnT>
                    <a:lnB w="12700" cap="flat" cmpd="sng">
                      <a:solidFill>
                        <a:srgbClr val="0368A1"/>
                      </a:solidFill>
                      <a:prstDash val="solid"/>
                      <a:round/>
                      <a:headEnd type="none" w="sm" len="sm"/>
                      <a:tailEnd type="none" w="sm" len="sm"/>
                    </a:lnB>
                    <a:solidFill>
                      <a:srgbClr val="EEFCDD"/>
                    </a:solidFill>
                  </a:tcPr>
                </a:tc>
                <a:tc>
                  <a:txBody>
                    <a:bodyPr/>
                    <a:lstStyle/>
                    <a:p>
                      <a:pPr marL="0" marR="0"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txBody>
                  <a:tcPr marL="0" marR="0" marT="0" marB="0">
                    <a:lnR w="12700" cap="flat" cmpd="sng">
                      <a:solidFill>
                        <a:srgbClr val="0368A1"/>
                      </a:solidFill>
                      <a:prstDash val="solid"/>
                      <a:round/>
                      <a:headEnd type="none" w="sm" len="sm"/>
                      <a:tailEnd type="none" w="sm" len="sm"/>
                    </a:lnR>
                    <a:lnT w="19050" cap="flat" cmpd="sng">
                      <a:solidFill>
                        <a:srgbClr val="0368A1"/>
                      </a:solidFill>
                      <a:prstDash val="solid"/>
                      <a:round/>
                      <a:headEnd type="none" w="sm" len="sm"/>
                      <a:tailEnd type="none" w="sm" len="sm"/>
                    </a:lnT>
                    <a:lnB w="12700" cap="flat" cmpd="sng">
                      <a:solidFill>
                        <a:srgbClr val="0368A1"/>
                      </a:solidFill>
                      <a:prstDash val="solid"/>
                      <a:round/>
                      <a:headEnd type="none" w="sm" len="sm"/>
                      <a:tailEnd type="none" w="sm" len="sm"/>
                    </a:lnB>
                    <a:solidFill>
                      <a:srgbClr val="F1F4F9"/>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450"/>
        <p:cNvGrpSpPr/>
        <p:nvPr/>
      </p:nvGrpSpPr>
      <p:grpSpPr>
        <a:xfrm>
          <a:off x="0" y="0"/>
          <a:ext cx="0" cy="0"/>
          <a:chOff x="0" y="0"/>
          <a:chExt cx="0" cy="0"/>
        </a:xfrm>
      </p:grpSpPr>
      <p:sp>
        <p:nvSpPr>
          <p:cNvPr id="451" name="Google Shape;451;p26"/>
          <p:cNvSpPr/>
          <p:nvPr/>
        </p:nvSpPr>
        <p:spPr>
          <a:xfrm>
            <a:off x="1485900" y="1084874"/>
            <a:ext cx="7353300" cy="781685"/>
          </a:xfrm>
          <a:custGeom>
            <a:avLst/>
            <a:gdLst/>
            <a:ahLst/>
            <a:cxnLst/>
            <a:rect l="l" t="t" r="r" b="b"/>
            <a:pathLst>
              <a:path w="7353300" h="781685" extrusionOk="0">
                <a:moveTo>
                  <a:pt x="7353299" y="781199"/>
                </a:moveTo>
                <a:lnTo>
                  <a:pt x="0" y="781199"/>
                </a:lnTo>
                <a:lnTo>
                  <a:pt x="0" y="0"/>
                </a:lnTo>
                <a:lnTo>
                  <a:pt x="7353299" y="0"/>
                </a:lnTo>
                <a:lnTo>
                  <a:pt x="7353299" y="781199"/>
                </a:lnTo>
                <a:close/>
              </a:path>
            </a:pathLst>
          </a:custGeom>
          <a:solidFill>
            <a:srgbClr val="EEFCDD"/>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52" name="Google Shape;452;p26"/>
          <p:cNvSpPr/>
          <p:nvPr/>
        </p:nvSpPr>
        <p:spPr>
          <a:xfrm>
            <a:off x="1470099" y="1915374"/>
            <a:ext cx="7353300" cy="838200"/>
          </a:xfrm>
          <a:custGeom>
            <a:avLst/>
            <a:gdLst/>
            <a:ahLst/>
            <a:cxnLst/>
            <a:rect l="l" t="t" r="r" b="b"/>
            <a:pathLst>
              <a:path w="7353300" h="838200" extrusionOk="0">
                <a:moveTo>
                  <a:pt x="7353299" y="837599"/>
                </a:moveTo>
                <a:lnTo>
                  <a:pt x="0" y="837599"/>
                </a:lnTo>
                <a:lnTo>
                  <a:pt x="0" y="0"/>
                </a:lnTo>
                <a:lnTo>
                  <a:pt x="7353299" y="0"/>
                </a:lnTo>
                <a:lnTo>
                  <a:pt x="7353299" y="837599"/>
                </a:lnTo>
                <a:close/>
              </a:path>
            </a:pathLst>
          </a:custGeom>
          <a:solidFill>
            <a:srgbClr val="EEFCDD"/>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53" name="Google Shape;453;p26"/>
          <p:cNvSpPr/>
          <p:nvPr/>
        </p:nvSpPr>
        <p:spPr>
          <a:xfrm>
            <a:off x="1485900" y="2895600"/>
            <a:ext cx="7353300" cy="1038860"/>
          </a:xfrm>
          <a:custGeom>
            <a:avLst/>
            <a:gdLst/>
            <a:ahLst/>
            <a:cxnLst/>
            <a:rect l="l" t="t" r="r" b="b"/>
            <a:pathLst>
              <a:path w="7353300" h="1038860" extrusionOk="0">
                <a:moveTo>
                  <a:pt x="7353299" y="1038599"/>
                </a:moveTo>
                <a:lnTo>
                  <a:pt x="0" y="1038599"/>
                </a:lnTo>
                <a:lnTo>
                  <a:pt x="0" y="0"/>
                </a:lnTo>
                <a:lnTo>
                  <a:pt x="7353299" y="0"/>
                </a:lnTo>
                <a:lnTo>
                  <a:pt x="7353299" y="1038599"/>
                </a:lnTo>
                <a:close/>
              </a:path>
            </a:pathLst>
          </a:custGeom>
          <a:solidFill>
            <a:srgbClr val="EEFCDD"/>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graphicFrame>
        <p:nvGraphicFramePr>
          <p:cNvPr id="454" name="Google Shape;454;p26"/>
          <p:cNvGraphicFramePr/>
          <p:nvPr/>
        </p:nvGraphicFramePr>
        <p:xfrm>
          <a:off x="298450" y="298450"/>
          <a:ext cx="8543925" cy="3676025"/>
        </p:xfrm>
        <a:graphic>
          <a:graphicData uri="http://schemas.openxmlformats.org/drawingml/2006/table">
            <a:tbl>
              <a:tblPr firstRow="1" bandRow="1">
                <a:noFill/>
                <a:tableStyleId>{D86B637C-2799-4D0F-A3C8-5EE4734B7860}</a:tableStyleId>
              </a:tblPr>
              <a:tblGrid>
                <a:gridCol w="1066800"/>
                <a:gridCol w="7477125"/>
              </a:tblGrid>
              <a:tr h="247650">
                <a:tc rowSpan="2">
                  <a:txBody>
                    <a:bodyPr/>
                    <a:lstStyle/>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0"/>
                        </a:spcBef>
                        <a:spcAft>
                          <a:spcPts val="0"/>
                        </a:spcAft>
                        <a:buNone/>
                      </a:pPr>
                      <a:endParaRPr sz="900" u="none" strike="noStrike" cap="none">
                        <a:latin typeface="Times New Roman"/>
                        <a:ea typeface="Times New Roman"/>
                        <a:cs typeface="Times New Roman"/>
                        <a:sym typeface="Times New Roman"/>
                      </a:endParaRPr>
                    </a:p>
                    <a:p>
                      <a:pPr marL="0" marR="0" lvl="0" indent="0" algn="l" rtl="0">
                        <a:lnSpc>
                          <a:spcPct val="100000"/>
                        </a:lnSpc>
                        <a:spcBef>
                          <a:spcPts val="930"/>
                        </a:spcBef>
                        <a:spcAft>
                          <a:spcPts val="0"/>
                        </a:spcAft>
                        <a:buNone/>
                      </a:pPr>
                      <a:endParaRPr sz="900" u="none" strike="noStrike" cap="none">
                        <a:latin typeface="Times New Roman"/>
                        <a:ea typeface="Times New Roman"/>
                        <a:cs typeface="Times New Roman"/>
                        <a:sym typeface="Times New Roman"/>
                      </a:endParaRPr>
                    </a:p>
                    <a:p>
                      <a:pPr marL="340995" marR="180975" lvl="0" indent="-153035" algn="l" rtl="0">
                        <a:lnSpc>
                          <a:spcPct val="110000"/>
                        </a:lnSpc>
                        <a:spcBef>
                          <a:spcPts val="5"/>
                        </a:spcBef>
                        <a:spcAft>
                          <a:spcPts val="0"/>
                        </a:spcAft>
                        <a:buNone/>
                      </a:pPr>
                      <a:r>
                        <a:rPr lang="en-US" sz="900" b="1" u="none" strike="noStrike" cap="none">
                          <a:solidFill>
                            <a:srgbClr val="FFFFFF"/>
                          </a:solidFill>
                          <a:latin typeface="Tahoma"/>
                          <a:ea typeface="Tahoma"/>
                          <a:cs typeface="Tahoma"/>
                          <a:sym typeface="Tahoma"/>
                        </a:rPr>
                        <a:t>Pengalaman Belajar</a:t>
                      </a:r>
                      <a:endParaRPr sz="900" u="none" strike="noStrike" cap="none">
                        <a:latin typeface="Tahoma"/>
                        <a:ea typeface="Tahoma"/>
                        <a:cs typeface="Tahoma"/>
                        <a:sym typeface="Tahoma"/>
                      </a:endParaRPr>
                    </a:p>
                  </a:txBody>
                  <a:tcPr marL="0" marR="0" marT="0" marB="0">
                    <a:lnL w="12700" cap="flat" cmpd="sng">
                      <a:solidFill>
                        <a:srgbClr val="0C4A6E"/>
                      </a:solidFill>
                      <a:prstDash val="solid"/>
                      <a:round/>
                      <a:headEnd type="none" w="sm" len="sm"/>
                      <a:tailEnd type="none" w="sm" len="sm"/>
                    </a:lnL>
                    <a:lnR w="12700" cap="flat" cmpd="sng">
                      <a:solidFill>
                        <a:srgbClr val="0C4A6E"/>
                      </a:solidFill>
                      <a:prstDash val="solid"/>
                      <a:round/>
                      <a:headEnd type="none" w="sm" len="sm"/>
                      <a:tailEnd type="none" w="sm" len="sm"/>
                    </a:lnR>
                    <a:lnT w="12700" cap="flat" cmpd="sng">
                      <a:solidFill>
                        <a:srgbClr val="0C4A6E"/>
                      </a:solidFill>
                      <a:prstDash val="solid"/>
                      <a:round/>
                      <a:headEnd type="none" w="sm" len="sm"/>
                      <a:tailEnd type="none" w="sm" len="sm"/>
                    </a:lnT>
                    <a:lnB w="12700" cap="flat" cmpd="sng">
                      <a:solidFill>
                        <a:srgbClr val="0C4A6E"/>
                      </a:solidFill>
                      <a:prstDash val="solid"/>
                      <a:round/>
                      <a:headEnd type="none" w="sm" len="sm"/>
                      <a:tailEnd type="none" w="sm" len="sm"/>
                    </a:lnB>
                    <a:solidFill>
                      <a:srgbClr val="0368A1"/>
                    </a:solidFill>
                  </a:tcPr>
                </a:tc>
                <a:tc>
                  <a:txBody>
                    <a:bodyPr/>
                    <a:lstStyle/>
                    <a:p>
                      <a:pPr marL="0" marR="3175" lvl="0" indent="0" algn="ctr" rtl="0">
                        <a:lnSpc>
                          <a:spcPct val="100000"/>
                        </a:lnSpc>
                        <a:spcBef>
                          <a:spcPts val="0"/>
                        </a:spcBef>
                        <a:spcAft>
                          <a:spcPts val="0"/>
                        </a:spcAft>
                        <a:buNone/>
                      </a:pPr>
                      <a:r>
                        <a:rPr lang="en-US" sz="800" b="1" u="none" strike="noStrike" cap="none">
                          <a:solidFill>
                            <a:srgbClr val="FFFFFF"/>
                          </a:solidFill>
                          <a:latin typeface="Tahoma"/>
                          <a:ea typeface="Tahoma"/>
                          <a:cs typeface="Tahoma"/>
                          <a:sym typeface="Tahoma"/>
                        </a:rPr>
                        <a:t>Langkah-Langkah Pembelajaran</a:t>
                      </a:r>
                      <a:endParaRPr sz="800" u="none" strike="noStrike" cap="none">
                        <a:latin typeface="Tahoma"/>
                        <a:ea typeface="Tahoma"/>
                        <a:cs typeface="Tahoma"/>
                        <a:sym typeface="Tahoma"/>
                      </a:endParaRPr>
                    </a:p>
                  </a:txBody>
                  <a:tcPr marL="0" marR="0" marT="78750" marB="0">
                    <a:lnL w="12700" cap="flat" cmpd="sng">
                      <a:solidFill>
                        <a:srgbClr val="0C4A6E"/>
                      </a:solidFill>
                      <a:prstDash val="solid"/>
                      <a:round/>
                      <a:headEnd type="none" w="sm" len="sm"/>
                      <a:tailEnd type="none" w="sm" len="sm"/>
                    </a:lnL>
                    <a:lnR w="12700" cap="flat" cmpd="sng">
                      <a:solidFill>
                        <a:srgbClr val="0C4A6E"/>
                      </a:solidFill>
                      <a:prstDash val="solid"/>
                      <a:round/>
                      <a:headEnd type="none" w="sm" len="sm"/>
                      <a:tailEnd type="none" w="sm" len="sm"/>
                    </a:lnR>
                    <a:lnT w="12700" cap="flat" cmpd="sng">
                      <a:solidFill>
                        <a:srgbClr val="0C4A6E"/>
                      </a:solidFill>
                      <a:prstDash val="solid"/>
                      <a:round/>
                      <a:headEnd type="none" w="sm" len="sm"/>
                      <a:tailEnd type="none" w="sm" len="sm"/>
                    </a:lnT>
                    <a:lnB w="12700" cap="flat" cmpd="sng">
                      <a:solidFill>
                        <a:srgbClr val="0C4A6E"/>
                      </a:solidFill>
                      <a:prstDash val="solid"/>
                      <a:round/>
                      <a:headEnd type="none" w="sm" len="sm"/>
                      <a:tailEnd type="none" w="sm" len="sm"/>
                    </a:lnB>
                    <a:solidFill>
                      <a:srgbClr val="0368A1"/>
                    </a:solidFill>
                  </a:tcPr>
                </a:tc>
              </a:tr>
              <a:tr h="3428375">
                <a:tc vMerge="1">
                  <a:txBody>
                    <a:bodyPr/>
                    <a:lstStyle/>
                    <a:p>
                      <a:endParaRPr lang="en-US"/>
                    </a:p>
                  </a:txBody>
                  <a:tcPr/>
                </a:tc>
                <a:tc>
                  <a:txBody>
                    <a:bodyPr/>
                    <a:lstStyle/>
                    <a:p>
                      <a:pPr marL="114300" marR="0" lvl="0" indent="0" algn="just" rtl="0">
                        <a:lnSpc>
                          <a:spcPct val="110000"/>
                        </a:lnSpc>
                        <a:spcBef>
                          <a:spcPts val="0"/>
                        </a:spcBef>
                        <a:spcAft>
                          <a:spcPts val="0"/>
                        </a:spcAft>
                        <a:buNone/>
                      </a:pPr>
                      <a:r>
                        <a:rPr lang="en-US" sz="800" u="none" strike="noStrike" cap="none">
                          <a:solidFill>
                            <a:srgbClr val="030612"/>
                          </a:solidFill>
                          <a:latin typeface="Tahoma"/>
                          <a:ea typeface="Tahoma"/>
                          <a:cs typeface="Tahoma"/>
                          <a:sym typeface="Tahoma"/>
                        </a:rPr>
                        <a:t>Pada tahap ini, peserta didik aktif terlibat dalam pengalaman belajar memahami, mengaplikasi, dan merefleksi dalam suasana yang saling memuliakan. Guru menerapkan prinsip pembelajaran berkesadaran, bermakna, menyenangkan untuk mencapai tujuan pembelajaran. Pengalaman belajar dapat dilaksanakan dalam beberapa kali pertemuan.</a:t>
                      </a:r>
                      <a:endParaRPr sz="800" u="none" strike="noStrike" cap="none">
                        <a:latin typeface="Tahoma"/>
                        <a:ea typeface="Tahoma"/>
                        <a:cs typeface="Tahoma"/>
                        <a:sym typeface="Tahoma"/>
                      </a:endParaRPr>
                    </a:p>
                    <a:p>
                      <a:pPr marL="0" marR="3175"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3175" lvl="0" indent="0" algn="l" rtl="0">
                        <a:lnSpc>
                          <a:spcPct val="100000"/>
                        </a:lnSpc>
                        <a:spcBef>
                          <a:spcPts val="5"/>
                        </a:spcBef>
                        <a:spcAft>
                          <a:spcPts val="0"/>
                        </a:spcAft>
                        <a:buNone/>
                      </a:pPr>
                      <a:endParaRPr sz="800" u="none" strike="noStrike" cap="none">
                        <a:latin typeface="Times New Roman"/>
                        <a:ea typeface="Times New Roman"/>
                        <a:cs typeface="Times New Roman"/>
                        <a:sym typeface="Times New Roman"/>
                      </a:endParaRPr>
                    </a:p>
                    <a:p>
                      <a:pPr marL="114300" marR="3175" lvl="0" indent="0" algn="just" rtl="0">
                        <a:lnSpc>
                          <a:spcPct val="100000"/>
                        </a:lnSpc>
                        <a:spcBef>
                          <a:spcPts val="0"/>
                        </a:spcBef>
                        <a:spcAft>
                          <a:spcPts val="0"/>
                        </a:spcAft>
                        <a:buNone/>
                      </a:pPr>
                      <a:r>
                        <a:rPr lang="en-US" sz="800" b="1" u="none" strike="noStrike" cap="none">
                          <a:solidFill>
                            <a:srgbClr val="030612"/>
                          </a:solidFill>
                          <a:latin typeface="Tahoma"/>
                          <a:ea typeface="Tahoma"/>
                          <a:cs typeface="Tahoma"/>
                          <a:sym typeface="Tahoma"/>
                        </a:rPr>
                        <a:t>Memahami (tuliskan prinsip pembelajaran yang digunakan: berkesadaran, bermakna, dan/atau menggembirakan)</a:t>
                      </a:r>
                      <a:endParaRPr sz="800" u="none" strike="noStrike" cap="none">
                        <a:latin typeface="Tahoma"/>
                        <a:ea typeface="Tahoma"/>
                        <a:cs typeface="Tahoma"/>
                        <a:sym typeface="Tahoma"/>
                      </a:endParaRPr>
                    </a:p>
                    <a:p>
                      <a:pPr marL="114300" marR="7620" lvl="0" indent="0" algn="just" rtl="0">
                        <a:lnSpc>
                          <a:spcPct val="110000"/>
                        </a:lnSpc>
                        <a:spcBef>
                          <a:spcPts val="0"/>
                        </a:spcBef>
                        <a:spcAft>
                          <a:spcPts val="0"/>
                        </a:spcAft>
                        <a:buNone/>
                      </a:pPr>
                      <a:r>
                        <a:rPr lang="en-US" sz="800" u="none" strike="noStrike" cap="none">
                          <a:solidFill>
                            <a:srgbClr val="030612"/>
                          </a:solidFill>
                          <a:latin typeface="Tahoma"/>
                          <a:ea typeface="Tahoma"/>
                          <a:cs typeface="Tahoma"/>
                          <a:sym typeface="Tahoma"/>
                        </a:rPr>
                        <a:t>Tuliskan kegiatan pembelajaran yang memfasilitasi peserta didik untuk terlibat aktif mengonstruksi pengetahuan agar dapat memahami secara mendalam konsep atau materi dari berbagai sumber dan konteks. Pengetahuan pada fase ini terdiri dari pengetahuan esensial, pengetahuan aplikatif, dan pengetahuan nilai dan karakter.</a:t>
                      </a:r>
                      <a:endParaRPr sz="800" u="none" strike="noStrike" cap="none">
                        <a:latin typeface="Tahoma"/>
                        <a:ea typeface="Tahoma"/>
                        <a:cs typeface="Tahoma"/>
                        <a:sym typeface="Tahoma"/>
                      </a:endParaRPr>
                    </a:p>
                    <a:p>
                      <a:pPr marL="0" marR="3175"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3175" lvl="0" indent="0" algn="l" rtl="0">
                        <a:lnSpc>
                          <a:spcPct val="100000"/>
                        </a:lnSpc>
                        <a:spcBef>
                          <a:spcPts val="795"/>
                        </a:spcBef>
                        <a:spcAft>
                          <a:spcPts val="0"/>
                        </a:spcAft>
                        <a:buNone/>
                      </a:pPr>
                      <a:endParaRPr sz="800" u="none" strike="noStrike" cap="none">
                        <a:latin typeface="Times New Roman"/>
                        <a:ea typeface="Times New Roman"/>
                        <a:cs typeface="Times New Roman"/>
                        <a:sym typeface="Times New Roman"/>
                      </a:endParaRPr>
                    </a:p>
                    <a:p>
                      <a:pPr marL="98425" marR="3175" lvl="0" indent="0" algn="just" rtl="0">
                        <a:lnSpc>
                          <a:spcPct val="100000"/>
                        </a:lnSpc>
                        <a:spcBef>
                          <a:spcPts val="0"/>
                        </a:spcBef>
                        <a:spcAft>
                          <a:spcPts val="0"/>
                        </a:spcAft>
                        <a:buNone/>
                      </a:pPr>
                      <a:r>
                        <a:rPr lang="en-US" sz="800" b="1" u="none" strike="noStrike" cap="none">
                          <a:solidFill>
                            <a:srgbClr val="030612"/>
                          </a:solidFill>
                          <a:latin typeface="Tahoma"/>
                          <a:ea typeface="Tahoma"/>
                          <a:cs typeface="Tahoma"/>
                          <a:sym typeface="Tahoma"/>
                        </a:rPr>
                        <a:t>Mengaplikasi (tuliskan prinsip pembelajaran yang digunakan: berkesadaran, bermakna, dan/atau menggembirakan)</a:t>
                      </a:r>
                      <a:endParaRPr sz="800" u="none" strike="noStrike" cap="none">
                        <a:latin typeface="Tahoma"/>
                        <a:ea typeface="Tahoma"/>
                        <a:cs typeface="Tahoma"/>
                        <a:sym typeface="Tahoma"/>
                      </a:endParaRPr>
                    </a:p>
                    <a:p>
                      <a:pPr marL="98425" marR="17780" lvl="0" indent="0" algn="just" rtl="0">
                        <a:lnSpc>
                          <a:spcPct val="110000"/>
                        </a:lnSpc>
                        <a:spcBef>
                          <a:spcPts val="0"/>
                        </a:spcBef>
                        <a:spcAft>
                          <a:spcPts val="0"/>
                        </a:spcAft>
                        <a:buNone/>
                      </a:pPr>
                      <a:r>
                        <a:rPr lang="en-US" sz="800" u="none" strike="noStrike" cap="none">
                          <a:solidFill>
                            <a:srgbClr val="030612"/>
                          </a:solidFill>
                          <a:latin typeface="Tahoma"/>
                          <a:ea typeface="Tahoma"/>
                          <a:cs typeface="Tahoma"/>
                          <a:sym typeface="Tahoma"/>
                        </a:rPr>
                        <a:t>Tuliskan kegiatan yang mengondisikan pengalaman belajar yang menunjukan aktivitas peserta didik mengaplikasi pemahaman secara kontekstual atau kehidupan nyata (hidup, kehidupan, dan/atau penghidupan). Proses mengaplikasi ini merupakan bagian dari pendalaman pengetahuan untuk menghasilkan pengembangan kompetensi.</a:t>
                      </a:r>
                      <a:endParaRPr sz="800" u="none" strike="noStrike" cap="none">
                        <a:latin typeface="Tahoma"/>
                        <a:ea typeface="Tahoma"/>
                        <a:cs typeface="Tahoma"/>
                        <a:sym typeface="Tahoma"/>
                      </a:endParaRPr>
                    </a:p>
                    <a:p>
                      <a:pPr marL="0" marR="3175"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3175" lvl="0" indent="0" algn="l" rtl="0">
                        <a:lnSpc>
                          <a:spcPct val="100000"/>
                        </a:lnSpc>
                        <a:spcBef>
                          <a:spcPts val="0"/>
                        </a:spcBef>
                        <a:spcAft>
                          <a:spcPts val="0"/>
                        </a:spcAft>
                        <a:buNone/>
                      </a:pPr>
                      <a:endParaRPr sz="800" u="none" strike="noStrike" cap="none">
                        <a:latin typeface="Times New Roman"/>
                        <a:ea typeface="Times New Roman"/>
                        <a:cs typeface="Times New Roman"/>
                        <a:sym typeface="Times New Roman"/>
                      </a:endParaRPr>
                    </a:p>
                    <a:p>
                      <a:pPr marL="0" marR="3175" lvl="0" indent="0" algn="l" rtl="0">
                        <a:lnSpc>
                          <a:spcPct val="100000"/>
                        </a:lnSpc>
                        <a:spcBef>
                          <a:spcPts val="565"/>
                        </a:spcBef>
                        <a:spcAft>
                          <a:spcPts val="0"/>
                        </a:spcAft>
                        <a:buNone/>
                      </a:pPr>
                      <a:endParaRPr sz="800" u="none" strike="noStrike" cap="none">
                        <a:latin typeface="Times New Roman"/>
                        <a:ea typeface="Times New Roman"/>
                        <a:cs typeface="Times New Roman"/>
                        <a:sym typeface="Times New Roman"/>
                      </a:endParaRPr>
                    </a:p>
                    <a:p>
                      <a:pPr marL="114300" marR="3175" lvl="0" indent="0" algn="l" rtl="0">
                        <a:lnSpc>
                          <a:spcPct val="100000"/>
                        </a:lnSpc>
                        <a:spcBef>
                          <a:spcPts val="0"/>
                        </a:spcBef>
                        <a:spcAft>
                          <a:spcPts val="0"/>
                        </a:spcAft>
                        <a:buNone/>
                      </a:pPr>
                      <a:r>
                        <a:rPr lang="en-US" sz="800" b="1" u="none" strike="noStrike" cap="none">
                          <a:solidFill>
                            <a:srgbClr val="030612"/>
                          </a:solidFill>
                          <a:latin typeface="Tahoma"/>
                          <a:ea typeface="Tahoma"/>
                          <a:cs typeface="Tahoma"/>
                          <a:sym typeface="Tahoma"/>
                        </a:rPr>
                        <a:t>Merefleksi (tuliskan prinsip pembelajaran yang digunakan: berkesadaran, bermakna, dan/atau menggembirakan)</a:t>
                      </a:r>
                      <a:endParaRPr sz="800" u="none" strike="noStrike" cap="none">
                        <a:latin typeface="Tahoma"/>
                        <a:ea typeface="Tahoma"/>
                        <a:cs typeface="Tahoma"/>
                        <a:sym typeface="Tahoma"/>
                      </a:endParaRPr>
                    </a:p>
                    <a:p>
                      <a:pPr marL="114300" marR="3175" lvl="0" indent="0" algn="l" rtl="0">
                        <a:lnSpc>
                          <a:spcPct val="100000"/>
                        </a:lnSpc>
                        <a:spcBef>
                          <a:spcPts val="95"/>
                        </a:spcBef>
                        <a:spcAft>
                          <a:spcPts val="0"/>
                        </a:spcAft>
                        <a:buNone/>
                      </a:pPr>
                      <a:r>
                        <a:rPr lang="en-US" sz="800" u="none" strike="noStrike" cap="none">
                          <a:solidFill>
                            <a:srgbClr val="030612"/>
                          </a:solidFill>
                          <a:latin typeface="Tahoma"/>
                          <a:ea typeface="Tahoma"/>
                          <a:cs typeface="Tahoma"/>
                          <a:sym typeface="Tahoma"/>
                        </a:rPr>
                        <a:t>Tuliskan kegiatan yang mampu memfasilitasi peserta didik:</a:t>
                      </a:r>
                      <a:endParaRPr sz="800" u="none" strike="noStrike" cap="none">
                        <a:latin typeface="Tahoma"/>
                        <a:ea typeface="Tahoma"/>
                        <a:cs typeface="Tahoma"/>
                        <a:sym typeface="Tahoma"/>
                      </a:endParaRPr>
                    </a:p>
                    <a:p>
                      <a:pPr marL="571500" marR="241300" lvl="0" indent="-297180" algn="l" rtl="0">
                        <a:lnSpc>
                          <a:spcPct val="110000"/>
                        </a:lnSpc>
                        <a:spcBef>
                          <a:spcPts val="0"/>
                        </a:spcBef>
                        <a:spcAft>
                          <a:spcPts val="0"/>
                        </a:spcAft>
                        <a:buNone/>
                      </a:pPr>
                      <a:r>
                        <a:rPr lang="en-US" sz="400" u="none" strike="noStrike" cap="none">
                          <a:solidFill>
                            <a:srgbClr val="030612"/>
                          </a:solidFill>
                          <a:latin typeface="Tahoma"/>
                          <a:ea typeface="Tahoma"/>
                          <a:cs typeface="Tahoma"/>
                          <a:sym typeface="Tahoma"/>
                        </a:rPr>
                        <a:t>a.	</a:t>
                      </a:r>
                      <a:r>
                        <a:rPr lang="en-US" sz="800" u="none" strike="noStrike" cap="none">
                          <a:solidFill>
                            <a:srgbClr val="030612"/>
                          </a:solidFill>
                          <a:latin typeface="Tahoma"/>
                          <a:ea typeface="Tahoma"/>
                          <a:cs typeface="Tahoma"/>
                          <a:sym typeface="Tahoma"/>
                        </a:rPr>
                        <a:t>mengevaluasi dan memaknai proses serta hasil dari tindakan atau praktik nyata yang telah mereka lakukan dan menentukan tindaklanjut ke depan.</a:t>
                      </a:r>
                      <a:endParaRPr sz="800" u="none" strike="noStrike" cap="none">
                        <a:latin typeface="Tahoma"/>
                        <a:ea typeface="Tahoma"/>
                        <a:cs typeface="Tahoma"/>
                        <a:sym typeface="Tahoma"/>
                      </a:endParaRPr>
                    </a:p>
                    <a:p>
                      <a:pPr marL="571500" marR="138430" lvl="0" indent="-299720" algn="l" rtl="0">
                        <a:lnSpc>
                          <a:spcPct val="110000"/>
                        </a:lnSpc>
                        <a:spcBef>
                          <a:spcPts val="0"/>
                        </a:spcBef>
                        <a:spcAft>
                          <a:spcPts val="0"/>
                        </a:spcAft>
                        <a:buNone/>
                      </a:pPr>
                      <a:r>
                        <a:rPr lang="en-US" sz="400" u="none" strike="noStrike" cap="none">
                          <a:solidFill>
                            <a:srgbClr val="030612"/>
                          </a:solidFill>
                          <a:latin typeface="Tahoma"/>
                          <a:ea typeface="Tahoma"/>
                          <a:cs typeface="Tahoma"/>
                          <a:sym typeface="Tahoma"/>
                        </a:rPr>
                        <a:t>b.	</a:t>
                      </a:r>
                      <a:r>
                        <a:rPr lang="en-US" sz="800" u="none" strike="noStrike" cap="none">
                          <a:solidFill>
                            <a:srgbClr val="030612"/>
                          </a:solidFill>
                          <a:latin typeface="Tahoma"/>
                          <a:ea typeface="Tahoma"/>
                          <a:cs typeface="Tahoma"/>
                          <a:sym typeface="Tahoma"/>
                        </a:rPr>
                        <a:t>mengelola proses belajarnya secara mandiri, dengan meneruskan dan mengembangkan strategi belajar yang berhasil dan memperbaiki yang belum berhasil dengan tetap meningkatkan motivasi belajar dan kepercayaan diri.</a:t>
                      </a:r>
                      <a:endParaRPr sz="800" u="none" strike="noStrike" cap="none">
                        <a:latin typeface="Tahoma"/>
                        <a:ea typeface="Tahoma"/>
                        <a:cs typeface="Tahoma"/>
                        <a:sym typeface="Tahoma"/>
                      </a:endParaRPr>
                    </a:p>
                  </a:txBody>
                  <a:tcPr marL="0" marR="0" marT="19675" marB="0">
                    <a:lnL w="12700" cap="flat" cmpd="sng">
                      <a:solidFill>
                        <a:srgbClr val="0C4A6E"/>
                      </a:solidFill>
                      <a:prstDash val="solid"/>
                      <a:round/>
                      <a:headEnd type="none" w="sm" len="sm"/>
                      <a:tailEnd type="none" w="sm" len="sm"/>
                    </a:lnL>
                    <a:lnT w="12700" cap="flat" cmpd="sng">
                      <a:solidFill>
                        <a:srgbClr val="0C4A6E"/>
                      </a:solidFill>
                      <a:prstDash val="solid"/>
                      <a:round/>
                      <a:headEnd type="none" w="sm" len="sm"/>
                      <a:tailEnd type="none" w="sm" len="sm"/>
                    </a:lnT>
                  </a:tcPr>
                </a:tc>
              </a:tr>
            </a:tbl>
          </a:graphicData>
        </a:graphic>
      </p:graphicFrame>
      <p:sp>
        <p:nvSpPr>
          <p:cNvPr id="455" name="Google Shape;455;p26"/>
          <p:cNvSpPr txBox="1"/>
          <p:nvPr/>
        </p:nvSpPr>
        <p:spPr>
          <a:xfrm>
            <a:off x="5333527" y="4844272"/>
            <a:ext cx="3244850" cy="133350"/>
          </a:xfrm>
          <a:prstGeom prst="rect">
            <a:avLst/>
          </a:prstGeom>
          <a:noFill/>
          <a:ln>
            <a:noFill/>
          </a:ln>
        </p:spPr>
        <p:txBody>
          <a:bodyPr spcFirstLastPara="1" wrap="square" lIns="0" tIns="9525" rIns="0" bIns="0" anchor="t" anchorCtr="0">
            <a:spAutoFit/>
          </a:bodyPr>
          <a:lstStyle/>
          <a:p>
            <a:pPr marL="12700" lvl="0" indent="0" algn="l" rtl="0">
              <a:lnSpc>
                <a:spcPct val="100000"/>
              </a:lnSpc>
              <a:spcBef>
                <a:spcPts val="0"/>
              </a:spcBef>
              <a:spcAft>
                <a:spcPts val="0"/>
              </a:spcAft>
              <a:buNone/>
            </a:pPr>
            <a:r>
              <a:rPr lang="en-US" sz="700">
                <a:solidFill>
                  <a:srgbClr val="94A3B8"/>
                </a:solidFill>
                <a:latin typeface="Tahoma"/>
                <a:ea typeface="Tahoma"/>
                <a:cs typeface="Tahoma"/>
                <a:sym typeface="Tahoma"/>
              </a:rPr>
              <a:t>Bahan Bacaan Modul 5 Pembelajaran Mendalam: Perencanaan Pembelajaran</a:t>
            </a:r>
            <a:endParaRPr sz="700">
              <a:latin typeface="Tahoma"/>
              <a:ea typeface="Tahoma"/>
              <a:cs typeface="Tahoma"/>
              <a:sym typeface="Tahoma"/>
            </a:endParaRPr>
          </a:p>
        </p:txBody>
      </p:sp>
      <p:sp>
        <p:nvSpPr>
          <p:cNvPr id="456" name="Google Shape;456;p26"/>
          <p:cNvSpPr txBox="1"/>
          <p:nvPr/>
        </p:nvSpPr>
        <p:spPr>
          <a:xfrm>
            <a:off x="4282249" y="4492038"/>
            <a:ext cx="114935" cy="1473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800">
                <a:solidFill>
                  <a:srgbClr val="030612"/>
                </a:solidFill>
                <a:latin typeface="Tahoma"/>
                <a:ea typeface="Tahoma"/>
                <a:cs typeface="Tahoma"/>
                <a:sym typeface="Tahoma"/>
              </a:rPr>
              <a:t>m</a:t>
            </a:r>
            <a:endParaRPr sz="800">
              <a:latin typeface="Tahoma"/>
              <a:ea typeface="Tahoma"/>
              <a:cs typeface="Tahoma"/>
              <a:sym typeface="Tahoma"/>
            </a:endParaRPr>
          </a:p>
        </p:txBody>
      </p:sp>
      <p:graphicFrame>
        <p:nvGraphicFramePr>
          <p:cNvPr id="457" name="Google Shape;457;p26"/>
          <p:cNvGraphicFramePr/>
          <p:nvPr>
            <p:extLst>
              <p:ext uri="{D42A27DB-BD31-4B8C-83A1-F6EECF244321}">
                <p14:modId xmlns:p14="http://schemas.microsoft.com/office/powerpoint/2010/main" val="2425290934"/>
              </p:ext>
            </p:extLst>
          </p:nvPr>
        </p:nvGraphicFramePr>
        <p:xfrm>
          <a:off x="298450" y="4051300"/>
          <a:ext cx="8598525" cy="925147"/>
        </p:xfrm>
        <a:graphic>
          <a:graphicData uri="http://schemas.openxmlformats.org/drawingml/2006/table">
            <a:tbl>
              <a:tblPr firstRow="1" bandRow="1">
                <a:noFill/>
                <a:tableStyleId>{D86B637C-2799-4D0F-A3C8-5EE4734B7860}</a:tableStyleId>
              </a:tblPr>
              <a:tblGrid>
                <a:gridCol w="1079500"/>
                <a:gridCol w="3013700"/>
                <a:gridCol w="4422775"/>
                <a:gridCol w="82550"/>
              </a:tblGrid>
              <a:tr h="260350">
                <a:tc rowSpan="3">
                  <a:txBody>
                    <a:bodyPr/>
                    <a:lstStyle/>
                    <a:p>
                      <a:pPr marL="0" marR="0" lvl="0" indent="0" algn="l" rtl="0">
                        <a:lnSpc>
                          <a:spcPct val="100000"/>
                        </a:lnSpc>
                        <a:spcBef>
                          <a:spcPts val="0"/>
                        </a:spcBef>
                        <a:spcAft>
                          <a:spcPts val="0"/>
                        </a:spcAft>
                        <a:buNone/>
                      </a:pPr>
                      <a:endParaRPr sz="900" u="none" strike="noStrike" cap="none" dirty="0">
                        <a:latin typeface="Times New Roman"/>
                        <a:ea typeface="Times New Roman"/>
                        <a:cs typeface="Times New Roman"/>
                        <a:sym typeface="Times New Roman"/>
                      </a:endParaRPr>
                    </a:p>
                    <a:p>
                      <a:pPr marL="151765" marR="156845" lvl="0" indent="119380" algn="l" rtl="0">
                        <a:lnSpc>
                          <a:spcPct val="110000"/>
                        </a:lnSpc>
                        <a:spcBef>
                          <a:spcPts val="0"/>
                        </a:spcBef>
                        <a:spcAft>
                          <a:spcPts val="0"/>
                        </a:spcAft>
                        <a:buNone/>
                      </a:pPr>
                      <a:r>
                        <a:rPr lang="en-US" sz="900" b="1" u="none" strike="noStrike" cap="none" dirty="0" err="1">
                          <a:solidFill>
                            <a:srgbClr val="FFFFFF"/>
                          </a:solidFill>
                          <a:latin typeface="Tahoma"/>
                          <a:ea typeface="Tahoma"/>
                          <a:cs typeface="Tahoma"/>
                          <a:sym typeface="Tahoma"/>
                        </a:rPr>
                        <a:t>Asesmen</a:t>
                      </a:r>
                      <a:r>
                        <a:rPr lang="en-US" sz="900" b="1" u="none" strike="noStrike" cap="none" dirty="0">
                          <a:solidFill>
                            <a:srgbClr val="FFFFFF"/>
                          </a:solidFill>
                          <a:latin typeface="Tahoma"/>
                          <a:ea typeface="Tahoma"/>
                          <a:cs typeface="Tahoma"/>
                          <a:sym typeface="Tahoma"/>
                        </a:rPr>
                        <a:t> </a:t>
                      </a:r>
                      <a:r>
                        <a:rPr lang="en-US" sz="900" b="1" u="none" strike="noStrike" cap="none" dirty="0" err="1">
                          <a:solidFill>
                            <a:srgbClr val="FFFFFF"/>
                          </a:solidFill>
                          <a:latin typeface="Tahoma"/>
                          <a:ea typeface="Tahoma"/>
                          <a:cs typeface="Tahoma"/>
                          <a:sym typeface="Tahoma"/>
                        </a:rPr>
                        <a:t>Pembelajaran</a:t>
                      </a:r>
                      <a:endParaRPr sz="900" u="none" strike="noStrike" cap="none" dirty="0">
                        <a:latin typeface="Tahoma"/>
                        <a:ea typeface="Tahoma"/>
                        <a:cs typeface="Tahoma"/>
                        <a:sym typeface="Tahoma"/>
                      </a:endParaRPr>
                    </a:p>
                  </a:txBody>
                  <a:tcPr marL="0" marR="0" marT="116200" marB="0">
                    <a:lnL w="12700" cap="flat" cmpd="sng">
                      <a:solidFill>
                        <a:srgbClr val="0C4A6E"/>
                      </a:solidFill>
                      <a:prstDash val="solid"/>
                      <a:round/>
                      <a:headEnd type="none" w="sm" len="sm"/>
                      <a:tailEnd type="none" w="sm" len="sm"/>
                    </a:lnL>
                    <a:lnR w="57150" cap="flat" cmpd="sng">
                      <a:solidFill>
                        <a:srgbClr val="E0F1FD"/>
                      </a:solidFill>
                      <a:prstDash val="solid"/>
                      <a:round/>
                      <a:headEnd type="none" w="sm" len="sm"/>
                      <a:tailEnd type="none" w="sm" len="sm"/>
                    </a:lnR>
                    <a:lnT w="12700" cap="flat" cmpd="sng">
                      <a:solidFill>
                        <a:srgbClr val="0C4A6E"/>
                      </a:solidFill>
                      <a:prstDash val="solid"/>
                      <a:round/>
                      <a:headEnd type="none" w="sm" len="sm"/>
                      <a:tailEnd type="none" w="sm" len="sm"/>
                    </a:lnT>
                    <a:lnB w="12700" cap="flat" cmpd="sng">
                      <a:solidFill>
                        <a:srgbClr val="0C4A6E"/>
                      </a:solidFill>
                      <a:prstDash val="solid"/>
                      <a:round/>
                      <a:headEnd type="none" w="sm" len="sm"/>
                      <a:tailEnd type="none" w="sm" len="sm"/>
                    </a:lnB>
                    <a:solidFill>
                      <a:srgbClr val="0368A1"/>
                    </a:solidFill>
                  </a:tcPr>
                </a:tc>
                <a:tc>
                  <a:txBody>
                    <a:bodyPr/>
                    <a:lstStyle/>
                    <a:p>
                      <a:pPr marL="19050" marR="0" lvl="0" indent="0" algn="l" rtl="0">
                        <a:lnSpc>
                          <a:spcPct val="132500"/>
                        </a:lnSpc>
                        <a:spcBef>
                          <a:spcPts val="0"/>
                        </a:spcBef>
                        <a:spcAft>
                          <a:spcPts val="0"/>
                        </a:spcAft>
                        <a:buNone/>
                      </a:pPr>
                      <a:r>
                        <a:rPr lang="en-US" sz="800" u="none" strike="noStrike" cap="none" dirty="0" err="1">
                          <a:solidFill>
                            <a:srgbClr val="030612"/>
                          </a:solidFill>
                          <a:latin typeface="Tahoma"/>
                          <a:ea typeface="Tahoma"/>
                          <a:cs typeface="Tahoma"/>
                          <a:sym typeface="Tahoma"/>
                        </a:rPr>
                        <a:t>Tuliskan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teknik</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dan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instrumen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penilaian</a:t>
                      </a:r>
                      <a:r>
                        <a:rPr lang="en-US" sz="800" u="none" strike="noStrike" cap="none" dirty="0">
                          <a:solidFill>
                            <a:srgbClr val="030612"/>
                          </a:solidFill>
                          <a:latin typeface="Tahoma"/>
                          <a:ea typeface="Tahoma"/>
                          <a:cs typeface="Tahoma"/>
                          <a:sym typeface="Tahoma"/>
                        </a:rPr>
                        <a:t> yang </a:t>
                      </a:r>
                      <a:r>
                        <a:rPr lang="en-US" sz="800" u="none" strike="noStrike" cap="none" dirty="0" err="1" smtClean="0">
                          <a:solidFill>
                            <a:srgbClr val="030612"/>
                          </a:solidFill>
                          <a:latin typeface="Tahoma"/>
                          <a:ea typeface="Tahoma"/>
                          <a:cs typeface="Tahoma"/>
                          <a:sym typeface="Tahoma"/>
                        </a:rPr>
                        <a:t>digunakan</a:t>
                      </a:r>
                      <a:r>
                        <a:rPr lang="en-US" sz="800" u="none" strike="noStrike" cap="none" baseline="0" dirty="0">
                          <a:solidFill>
                            <a:srgbClr val="030612"/>
                          </a:solidFill>
                          <a:latin typeface="Tahoma"/>
                          <a:ea typeface="Tahoma"/>
                          <a:cs typeface="Tahoma"/>
                          <a:sym typeface="Tahoma"/>
                        </a:rPr>
                        <a:t> </a:t>
                      </a:r>
                      <a:r>
                        <a:rPr lang="en-US" sz="800" u="none" strike="noStrike" cap="none" dirty="0" err="1" smtClean="0">
                          <a:solidFill>
                            <a:srgbClr val="030612"/>
                          </a:solidFill>
                          <a:latin typeface="Tahoma"/>
                          <a:ea typeface="Tahoma"/>
                          <a:cs typeface="Tahoma"/>
                          <a:sym typeface="Tahoma"/>
                        </a:rPr>
                        <a:t>dilaksanakan</a:t>
                      </a:r>
                      <a:r>
                        <a:rPr lang="en-US" sz="800" u="none" strike="noStrike" cap="none" dirty="0" smtClean="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melalui</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asesmen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sebagai</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pembelajaran</a:t>
                      </a:r>
                      <a:r>
                        <a:rPr lang="en-US" sz="800" u="none" strike="noStrike" cap="none" dirty="0">
                          <a:solidFill>
                            <a:srgbClr val="030612"/>
                          </a:solidFill>
                          <a:latin typeface="Tahoma"/>
                          <a:ea typeface="Tahoma"/>
                          <a:cs typeface="Tahoma"/>
                          <a:sym typeface="Tahoma"/>
                        </a:rPr>
                        <a:t> (</a:t>
                      </a:r>
                      <a:r>
                        <a:rPr lang="en-US" sz="800" i="1" u="none" strike="noStrike" cap="none" dirty="0">
                          <a:solidFill>
                            <a:srgbClr val="030612"/>
                          </a:solidFill>
                          <a:latin typeface="Verdana"/>
                          <a:ea typeface="Verdana"/>
                          <a:cs typeface="Verdana"/>
                          <a:sym typeface="Verdana"/>
                        </a:rPr>
                        <a:t>assess</a:t>
                      </a:r>
                      <a:endParaRPr sz="800" u="none" strike="noStrike" cap="none" dirty="0">
                        <a:latin typeface="Verdana"/>
                        <a:ea typeface="Verdana"/>
                        <a:cs typeface="Verdana"/>
                        <a:sym typeface="Verdana"/>
                      </a:endParaRPr>
                    </a:p>
                  </a:txBody>
                  <a:tcPr marL="0" marR="0" marT="13975" marB="0">
                    <a:lnL w="57150" cap="flat" cmpd="sng">
                      <a:solidFill>
                        <a:srgbClr val="E0F1FD"/>
                      </a:solidFill>
                      <a:prstDash val="solid"/>
                      <a:round/>
                      <a:headEnd type="none" w="sm" len="sm"/>
                      <a:tailEnd type="none" w="sm" len="sm"/>
                    </a:lnL>
                    <a:lnT w="12700" cap="flat" cmpd="sng">
                      <a:solidFill>
                        <a:srgbClr val="0368A1"/>
                      </a:solidFill>
                      <a:prstDash val="solid"/>
                      <a:round/>
                      <a:headEnd type="none" w="sm" len="sm"/>
                      <a:tailEnd type="none" w="sm" len="sm"/>
                    </a:lnT>
                    <a:lnB w="12700" cap="flat" cmpd="sng">
                      <a:solidFill>
                        <a:srgbClr val="0368A1"/>
                      </a:solidFill>
                      <a:prstDash val="solid"/>
                      <a:round/>
                      <a:headEnd type="none" w="sm" len="sm"/>
                      <a:tailEnd type="none" w="sm" len="sm"/>
                    </a:lnB>
                    <a:solidFill>
                      <a:srgbClr val="EEFCDD"/>
                    </a:solidFill>
                  </a:tcPr>
                </a:tc>
                <a:tc rowSpan="3">
                  <a:txBody>
                    <a:bodyPr/>
                    <a:lstStyle/>
                    <a:p>
                      <a:pPr marL="0" marR="0" lvl="0" indent="36830" algn="r" rtl="0">
                        <a:lnSpc>
                          <a:spcPct val="110000"/>
                        </a:lnSpc>
                        <a:spcBef>
                          <a:spcPts val="0"/>
                        </a:spcBef>
                        <a:spcAft>
                          <a:spcPts val="0"/>
                        </a:spcAft>
                        <a:buNone/>
                      </a:pPr>
                      <a:r>
                        <a:rPr lang="en-US" sz="800" u="none" strike="noStrike" cap="none" dirty="0" err="1">
                          <a:solidFill>
                            <a:srgbClr val="030612"/>
                          </a:solidFill>
                          <a:latin typeface="Tahoma"/>
                          <a:ea typeface="Tahoma"/>
                          <a:cs typeface="Tahoma"/>
                          <a:sym typeface="Tahoma"/>
                        </a:rPr>
                        <a:t>pada</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awal</a:t>
                      </a:r>
                      <a:r>
                        <a:rPr lang="en-US" sz="800" u="none" strike="noStrike" cap="none" dirty="0">
                          <a:solidFill>
                            <a:srgbClr val="030612"/>
                          </a:solidFill>
                          <a:latin typeface="Tahoma"/>
                          <a:ea typeface="Tahoma"/>
                          <a:cs typeface="Tahoma"/>
                          <a:sym typeface="Tahoma"/>
                        </a:rPr>
                        <a:t>, proses, </a:t>
                      </a:r>
                      <a:r>
                        <a:rPr lang="en-US" sz="800" u="none" strike="noStrike" cap="none" dirty="0" err="1">
                          <a:solidFill>
                            <a:srgbClr val="030612"/>
                          </a:solidFill>
                          <a:latin typeface="Tahoma"/>
                          <a:ea typeface="Tahoma"/>
                          <a:cs typeface="Tahoma"/>
                          <a:sym typeface="Tahoma"/>
                        </a:rPr>
                        <a:t>dan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akhir</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pembelajaran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Asesmen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dalam</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pembelajaran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mendalam</a:t>
                      </a:r>
                      <a:r>
                        <a:rPr lang="en-US" sz="800" u="none" strike="noStrike" cap="none" dirty="0">
                          <a:solidFill>
                            <a:srgbClr val="030612"/>
                          </a:solidFill>
                          <a:latin typeface="Tahoma"/>
                          <a:ea typeface="Tahoma"/>
                          <a:cs typeface="Tahoma"/>
                          <a:sym typeface="Tahoma"/>
                        </a:rPr>
                        <a:t> </a:t>
                      </a:r>
                      <a:r>
                        <a:rPr lang="en-US" sz="800" i="1" u="none" strike="noStrike" cap="none" dirty="0" err="1">
                          <a:solidFill>
                            <a:srgbClr val="030612"/>
                          </a:solidFill>
                          <a:latin typeface="Verdana"/>
                          <a:ea typeface="Verdana"/>
                          <a:cs typeface="Verdana"/>
                          <a:sym typeface="Verdana"/>
                        </a:rPr>
                        <a:t>ment</a:t>
                      </a:r>
                      <a:r>
                        <a:rPr lang="en-US" sz="800" i="1" u="none" strike="noStrike" cap="none" dirty="0">
                          <a:solidFill>
                            <a:srgbClr val="030612"/>
                          </a:solidFill>
                          <a:latin typeface="Verdana"/>
                          <a:ea typeface="Verdana"/>
                          <a:cs typeface="Verdana"/>
                          <a:sym typeface="Verdana"/>
                        </a:rPr>
                        <a:t> as learning</a:t>
                      </a:r>
                      <a:r>
                        <a:rPr lang="en-US" sz="800" u="none" strike="noStrike" cap="none" dirty="0">
                          <a:solidFill>
                            <a:srgbClr val="030612"/>
                          </a:solidFill>
                          <a:latin typeface="Tahoma"/>
                          <a:ea typeface="Tahoma"/>
                          <a:cs typeface="Tahoma"/>
                          <a:sym typeface="Tahoma"/>
                        </a:rPr>
                        <a:t>) yang </a:t>
                      </a:r>
                      <a:r>
                        <a:rPr lang="en-US" sz="800" u="none" strike="noStrike" cap="none" dirty="0" err="1">
                          <a:solidFill>
                            <a:srgbClr val="030612"/>
                          </a:solidFill>
                          <a:latin typeface="Tahoma"/>
                          <a:ea typeface="Tahoma"/>
                          <a:cs typeface="Tahoma"/>
                          <a:sym typeface="Tahoma"/>
                        </a:rPr>
                        <a:t>menekankan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pada</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penilaian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diri</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dan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penilaian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sejawat</a:t>
                      </a:r>
                      <a:r>
                        <a:rPr lang="en-US" sz="800" u="none" strike="noStrike" cap="none" dirty="0">
                          <a:solidFill>
                            <a:srgbClr val="030612"/>
                          </a:solidFill>
                          <a:latin typeface="Tahoma"/>
                          <a:ea typeface="Tahoma"/>
                          <a:cs typeface="Tahoma"/>
                          <a:sym typeface="Tahoma"/>
                        </a:rPr>
                        <a:t> </a:t>
                      </a:r>
                      <a:r>
                        <a:rPr lang="en-US" sz="800" i="1" u="none" strike="noStrike" cap="none" dirty="0">
                          <a:solidFill>
                            <a:srgbClr val="030612"/>
                          </a:solidFill>
                          <a:latin typeface="Verdana"/>
                          <a:ea typeface="Verdana"/>
                          <a:cs typeface="Verdana"/>
                          <a:sym typeface="Verdana"/>
                        </a:rPr>
                        <a:t>, </a:t>
                      </a:r>
                      <a:r>
                        <a:rPr lang="en-US" sz="800" u="none" strike="noStrike" cap="none" dirty="0" err="1">
                          <a:solidFill>
                            <a:srgbClr val="030612"/>
                          </a:solidFill>
                          <a:latin typeface="Tahoma"/>
                          <a:ea typeface="Tahoma"/>
                          <a:cs typeface="Tahoma"/>
                          <a:sym typeface="Tahoma"/>
                        </a:rPr>
                        <a:t>asesmen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ankan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pada</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umpan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balik</a:t>
                      </a:r>
                      <a:r>
                        <a:rPr lang="en-US" sz="800" i="1" u="none" strike="noStrike" cap="none" dirty="0">
                          <a:solidFill>
                            <a:srgbClr val="030612"/>
                          </a:solidFill>
                          <a:latin typeface="Verdana"/>
                          <a:ea typeface="Verdana"/>
                          <a:cs typeface="Verdana"/>
                          <a:sym typeface="Verdana"/>
                        </a:rPr>
                        <a:t>, </a:t>
                      </a:r>
                      <a:r>
                        <a:rPr lang="en-US" sz="800" u="none" strike="noStrike" cap="none" dirty="0" err="1">
                          <a:solidFill>
                            <a:srgbClr val="030612"/>
                          </a:solidFill>
                          <a:latin typeface="Tahoma"/>
                          <a:ea typeface="Tahoma"/>
                          <a:cs typeface="Tahoma"/>
                          <a:sym typeface="Tahoma"/>
                        </a:rPr>
                        <a:t>dan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asesmen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hasil</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pembelajaran</a:t>
                      </a:r>
                      <a:r>
                        <a:rPr lang="en-US" sz="800" u="none" strike="noStrike" cap="none" dirty="0">
                          <a:solidFill>
                            <a:srgbClr val="030612"/>
                          </a:solidFill>
                          <a:latin typeface="Tahoma"/>
                          <a:ea typeface="Tahoma"/>
                          <a:cs typeface="Tahoma"/>
                          <a:sym typeface="Tahoma"/>
                        </a:rPr>
                        <a:t> (</a:t>
                      </a:r>
                      <a:r>
                        <a:rPr lang="en-US" sz="800" i="1" u="none" strike="noStrike" cap="none" dirty="0">
                          <a:solidFill>
                            <a:srgbClr val="030612"/>
                          </a:solidFill>
                          <a:latin typeface="Verdana"/>
                          <a:ea typeface="Verdana"/>
                          <a:cs typeface="Verdana"/>
                          <a:sym typeface="Verdana"/>
                        </a:rPr>
                        <a:t>assessment </a:t>
                      </a:r>
                      <a:r>
                        <a:rPr lang="en-US" sz="800" i="1" u="none" strike="noStrike" cap="none" dirty="0" err="1">
                          <a:solidFill>
                            <a:srgbClr val="030612"/>
                          </a:solidFill>
                          <a:latin typeface="Verdana"/>
                          <a:ea typeface="Verdana"/>
                          <a:cs typeface="Verdana"/>
                          <a:sym typeface="Verdana"/>
                        </a:rPr>
                        <a:t>ofi</a:t>
                      </a:r>
                      <a:r>
                        <a:rPr lang="en-US" sz="800" i="1" u="none" strike="noStrike" cap="none" dirty="0">
                          <a:solidFill>
                            <a:srgbClr val="030612"/>
                          </a:solidFill>
                          <a:latin typeface="Verdana"/>
                          <a:ea typeface="Verdana"/>
                          <a:cs typeface="Verdana"/>
                          <a:sym typeface="Verdana"/>
                        </a:rPr>
                        <a:t> learning</a:t>
                      </a:r>
                      <a:r>
                        <a:rPr lang="en-US" sz="800" u="none" strike="noStrike" cap="none" dirty="0">
                          <a:solidFill>
                            <a:srgbClr val="030612"/>
                          </a:solidFill>
                          <a:latin typeface="Tahoma"/>
                          <a:ea typeface="Tahoma"/>
                          <a:cs typeface="Tahoma"/>
                          <a:sym typeface="Tahoma"/>
                        </a:rPr>
                        <a:t>) yang </a:t>
                      </a:r>
                      <a:r>
                        <a:rPr lang="en-US" sz="800" u="none" strike="noStrike" cap="none" dirty="0" err="1">
                          <a:solidFill>
                            <a:srgbClr val="030612"/>
                          </a:solidFill>
                          <a:latin typeface="Tahoma"/>
                          <a:ea typeface="Tahoma"/>
                          <a:cs typeface="Tahoma"/>
                          <a:sym typeface="Tahoma"/>
                        </a:rPr>
                        <a:t>empertimbangkan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karakteristik</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peserta</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didik</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Contoh</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Penilaian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Sejawat</a:t>
                      </a:r>
                      <a:r>
                        <a:rPr lang="en-US" sz="800" i="1" u="none" strike="noStrike" cap="none" dirty="0">
                          <a:solidFill>
                            <a:srgbClr val="030612"/>
                          </a:solidFill>
                          <a:latin typeface="Verdana"/>
                          <a:ea typeface="Verdana"/>
                          <a:cs typeface="Verdana"/>
                          <a:sym typeface="Verdana"/>
                        </a:rPr>
                        <a:t>, </a:t>
                      </a:r>
                      <a:r>
                        <a:rPr lang="en-US" sz="800" u="none" strike="noStrike" cap="none" dirty="0" err="1">
                          <a:solidFill>
                            <a:srgbClr val="030612"/>
                          </a:solidFill>
                          <a:latin typeface="Tahoma"/>
                          <a:ea typeface="Tahoma"/>
                          <a:cs typeface="Tahoma"/>
                          <a:sym typeface="Tahoma"/>
                        </a:rPr>
                        <a:t>Penilaian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Diri</a:t>
                      </a:r>
                      <a:r>
                        <a:rPr lang="en-US" sz="800" u="none" strike="noStrike" cap="none" dirty="0">
                          <a:solidFill>
                            <a:srgbClr val="030612"/>
                          </a:solidFill>
                          <a:latin typeface="Tahoma"/>
                          <a:ea typeface="Tahoma"/>
                          <a:cs typeface="Tahoma"/>
                          <a:sym typeface="Tahoma"/>
                        </a:rPr>
                        <a:t>,</a:t>
                      </a:r>
                      <a:endParaRPr sz="800" u="none" strike="noStrike" cap="none" dirty="0">
                        <a:latin typeface="Tahoma"/>
                        <a:ea typeface="Tahoma"/>
                        <a:cs typeface="Tahoma"/>
                        <a:sym typeface="Tahoma"/>
                      </a:endParaRPr>
                    </a:p>
                    <a:p>
                      <a:pPr marL="0" marR="0" lvl="0" indent="0" algn="l" rtl="0">
                        <a:lnSpc>
                          <a:spcPct val="100000"/>
                        </a:lnSpc>
                        <a:spcBef>
                          <a:spcPts val="95"/>
                        </a:spcBef>
                        <a:spcAft>
                          <a:spcPts val="0"/>
                        </a:spcAft>
                        <a:buNone/>
                      </a:pPr>
                      <a:r>
                        <a:rPr lang="en-US" sz="800" u="none" strike="noStrike" cap="none" dirty="0" err="1">
                          <a:solidFill>
                            <a:srgbClr val="030612"/>
                          </a:solidFill>
                          <a:latin typeface="Tahoma"/>
                          <a:ea typeface="Tahoma"/>
                          <a:cs typeface="Tahoma"/>
                          <a:sym typeface="Tahoma"/>
                        </a:rPr>
                        <a:t>nilaian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Berbasis</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Kelas</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Penilaian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Kinerja</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Tes</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tertulis</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Tes</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lisan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dan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sebagainya</a:t>
                      </a:r>
                      <a:r>
                        <a:rPr lang="en-US" sz="800" u="none" strike="noStrike" cap="none" dirty="0">
                          <a:solidFill>
                            <a:srgbClr val="030612"/>
                          </a:solidFill>
                          <a:latin typeface="Tahoma"/>
                          <a:ea typeface="Tahoma"/>
                          <a:cs typeface="Tahoma"/>
                          <a:sym typeface="Tahoma"/>
                        </a:rPr>
                        <a:t>.</a:t>
                      </a:r>
                      <a:endParaRPr sz="800" u="none" strike="noStrike" cap="none" dirty="0">
                        <a:latin typeface="Tahoma"/>
                        <a:ea typeface="Tahoma"/>
                        <a:cs typeface="Tahoma"/>
                        <a:sym typeface="Tahoma"/>
                      </a:endParaRPr>
                    </a:p>
                  </a:txBody>
                  <a:tcPr marL="0" marR="0" marT="32375" marB="0">
                    <a:lnT w="12700" cap="flat" cmpd="sng">
                      <a:solidFill>
                        <a:srgbClr val="0368A1"/>
                      </a:solidFill>
                      <a:prstDash val="solid"/>
                      <a:round/>
                      <a:headEnd type="none" w="sm" len="sm"/>
                      <a:tailEnd type="none" w="sm" len="sm"/>
                    </a:lnT>
                    <a:lnB w="12700" cap="flat" cmpd="sng">
                      <a:solidFill>
                        <a:srgbClr val="0368A1"/>
                      </a:solidFill>
                      <a:prstDash val="solid"/>
                      <a:round/>
                      <a:headEnd type="none" w="sm" len="sm"/>
                      <a:tailEnd type="none" w="sm" len="sm"/>
                    </a:lnB>
                    <a:solidFill>
                      <a:srgbClr val="EEFCDD"/>
                    </a:solidFill>
                  </a:tcPr>
                </a:tc>
                <a:tc rowSpan="3">
                  <a:txBody>
                    <a:bodyPr/>
                    <a:lstStyle/>
                    <a:p>
                      <a:pPr marL="0" marR="0" lvl="0" indent="0" algn="l" rtl="0">
                        <a:lnSpc>
                          <a:spcPct val="100000"/>
                        </a:lnSpc>
                        <a:spcBef>
                          <a:spcPts val="0"/>
                        </a:spcBef>
                        <a:spcAft>
                          <a:spcPts val="0"/>
                        </a:spcAft>
                        <a:buNone/>
                      </a:pPr>
                      <a:endParaRPr sz="700" u="none" strike="noStrike" cap="none">
                        <a:latin typeface="Times New Roman"/>
                        <a:ea typeface="Times New Roman"/>
                        <a:cs typeface="Times New Roman"/>
                        <a:sym typeface="Times New Roman"/>
                      </a:endParaRPr>
                    </a:p>
                  </a:txBody>
                  <a:tcPr marL="0" marR="0" marT="0" marB="0">
                    <a:lnR w="12700" cap="flat" cmpd="sng">
                      <a:solidFill>
                        <a:srgbClr val="0368A1"/>
                      </a:solidFill>
                      <a:prstDash val="solid"/>
                      <a:round/>
                      <a:headEnd type="none" w="sm" len="sm"/>
                      <a:tailEnd type="none" w="sm" len="sm"/>
                    </a:lnR>
                    <a:lnT w="12700" cap="flat" cmpd="sng">
                      <a:solidFill>
                        <a:srgbClr val="0368A1"/>
                      </a:solidFill>
                      <a:prstDash val="solid"/>
                      <a:round/>
                      <a:headEnd type="none" w="sm" len="sm"/>
                      <a:tailEnd type="none" w="sm" len="sm"/>
                    </a:lnT>
                    <a:lnB w="12700" cap="flat" cmpd="sng">
                      <a:solidFill>
                        <a:srgbClr val="0368A1"/>
                      </a:solidFill>
                      <a:prstDash val="solid"/>
                      <a:round/>
                      <a:headEnd type="none" w="sm" len="sm"/>
                      <a:tailEnd type="none" w="sm" len="sm"/>
                    </a:lnB>
                    <a:solidFill>
                      <a:srgbClr val="F1F4F9"/>
                    </a:solidFill>
                  </a:tcPr>
                </a:tc>
              </a:tr>
              <a:tr h="260350">
                <a:tc vMerge="1">
                  <a:txBody>
                    <a:bodyPr/>
                    <a:lstStyle/>
                    <a:p>
                      <a:endParaRPr lang="en-US"/>
                    </a:p>
                  </a:txBody>
                  <a:tcPr/>
                </a:tc>
                <a:tc>
                  <a:txBody>
                    <a:bodyPr/>
                    <a:lstStyle/>
                    <a:p>
                      <a:pPr marL="19050" marR="77470" lvl="0" indent="0" algn="l" rtl="0">
                        <a:lnSpc>
                          <a:spcPct val="132500"/>
                        </a:lnSpc>
                        <a:spcBef>
                          <a:spcPts val="0"/>
                        </a:spcBef>
                        <a:spcAft>
                          <a:spcPts val="0"/>
                        </a:spcAft>
                        <a:buNone/>
                      </a:pPr>
                      <a:r>
                        <a:rPr lang="en-US" sz="800" u="none" strike="noStrike" cap="none">
                          <a:solidFill>
                            <a:srgbClr val="030612"/>
                          </a:solidFill>
                          <a:latin typeface="Tahoma"/>
                          <a:ea typeface="Tahoma"/>
                          <a:cs typeface="Tahoma"/>
                          <a:sym typeface="Tahoma"/>
                        </a:rPr>
                        <a:t>untuk pembelajaran (</a:t>
                      </a:r>
                      <a:r>
                        <a:rPr lang="en-US" sz="800" i="1" u="none" strike="noStrike" cap="none">
                          <a:solidFill>
                            <a:srgbClr val="030612"/>
                          </a:solidFill>
                          <a:latin typeface="Verdana"/>
                          <a:ea typeface="Verdana"/>
                          <a:cs typeface="Verdana"/>
                          <a:sym typeface="Verdana"/>
                        </a:rPr>
                        <a:t>assessment fior learning</a:t>
                      </a:r>
                      <a:r>
                        <a:rPr lang="en-US" sz="800" u="none" strike="noStrike" cap="none">
                          <a:solidFill>
                            <a:srgbClr val="030612"/>
                          </a:solidFill>
                          <a:latin typeface="Tahoma"/>
                          <a:ea typeface="Tahoma"/>
                          <a:cs typeface="Tahoma"/>
                          <a:sym typeface="Tahoma"/>
                        </a:rPr>
                        <a:t>) yang menek menekankan pada pencapaian dan tindak lanjut dengan</a:t>
                      </a:r>
                      <a:endParaRPr sz="800" u="none" strike="noStrike" cap="none">
                        <a:latin typeface="Tahoma"/>
                        <a:ea typeface="Tahoma"/>
                        <a:cs typeface="Tahoma"/>
                        <a:sym typeface="Tahoma"/>
                      </a:endParaRPr>
                    </a:p>
                  </a:txBody>
                  <a:tcPr marL="0" marR="0" marT="21600" marB="0">
                    <a:lnL w="57150" cap="flat" cmpd="sng">
                      <a:solidFill>
                        <a:srgbClr val="E0F1FD"/>
                      </a:solidFill>
                      <a:prstDash val="solid"/>
                      <a:round/>
                      <a:headEnd type="none" w="sm" len="sm"/>
                      <a:tailEnd type="none" w="sm" len="sm"/>
                    </a:lnL>
                    <a:lnT w="12700" cap="flat" cmpd="sng">
                      <a:solidFill>
                        <a:srgbClr val="0368A1"/>
                      </a:solidFill>
                      <a:prstDash val="solid"/>
                      <a:round/>
                      <a:headEnd type="none" w="sm" len="sm"/>
                      <a:tailEnd type="none" w="sm" len="sm"/>
                    </a:lnT>
                    <a:lnB w="12700" cap="flat" cmpd="sng">
                      <a:solidFill>
                        <a:srgbClr val="0368A1"/>
                      </a:solidFill>
                      <a:prstDash val="solid"/>
                      <a:round/>
                      <a:headEnd type="none" w="sm" len="sm"/>
                      <a:tailEnd type="none" w="sm" len="sm"/>
                    </a:lnB>
                    <a:solidFill>
                      <a:srgbClr val="EEFCDD"/>
                    </a:solidFill>
                  </a:tcPr>
                </a:tc>
                <a:tc vMerge="1">
                  <a:txBody>
                    <a:bodyPr/>
                    <a:lstStyle/>
                    <a:p>
                      <a:endParaRPr lang="en-US"/>
                    </a:p>
                  </a:txBody>
                  <a:tcPr/>
                </a:tc>
                <a:tc vMerge="1">
                  <a:txBody>
                    <a:bodyPr/>
                    <a:lstStyle/>
                    <a:p>
                      <a:endParaRPr lang="en-US"/>
                    </a:p>
                  </a:txBody>
                  <a:tcPr/>
                </a:tc>
              </a:tr>
              <a:tr h="260350">
                <a:tc vMerge="1">
                  <a:txBody>
                    <a:bodyPr/>
                    <a:lstStyle/>
                    <a:p>
                      <a:endParaRPr lang="en-US"/>
                    </a:p>
                  </a:txBody>
                  <a:tcPr/>
                </a:tc>
                <a:tc>
                  <a:txBody>
                    <a:bodyPr/>
                    <a:lstStyle/>
                    <a:p>
                      <a:pPr marL="19050" marR="57785" lvl="0" indent="0" algn="l" rtl="0">
                        <a:lnSpc>
                          <a:spcPct val="100000"/>
                        </a:lnSpc>
                        <a:spcBef>
                          <a:spcPts val="0"/>
                        </a:spcBef>
                        <a:spcAft>
                          <a:spcPts val="0"/>
                        </a:spcAft>
                        <a:buNone/>
                      </a:pPr>
                      <a:r>
                        <a:rPr lang="en-US" sz="800" u="none" strike="noStrike" cap="none" dirty="0" err="1">
                          <a:solidFill>
                            <a:srgbClr val="030612"/>
                          </a:solidFill>
                          <a:latin typeface="Tahoma"/>
                          <a:ea typeface="Tahoma"/>
                          <a:cs typeface="Tahoma"/>
                          <a:sym typeface="Tahoma"/>
                        </a:rPr>
                        <a:t>Penilaian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Proyek</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Penilaian</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Produk</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Observasi</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Portofolio</a:t>
                      </a:r>
                      <a:r>
                        <a:rPr lang="en-US" sz="800" u="none" strike="noStrike" cap="none" dirty="0">
                          <a:solidFill>
                            <a:srgbClr val="030612"/>
                          </a:solidFill>
                          <a:latin typeface="Tahoma"/>
                          <a:ea typeface="Tahoma"/>
                          <a:cs typeface="Tahoma"/>
                          <a:sym typeface="Tahoma"/>
                        </a:rPr>
                        <a:t>, </a:t>
                      </a:r>
                      <a:r>
                        <a:rPr lang="en-US" sz="800" u="none" strike="noStrike" cap="none" dirty="0" err="1">
                          <a:solidFill>
                            <a:srgbClr val="030612"/>
                          </a:solidFill>
                          <a:latin typeface="Tahoma"/>
                          <a:ea typeface="Tahoma"/>
                          <a:cs typeface="Tahoma"/>
                          <a:sym typeface="Tahoma"/>
                        </a:rPr>
                        <a:t>Pe</a:t>
                      </a:r>
                      <a:endParaRPr sz="800" u="none" strike="noStrike" cap="none" dirty="0">
                        <a:latin typeface="Tahoma"/>
                        <a:ea typeface="Tahoma"/>
                        <a:cs typeface="Tahoma"/>
                        <a:sym typeface="Tahoma"/>
                      </a:endParaRPr>
                    </a:p>
                  </a:txBody>
                  <a:tcPr marL="0" marR="0" marT="60325" marB="0">
                    <a:lnL w="12700" cap="flat" cmpd="sng">
                      <a:solidFill>
                        <a:srgbClr val="0368A1"/>
                      </a:solidFill>
                      <a:prstDash val="solid"/>
                      <a:round/>
                      <a:headEnd type="none" w="sm" len="sm"/>
                      <a:tailEnd type="none" w="sm" len="sm"/>
                    </a:lnL>
                    <a:lnT w="12700" cap="flat" cmpd="sng">
                      <a:solidFill>
                        <a:srgbClr val="0368A1"/>
                      </a:solidFill>
                      <a:prstDash val="solid"/>
                      <a:round/>
                      <a:headEnd type="none" w="sm" len="sm"/>
                      <a:tailEnd type="none" w="sm" len="sm"/>
                    </a:lnT>
                    <a:lnB w="12700" cap="flat" cmpd="sng">
                      <a:solidFill>
                        <a:srgbClr val="0368A1"/>
                      </a:solidFill>
                      <a:prstDash val="solid"/>
                      <a:round/>
                      <a:headEnd type="none" w="sm" len="sm"/>
                      <a:tailEnd type="none" w="sm" len="sm"/>
                    </a:lnB>
                    <a:solidFill>
                      <a:srgbClr val="EEFCDD"/>
                    </a:solidFill>
                  </a:tcPr>
                </a:tc>
                <a:tc vMerge="1">
                  <a:txBody>
                    <a:bodyPr/>
                    <a:lstStyle/>
                    <a:p>
                      <a:endParaRPr lang="en-US"/>
                    </a:p>
                  </a:txBody>
                  <a:tcPr/>
                </a:tc>
                <a:tc vMerge="1">
                  <a:txBody>
                    <a:bodyPr/>
                    <a:lstStyle/>
                    <a:p>
                      <a:endParaRPr lang="en-US"/>
                    </a:p>
                  </a:txBody>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27"/>
          <p:cNvSpPr/>
          <p:nvPr/>
        </p:nvSpPr>
        <p:spPr>
          <a:xfrm>
            <a:off x="1" y="5143369"/>
            <a:ext cx="9143999" cy="131"/>
          </a:xfrm>
          <a:custGeom>
            <a:avLst/>
            <a:gdLst/>
            <a:ahLst/>
            <a:cxnLst/>
            <a:rect l="l" t="t" r="r" b="b"/>
            <a:pathLst>
              <a:path w="9143999" h="131" extrusionOk="0">
                <a:moveTo>
                  <a:pt x="0" y="0"/>
                </a:moveTo>
                <a:lnTo>
                  <a:pt x="9143999" y="0"/>
                </a:lnTo>
                <a:lnTo>
                  <a:pt x="9143999" y="131"/>
                </a:lnTo>
                <a:lnTo>
                  <a:pt x="0" y="131"/>
                </a:lnTo>
                <a:lnTo>
                  <a:pt x="0" y="0"/>
                </a:lnTo>
                <a:close/>
              </a:path>
            </a:pathLst>
          </a:custGeom>
          <a:solidFill>
            <a:srgbClr val="DDF0FF"/>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63" name="Google Shape;463;p27"/>
          <p:cNvSpPr/>
          <p:nvPr/>
        </p:nvSpPr>
        <p:spPr>
          <a:xfrm>
            <a:off x="1" y="5050669"/>
            <a:ext cx="7767949" cy="92699"/>
          </a:xfrm>
          <a:custGeom>
            <a:avLst/>
            <a:gdLst/>
            <a:ahLst/>
            <a:cxnLst/>
            <a:rect l="l" t="t" r="r" b="b"/>
            <a:pathLst>
              <a:path w="7767949" h="92699" extrusionOk="0">
                <a:moveTo>
                  <a:pt x="0" y="0"/>
                </a:moveTo>
                <a:lnTo>
                  <a:pt x="7767949" y="0"/>
                </a:lnTo>
                <a:lnTo>
                  <a:pt x="7767949" y="92699"/>
                </a:lnTo>
                <a:lnTo>
                  <a:pt x="0" y="92699"/>
                </a:lnTo>
                <a:lnTo>
                  <a:pt x="0" y="0"/>
                </a:lnTo>
                <a:close/>
              </a:path>
            </a:pathLst>
          </a:custGeom>
          <a:solidFill>
            <a:srgbClr val="1C64B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64" name="Google Shape;464;p27"/>
          <p:cNvSpPr/>
          <p:nvPr/>
        </p:nvSpPr>
        <p:spPr>
          <a:xfrm>
            <a:off x="7767950" y="5050669"/>
            <a:ext cx="1376049" cy="92699"/>
          </a:xfrm>
          <a:custGeom>
            <a:avLst/>
            <a:gdLst/>
            <a:ahLst/>
            <a:cxnLst/>
            <a:rect l="l" t="t" r="r" b="b"/>
            <a:pathLst>
              <a:path w="1376049" h="92699" extrusionOk="0">
                <a:moveTo>
                  <a:pt x="0" y="0"/>
                </a:moveTo>
                <a:lnTo>
                  <a:pt x="1376049" y="0"/>
                </a:lnTo>
                <a:lnTo>
                  <a:pt x="1376049" y="92699"/>
                </a:lnTo>
                <a:lnTo>
                  <a:pt x="0" y="92699"/>
                </a:lnTo>
                <a:lnTo>
                  <a:pt x="0" y="0"/>
                </a:lnTo>
              </a:path>
            </a:pathLst>
          </a:custGeom>
          <a:solidFill>
            <a:srgbClr val="FCB116"/>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65" name="Google Shape;465;p27"/>
          <p:cNvSpPr/>
          <p:nvPr/>
        </p:nvSpPr>
        <p:spPr>
          <a:xfrm>
            <a:off x="425401" y="2058450"/>
            <a:ext cx="8293199" cy="1026599"/>
          </a:xfrm>
          <a:custGeom>
            <a:avLst/>
            <a:gdLst/>
            <a:ahLst/>
            <a:cxnLst/>
            <a:rect l="l" t="t" r="r" b="b"/>
            <a:pathLst>
              <a:path w="8293199" h="1026599" extrusionOk="0">
                <a:moveTo>
                  <a:pt x="0" y="0"/>
                </a:moveTo>
                <a:lnTo>
                  <a:pt x="8293199" y="0"/>
                </a:lnTo>
                <a:lnTo>
                  <a:pt x="8293199" y="1026599"/>
                </a:lnTo>
                <a:lnTo>
                  <a:pt x="0" y="1026599"/>
                </a:lnTo>
                <a:lnTo>
                  <a:pt x="0" y="0"/>
                </a:lnTo>
              </a:path>
            </a:pathLst>
          </a:custGeom>
          <a:no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466" name="Google Shape;466;p27"/>
          <p:cNvSpPr txBox="1"/>
          <p:nvPr/>
        </p:nvSpPr>
        <p:spPr>
          <a:xfrm>
            <a:off x="425401" y="2058450"/>
            <a:ext cx="8305899" cy="1026599"/>
          </a:xfrm>
          <a:prstGeom prst="rect">
            <a:avLst/>
          </a:prstGeom>
          <a:noFill/>
          <a:ln>
            <a:noFill/>
          </a:ln>
        </p:spPr>
        <p:txBody>
          <a:bodyPr spcFirstLastPara="1" wrap="square" lIns="0" tIns="0" rIns="0" bIns="0" anchor="t" anchorCtr="0">
            <a:noAutofit/>
          </a:bodyPr>
          <a:lstStyle/>
          <a:p>
            <a:pPr marL="0" marR="12700" lvl="0" indent="0" algn="l" rtl="0">
              <a:lnSpc>
                <a:spcPct val="50000"/>
              </a:lnSpc>
              <a:spcBef>
                <a:spcPts val="0"/>
              </a:spcBef>
              <a:spcAft>
                <a:spcPts val="0"/>
              </a:spcAft>
              <a:buNone/>
            </a:pPr>
            <a:endParaRPr sz="1800"/>
          </a:p>
          <a:p>
            <a:pPr marL="2165656" lvl="0" indent="0" algn="l" rtl="0">
              <a:lnSpc>
                <a:spcPct val="95825"/>
              </a:lnSpc>
              <a:spcBef>
                <a:spcPts val="0"/>
              </a:spcBef>
              <a:spcAft>
                <a:spcPts val="0"/>
              </a:spcAft>
              <a:buNone/>
            </a:pPr>
            <a:r>
              <a:rPr lang="en-US" sz="5450">
                <a:solidFill>
                  <a:srgbClr val="184C7A"/>
                </a:solidFill>
                <a:latin typeface="Times New Roman"/>
                <a:ea typeface="Times New Roman"/>
                <a:cs typeface="Times New Roman"/>
                <a:sym typeface="Times New Roman"/>
              </a:rPr>
              <a:t>Terima  </a:t>
            </a:r>
            <a:r>
              <a:rPr lang="en-US" sz="5450">
                <a:solidFill>
                  <a:srgbClr val="1C64B0"/>
                </a:solidFill>
                <a:latin typeface="Times New Roman"/>
                <a:ea typeface="Times New Roman"/>
                <a:cs typeface="Times New Roman"/>
                <a:sym typeface="Times New Roman"/>
              </a:rPr>
              <a:t>kasih</a:t>
            </a:r>
            <a:endParaRPr sz="545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1761</Words>
  <Application>Microsoft Office PowerPoint</Application>
  <PresentationFormat>On-screen Show (16:9)</PresentationFormat>
  <Paragraphs>186</Paragraphs>
  <Slides>27</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Verdana</vt:lpstr>
      <vt:lpstr>Arial</vt:lpstr>
      <vt:lpstr>Arial Black</vt:lpstr>
      <vt:lpstr>Tahoma</vt:lpstr>
      <vt:lpstr>Lucida Sans</vt:lpstr>
      <vt:lpstr>Calibri</vt:lpstr>
      <vt:lpstr>Times New Roman</vt:lpstr>
      <vt:lpstr>Office Theme</vt:lpstr>
      <vt:lpstr>Perencanaan Pembelajaran Mendalam</vt:lpstr>
      <vt:lpstr>PowerPoint Presentation</vt:lpstr>
      <vt:lpstr>PowerPoint Presentation</vt:lpstr>
      <vt:lpstr>PowerPoint Presentation</vt:lpstr>
      <vt:lpstr>Perencanaan Pembelajaran Mendalam</vt:lpstr>
      <vt:lpstr>Perencanaan Pembelajaran Mendalam</vt:lpstr>
      <vt:lpstr>Kementerian Pendidikan Dasar dan Menengah</vt:lpstr>
      <vt:lpstr>Mengidentifikasi Karakteristik Mata Pelajaran</vt:lpstr>
      <vt:lpstr>Menentukan Dimensi Profil Lulusan</vt:lpstr>
      <vt:lpstr>PowerPoint Presentation</vt:lpstr>
      <vt:lpstr>PowerPoint Presentation</vt:lpstr>
      <vt:lpstr>Perencanaan Pembelajaran Mendalam</vt:lpstr>
      <vt:lpstr>Desain Pembelajaran: Menentukan tujuan pembelajaran</vt:lpstr>
      <vt:lpstr>PowerPoint Presentation</vt:lpstr>
      <vt:lpstr>PowerPoint Presentation</vt:lpstr>
      <vt:lpstr>Desain Pembelajaran: Menentukan kerangka pembelajaran (praktis pedagogis, kemitraan pembelajaran, lingkungan pembelajaran, pemanfaatan digital)</vt:lpstr>
      <vt:lpstr>Desain Pembelajaran:</vt:lpstr>
      <vt:lpstr>Perencanaan Pembelajaran Mendalam</vt:lpstr>
      <vt:lpstr>PowerPoint Presentation</vt:lpstr>
      <vt:lpstr>Kementerian Pendidikan Dasar dan Menengah</vt:lpstr>
      <vt:lpstr>Pengalaman belajar dilakukan secara bertahap untuk mencapai level PM</vt:lpstr>
      <vt:lpstr>Perencanaan Pembelajaran Mendalam</vt:lpstr>
      <vt:lpstr>Kementerian Pendidikan Dasar dan Menengah</vt:lpstr>
      <vt:lpstr>Proses penyusunan perencanaan pembelajaran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Perencanaan Pembelajaran Mendalam</dc:title>
  <dc:creator>PPPPTK BBL</dc:creator>
  <cp:lastModifiedBy>POSTEST P4TK BBL</cp:lastModifiedBy>
  <cp:revision>5</cp:revision>
  <dcterms:created xsi:type="dcterms:W3CDTF">2026-06-03T03:29:52Z</dcterms:created>
  <dcterms:modified xsi:type="dcterms:W3CDTF">2026-07-29T07:40:27Z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2026-06-03T00:00:00Z</vt:filetime>
  </property>
  <property fmtid="{D5CDD505-2E9C-101B-9397-08002B2CF9AE}" pid="3" name="Creator">
    <vt:lpwstr>Google</vt:lpwstr>
  </property>
  <property fmtid="{D5CDD505-2E9C-101B-9397-08002B2CF9AE}" pid="4" name="LastSaved">
    <vt:filetime>2026-06-03T00:00:00Z</vt:filetime>
  </property>
</Properties>
</file>