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91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Sapa peserta. Sampaikan bahwa sesi ini berformat praktik: siapkan HP atau laptop dan akun asisten AI (Claude, ChatGPT, Gemini, atau lainnya).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Tekankan: AI adalah asisten yang cepat tetapi bisa keliru. Guru yang mengenal murid dan konteks daerah. Ajak peserta menyebut satu pekerjaan yang paling menyita waktu mereka.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 waktu 3 menit. Minta 2 sampai 3 peserta membacakan prompt mereka.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Pastikan semua peserta sudah membuka asisten AI. Keliling dan bantu yang kesulitan.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Dorong peserta memakai contoh nyata daerah agar hasil AI tidak generik.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Tunjukkan satu contoh kesalahan AI agar peserta sadar pentingnya verifikasi.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Tutup dengan tanya jawab dan ucapan terima kasih.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14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351260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158901"/>
            <a:ext cx="10566400" cy="3886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351260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158901"/>
            <a:ext cx="10566400" cy="3886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09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MGMP IPAS Kab. Aceh Singkil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748260"/>
            <a:ext cx="10883392" cy="751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20"/>
              </a:lnSpc>
              <a:buNone/>
            </a:pPr>
            <a:r>
              <a:rPr lang="en-US" sz="5200" b="1" i="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sebagai Co-Teacher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812800" y="3728641"/>
            <a:ext cx="10883392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CFE3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Bukan Menggantikan Guru, tetapi Membantu Guru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12800" y="4338163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FE3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Sesi praktik langsung · [Nama Narasumber]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Guru Tetap Pengambil Keputusan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50" y="1626791"/>
            <a:ext cx="3373934" cy="1749822"/>
          </a:xfrm>
          <a:prstGeom prst="roundRect">
            <a:avLst>
              <a:gd name="adj" fmla="val 6895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9500" y="1887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mengerjakan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9500" y="2293541"/>
            <a:ext cx="2938831" cy="8481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Draf awal, variasi contoh, ringkasan, dan pekerjaan administratif yang berulang.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408984" y="1626791"/>
            <a:ext cx="3374033" cy="1749822"/>
          </a:xfrm>
          <a:prstGeom prst="roundRect">
            <a:avLst>
              <a:gd name="adj" fmla="val 6895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9334" y="1887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7A6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Guru memutuskan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69334" y="2293541"/>
            <a:ext cx="2938933" cy="8481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Tujuan, konteks kelas, ketepatan konsep, dan nilai-nilai yang ditanamkan.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998916" y="1626791"/>
            <a:ext cx="3373934" cy="1749822"/>
          </a:xfrm>
          <a:prstGeom prst="roundRect">
            <a:avLst>
              <a:gd name="adj" fmla="val 6895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9266" y="1887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Murid terbantu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59266" y="2293541"/>
            <a:ext cx="2938831" cy="8481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Waktu guru lebih banyak untuk membimbing, bukan menyiapkan dokumen.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Rumus Prompt: 5 Unsur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50" y="1626791"/>
            <a:ext cx="1978620" cy="1518741"/>
          </a:xfrm>
          <a:prstGeom prst="roundRect">
            <a:avLst>
              <a:gd name="adj" fmla="val 7944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700" y="1836341"/>
            <a:ext cx="16103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Peran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28700" y="2242741"/>
            <a:ext cx="1610320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Kamu adalah asisten guru IPAS SMK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962870" y="1626791"/>
            <a:ext cx="1978720" cy="1518741"/>
          </a:xfrm>
          <a:prstGeom prst="roundRect">
            <a:avLst>
              <a:gd name="adj" fmla="val 7944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72420" y="1836341"/>
            <a:ext cx="16104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Konteks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172420" y="2242741"/>
            <a:ext cx="161042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Kelas X, topik, kondisi siswa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106690" y="1626791"/>
            <a:ext cx="1978620" cy="1518741"/>
          </a:xfrm>
          <a:prstGeom prst="roundRect">
            <a:avLst>
              <a:gd name="adj" fmla="val 7944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16240" y="1836341"/>
            <a:ext cx="16103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Tugas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316240" y="2242741"/>
            <a:ext cx="161032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Apa yang harus dibuat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250410" y="1626791"/>
            <a:ext cx="1978720" cy="1518741"/>
          </a:xfrm>
          <a:prstGeom prst="roundRect">
            <a:avLst>
              <a:gd name="adj" fmla="val 7944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59960" y="1836341"/>
            <a:ext cx="16104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Format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459960" y="2242741"/>
            <a:ext cx="161042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Tabel, daftar, atau paragraf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394230" y="1626791"/>
            <a:ext cx="1978620" cy="1518741"/>
          </a:xfrm>
          <a:prstGeom prst="roundRect">
            <a:avLst>
              <a:gd name="adj" fmla="val 7944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3780" y="1836341"/>
            <a:ext cx="16103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Batasan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603780" y="2242741"/>
            <a:ext cx="161032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Panjang, bahasa, waktu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2800" y="3456682"/>
            <a:ext cx="10566400" cy="690860"/>
          </a:xfrm>
          <a:prstGeom prst="roundRect">
            <a:avLst>
              <a:gd name="adj" fmla="val 18383"/>
            </a:avLst>
          </a:prstGeom>
          <a:solidFill>
            <a:srgbClr val="14303A"/>
          </a:solidFill>
          <a:ln/>
        </p:spPr>
        <p:txBody>
          <a:bodyPr wrap="square" lIns="216803" tIns="166003" rIns="0" bIns="140603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Coba sekarang: tulis satu prompt dengan kelima unsur untuk topik IPAS yang akan Anda ajarkan minggu depan.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PRAKTIK 1 · 10 menit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35126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Rancang Tujuan Pembelajaran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2108101"/>
            <a:ext cx="10566400" cy="3398639"/>
          </a:xfrm>
          <a:prstGeom prst="roundRect">
            <a:avLst>
              <a:gd name="adj" fmla="val 3737"/>
            </a:avLst>
          </a:prstGeom>
          <a:solidFill>
            <a:srgbClr val="1F4552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2362101"/>
            <a:ext cx="1036015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Salin, isi bagian [ ], lalu jalankan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66800" y="2758281"/>
            <a:ext cx="10360152" cy="9853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Kamu adalah asisten guru IPAS SMK. Buat 3 draf tujuan pembelajaran untuk kelas X, topik [isi topik]. Sesuaikan dengan siswa SMK di Aceh Singkil. Tampilkan dalam tabel: tujuan, indikator, bentuk asesmen. Maksimal 1 halaman.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2800" y="576074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FE3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Bandingkan hasilnya dengan rekan di sebelah Anda.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PRAKTIK 2 · 10 menit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35126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Susun LKPD dan Soal HOTS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2108101"/>
            <a:ext cx="10566400" cy="3398639"/>
          </a:xfrm>
          <a:prstGeom prst="roundRect">
            <a:avLst>
              <a:gd name="adj" fmla="val 3737"/>
            </a:avLst>
          </a:prstGeom>
          <a:solidFill>
            <a:srgbClr val="1F4552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2362101"/>
            <a:ext cx="1036015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Gunakan konteks lokal daerah Anda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66800" y="2758281"/>
            <a:ext cx="10360152" cy="9853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Buat LKPD berbasis proyek untuk topik [isi topik], kelas X SMK, durasi 2 x 45 menit, dengan konteks [contoh: perkebunan, perikanan, atau ekowisata di Aceh Singkil]. Sertakan 5 langkah kerja dan 3 soal HOTS beserta kunci jawaban.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2800" y="576074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FE3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Ganti bagian dalam kurung dengan topik dan konteks Anda sendiri.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PRAKTIK 3 · 10 menit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35126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Periksa dan Perbaiki Hasil AI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2108101"/>
            <a:ext cx="2527300" cy="1295202"/>
          </a:xfrm>
          <a:prstGeom prst="roundRect">
            <a:avLst>
              <a:gd name="adj" fmla="val 9805"/>
            </a:avLst>
          </a:prstGeom>
          <a:solidFill>
            <a:srgbClr val="1F4552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2311301"/>
            <a:ext cx="2184527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Akurasi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16000" y="2737941"/>
            <a:ext cx="2184527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Apakah konsep IPAS sudah benar?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92500" y="2108101"/>
            <a:ext cx="2527300" cy="1295202"/>
          </a:xfrm>
          <a:prstGeom prst="roundRect">
            <a:avLst>
              <a:gd name="adj" fmla="val 9805"/>
            </a:avLst>
          </a:prstGeom>
          <a:solidFill>
            <a:srgbClr val="1F4552"/>
          </a:solidFill>
          <a:ln/>
        </p:spPr>
      </p:sp>
      <p:sp>
        <p:nvSpPr>
          <p:cNvPr id="8" name="Text 6"/>
          <p:cNvSpPr/>
          <p:nvPr/>
        </p:nvSpPr>
        <p:spPr>
          <a:xfrm>
            <a:off x="3695700" y="2311301"/>
            <a:ext cx="2184527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Kesesuaian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695700" y="2737941"/>
            <a:ext cx="2184527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Cocok dengan capaian dan kelas X?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72200" y="2108101"/>
            <a:ext cx="2527300" cy="1295202"/>
          </a:xfrm>
          <a:prstGeom prst="roundRect">
            <a:avLst>
              <a:gd name="adj" fmla="val 9805"/>
            </a:avLst>
          </a:prstGeom>
          <a:solidFill>
            <a:srgbClr val="1F4552"/>
          </a:solidFill>
          <a:ln/>
        </p:spPr>
      </p:sp>
      <p:sp>
        <p:nvSpPr>
          <p:cNvPr id="11" name="Text 9"/>
          <p:cNvSpPr/>
          <p:nvPr/>
        </p:nvSpPr>
        <p:spPr>
          <a:xfrm>
            <a:off x="6375400" y="2311301"/>
            <a:ext cx="2184527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Konteks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75400" y="2737941"/>
            <a:ext cx="2184527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Relevan dengan murid kita?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851900" y="2108101"/>
            <a:ext cx="2527300" cy="1295202"/>
          </a:xfrm>
          <a:prstGeom prst="roundRect">
            <a:avLst>
              <a:gd name="adj" fmla="val 9805"/>
            </a:avLst>
          </a:prstGeom>
          <a:solidFill>
            <a:srgbClr val="1F4552"/>
          </a:solidFill>
          <a:ln/>
        </p:spPr>
      </p:sp>
      <p:sp>
        <p:nvSpPr>
          <p:cNvPr id="14" name="Text 12"/>
          <p:cNvSpPr/>
          <p:nvPr/>
        </p:nvSpPr>
        <p:spPr>
          <a:xfrm>
            <a:off x="9055100" y="2311301"/>
            <a:ext cx="2184527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0A3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Etika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055100" y="2737941"/>
            <a:ext cx="2184527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Tanpa data pribadi siswa?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00" y="3657302"/>
            <a:ext cx="113792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FE3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Lalu minta perbaikan: Revisi draf tadi, sederhanakan bahasa untuk siswa kelas X dan perbaiki bagian [yang kurang].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Bawa Pulang dan Praktikkan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50" y="1626791"/>
            <a:ext cx="3373934" cy="1475581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9500" y="1887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B853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Mulai kecil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9500" y="2293541"/>
            <a:ext cx="2938831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Satu perangkat ajar dulu, bukan semuanya.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408984" y="1626791"/>
            <a:ext cx="3374033" cy="1475581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9334" y="1887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7A6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Selalu verifikasi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69334" y="2293541"/>
            <a:ext cx="293893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Guru memeriksa sebelum dipakai di kelas.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998916" y="1626791"/>
            <a:ext cx="3373934" cy="1475581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12700">
            <a:solidFill>
              <a:srgbClr val="E2DC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9266" y="1887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Berbagi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59266" y="2293541"/>
            <a:ext cx="2938831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430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Tukar prompt terbaik di grup MGMP.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2800" y="3413522"/>
            <a:ext cx="10566400" cy="726380"/>
          </a:xfrm>
          <a:prstGeom prst="roundRect">
            <a:avLst>
              <a:gd name="adj" fmla="val 17484"/>
            </a:avLst>
          </a:prstGeom>
          <a:solidFill>
            <a:srgbClr val="14303A"/>
          </a:solidFill>
          <a:ln/>
        </p:spPr>
        <p:txBody>
          <a:bodyPr wrap="square" lIns="216803" tIns="166003" rIns="0" bIns="140603" rtlCol="0" anchor="t">
            <a:normAutofit fontScale="92500"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6F3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Tantangan minggu ini: buat satu perangkat ajar dengan bantuan AI, lalu bagikan di grup MGMP.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sebagai Co-Teacher - MGMP IPAS Aceh Singkil">
  <a:themeElements>
    <a:clrScheme name="AI sebagai Co-Teacher - MGMP IPAS Aceh Singkil">
      <a:dk1>
        <a:srgbClr val="14303A"/>
      </a:dk1>
      <a:lt1>
        <a:srgbClr val="F6F3EA"/>
      </a:lt1>
      <a:dk2>
        <a:srgbClr val="2B444C"/>
      </a:dk2>
      <a:lt2>
        <a:srgbClr val="BEC2BE"/>
      </a:lt2>
      <a:accent1>
        <a:srgbClr val="F0A35E"/>
      </a:accent1>
      <a:accent2>
        <a:srgbClr val="B8531A"/>
      </a:accent2>
      <a:accent3>
        <a:srgbClr val="1F7A6F"/>
      </a:accent3>
      <a:accent4>
        <a:srgbClr val="CFE3DF"/>
      </a:accent4>
      <a:accent5>
        <a:srgbClr val="9AA0A6"/>
      </a:accent5>
      <a:accent6>
        <a:srgbClr val="9CA5A4"/>
      </a:accent6>
      <a:hlink>
        <a:srgbClr val="0563C1"/>
      </a:hlink>
      <a:folHlink>
        <a:srgbClr val="954F72"/>
      </a:folHlink>
    </a:clrScheme>
    <a:fontScheme name="AI sebagai Co-Teacher - MGMP IPAS Aceh Singkil">
      <a:majorFont>
        <a:latin typeface="Segoe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508</Words>
  <Application>Microsoft Office PowerPoint</Application>
  <PresentationFormat>Widescreen</PresentationFormat>
  <Paragraphs>66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Segoe UI</vt:lpstr>
      <vt:lpstr>AI sebagai Co-Teacher - MGMP IPAS Aceh Singkil</vt:lpstr>
      <vt:lpstr>AI sebagai Co-Teacher</vt:lpstr>
      <vt:lpstr>Guru Tetap Pengambil Keputusan</vt:lpstr>
      <vt:lpstr>Rumus Prompt: 5 Unsur</vt:lpstr>
      <vt:lpstr>Rancang Tujuan Pembelajaran</vt:lpstr>
      <vt:lpstr>Susun LKPD dan Soal HOTS</vt:lpstr>
      <vt:lpstr>Periksa dan Perbaiki Hasil AI</vt:lpstr>
      <vt:lpstr>Bawa Pulang dan Praktikkan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sebagai Co-Teacher - MGMP IPAS Aceh Singkil</dc:title>
  <dc:subject/>
  <dc:creator/>
  <cp:lastModifiedBy>X280</cp:lastModifiedBy>
  <cp:revision>2</cp:revision>
  <dcterms:created xsi:type="dcterms:W3CDTF">2026-10-05T03:55:32Z</dcterms:created>
  <dcterms:modified xsi:type="dcterms:W3CDTF">2026-10-05T04:36:31Z</dcterms:modified>
</cp:coreProperties>
</file>