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8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5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6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5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6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0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5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0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9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4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36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471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4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43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93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0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510" y="231599"/>
            <a:ext cx="9081782" cy="1645920"/>
          </a:xfrm>
        </p:spPr>
        <p:txBody>
          <a:bodyPr>
            <a:norm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rPr sz="3600" dirty="0"/>
              <a:t>INTEGRITAS, HOTS, DAN LITERASI DIGITAL</a:t>
            </a:r>
            <a:br>
              <a:rPr lang="en-US" sz="3600" dirty="0"/>
            </a:br>
            <a:r>
              <a:rPr lang="id-ID" sz="4000" dirty="0"/>
              <a:t>Pada Pembelajaran Abad ke-21</a:t>
            </a:r>
            <a:endParaRPr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246120"/>
            <a:ext cx="8046720" cy="201168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>
                  <a:srgbClr val="FFFF00"/>
                </a:solidFill>
              </a:rPr>
              <a:t>Nama: </a:t>
            </a:r>
            <a:r>
              <a:rPr lang="en-US" sz="2400" dirty="0">
                <a:solidFill>
                  <a:srgbClr val="FFFF00"/>
                </a:solidFill>
              </a:rPr>
              <a:t>TRI ZULFAN SYAH PUTRA, </a:t>
            </a:r>
            <a:r>
              <a:rPr lang="en-US" sz="2400" dirty="0" err="1">
                <a:solidFill>
                  <a:srgbClr val="FFFF00"/>
                </a:solidFill>
              </a:rPr>
              <a:t>S.Pd.I,GR</a:t>
            </a:r>
            <a:r>
              <a:rPr lang="en-US" sz="2400" dirty="0">
                <a:solidFill>
                  <a:srgbClr val="FFFF00"/>
                </a:solidFill>
              </a:rPr>
              <a:t>  &amp; 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lang="en-US" sz="2400" dirty="0">
                <a:solidFill>
                  <a:srgbClr val="FFFF00"/>
                </a:solidFill>
              </a:rPr>
              <a:t>MARIADI PASARIBU, </a:t>
            </a:r>
            <a:r>
              <a:rPr lang="en-US" sz="2400" dirty="0" err="1">
                <a:solidFill>
                  <a:srgbClr val="FFFF00"/>
                </a:solidFill>
              </a:rPr>
              <a:t>S.Pd.I</a:t>
            </a:r>
            <a:r>
              <a:rPr lang="en-US" sz="2400" dirty="0">
                <a:solidFill>
                  <a:srgbClr val="FFFF00"/>
                </a:solidFill>
              </a:rPr>
              <a:t>, GR </a:t>
            </a:r>
            <a:endParaRPr sz="2400" dirty="0">
              <a:solidFill>
                <a:srgbClr val="FFFF00"/>
              </a:solidFill>
            </a:endParaRP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2400" dirty="0" err="1">
                <a:solidFill>
                  <a:srgbClr val="FFFF00"/>
                </a:solidFill>
              </a:rPr>
              <a:t>Instansi</a:t>
            </a:r>
            <a:r>
              <a:rPr sz="2400" dirty="0">
                <a:solidFill>
                  <a:srgbClr val="FFFF00"/>
                </a:solidFill>
              </a:rPr>
              <a:t>: </a:t>
            </a:r>
            <a:r>
              <a:rPr lang="en-US" sz="2400" dirty="0">
                <a:solidFill>
                  <a:srgbClr val="FFFF00"/>
                </a:solidFill>
              </a:rPr>
              <a:t>KEMENAG &amp; KEMENDIKBUD ACEH TAMIANG </a:t>
            </a:r>
            <a:endParaRPr sz="2400" dirty="0">
              <a:solidFill>
                <a:srgbClr val="FFFF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  <p:sp>
        <p:nvSpPr>
          <p:cNvPr id="9" name="Oval 8"/>
          <p:cNvSpPr/>
          <p:nvPr/>
        </p:nvSpPr>
        <p:spPr>
          <a:xfrm>
            <a:off x="8869680" y="-548640"/>
            <a:ext cx="3657600" cy="3657600"/>
          </a:xfrm>
          <a:prstGeom prst="ellipse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875520" y="4480560"/>
            <a:ext cx="2286000" cy="228600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-731520" y="5212080"/>
            <a:ext cx="1828800" cy="182880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22960" y="5440680"/>
            <a:ext cx="2743200" cy="502920"/>
          </a:xfrm>
          <a:prstGeom prst="round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PRESENTASI PEMBELAJARAN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Pembelajaran abad ke-21 menghadapi perubahan cepat akibat teknologi, informasi, dan komunikasi.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Peserta didik perlu berpikir kritis, kreatif, berkomunikasi, berkolaborasi,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Tiga aspek penting: Integritas, HOTS, dan Literasi Digital.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Pengertian Integritas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Keselarasan antara nilai, perkataan, sikap, dan tindakan.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Ciri: jujur, bertanggung jawab, konsisten, dapat dipercaya, dan berani mengakui kesalahan.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Contoh: mengerjakan ujian dengan kemampuan sendiri.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Integritas di Era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Mencantumkan sumber informasi.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Memeriksa kebenaran informasi sebelum membagikannya.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Menggunakan teknologi dan AI sebagai alat belajar, bukan pengganti proses berpikir.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Menghasilkan karya sendiri dan bertanggung jawab terhadap konten digital.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Pengertian HOTS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HOTS (Higher Order Thinking Skills) adalah kemampuan berpikir tingkat tinggi.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Peserta didik tidak hanya mengingat, tetapi menganalisis, mengevaluasi, dan menciptakan.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Keterampilan utama: Analyze, Evaluate, Create.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624332" y="6043276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Tingkatan Berpikir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LOTS: mengingat dan memahami.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MOTS: menerapkan pengetahuan.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HOTS: menganalisis, mengevaluasi, dan mencipta.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Contoh: menganalisis masalah, mengevaluasi bukti, dan merancang solusi.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Ciri Pembelajaran HOTS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Pertanyaan membutuhkan alasan.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Analisis dan pemecahan masalah.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Pengambilan keputusan berdasarkan bukti.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Diskusi, argumentasi, proyek, dan refleksi.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Pertanyaan: Mengapa? Bagaimana? Apa buktinya? Apa solusinya?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Literasi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Kemampuan menggunakan teknologi dan informasi digital secara cakap, kritis, aman, etis,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Mencari, memahami, mengevaluasi, membandingkan, dan membuat informasi digital.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Menjaga etika, keamanan, dan privasi.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Mengapa Literasi Digital Penting?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Informasi tersedia melalui media sosial, website, video, e-book, AI, dan platform komunikasi.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Tidak semua informasi di internet benar.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Prinsip: Saring sebelum sharing.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Memeriksa Informasi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Siapa sumbernya?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Apakah sumber dapat dipercaya?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Kapan informasi dibuat?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Apakah ada sumber lain yang mendukung?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Apakah judul sesuai dengan isi?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Apakah terdapat bukti?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Integritas + HOTS + Literasi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Integritas → menggunakan teknologi secara jujur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HOTS → menganalisis dan mengevaluasi informasi.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Literasi Digital → menggunakan teknologi secara cerdas.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Hasil: peserta didik kritis, kreatif, berkarakter, dan bertanggung jawab.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Contoh Penerapan dalam PAI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Topik: Etika Bermedia Sosial dalam Perspektif Islam.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Kasus: berita negatif diterima di media sosial lalu dibagikan tanpa verifikasi.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Pertanyaan: Apa masalahnya? Mengapa harus diperiksa? Apa dampaknya? Bagaimana sikap yang tepat?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Aktivitas Pembelajaran PBL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Orientasi masalah → Identifikasi → Investigasi → Diskusi → Solusi → Presentasi &amp; refleksi.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Peserta didik mencari dan membandingkan sumber, menyusun argumentasi, lalu membuat rekomendasi.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Contoh Produk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Poster digital tentang etika bermedia sosial.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Infografis cara mengenali hoaks.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Video pendek tentang tabayyun.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Presentasi, podcast edukasi, atau kampanye digital.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Peran Guru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Fasilitator dan motivator.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Pembimbing penggunaan teknologi.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Pengarah diskusi dan aktivitas belajar.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Pemberi umpan balik.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Teladan integritas dalam penggunaan teknologi.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Tantangan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Hoaks dan disinformasi.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Plagiarisme dan menyontek.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Ketergantungan terhadap teknologi.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Penggunaan AI tanpa proses berpikir.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Rendahnya kemampuan mengevaluasi informasi.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Perbedaan fasilitas dan kemampuan digital.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Strategi Mengatasi Tantangan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Membiasakan berpikir kritis.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Membangun budaya integritas.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Mengajarkan verifikasi informasi.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Memanfaatkan teknologi secara produktif.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Memberikan tugas berbasis proyek dan menilai prosesnya.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Integritas membentuk karakter jujur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HOTS membentuk kemampuan berpikir kritis, analitis, evaluatif, dan kreatif.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Literasi Digital membentuk kemampuan menggunakan teknologi secara cerdas, aman, etis, dan bertanggung jawab.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Ketiganya penting menghadapi tantangan abad ke-21.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Refleksi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Apakah teknologi membuat kita semakin cerdas, atau justru membuat kita malas berpikir?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Bagaimana menggunakan teknologi untuk meningkatkan pembelajaran tanpa kehilangan integritas?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8912"/>
            <a:ext cx="10149840" cy="731520"/>
          </a:xfrm>
        </p:spPr>
        <p:txBody>
          <a:bodyPr/>
          <a:lstStyle/>
          <a:p>
            <a:pPr>
              <a:defRPr sz="2900" b="1">
                <a:solidFill>
                  <a:srgbClr val="192640"/>
                </a:solidFill>
                <a:latin typeface="Aptos Display"/>
              </a:defRPr>
            </a:pPr>
            <a:r>
              <a:rPr sz="3000"/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417320"/>
            <a:ext cx="10241280" cy="4754880"/>
          </a:xfrm>
        </p:spPr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Gunakan teknologi dengan cerdas.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Berpikir secara kritis.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Tetap menjunjung tinggi integritas.</a:t>
            </a:r>
          </a:p>
          <a:p>
            <a:pPr>
              <a:spcAft>
                <a:spcPts val="1200"/>
              </a:spcAft>
              <a:defRPr sz="2000">
                <a:solidFill>
                  <a:srgbClr val="232A37"/>
                </a:solidFill>
                <a:latin typeface="Aptos"/>
              </a:defRPr>
            </a:pPr>
            <a:r>
              <a:t>TERIMA KASIH — Pertanyaan &amp; Diskusi</a:t>
            </a:r>
          </a:p>
        </p:txBody>
      </p:sp>
      <p:sp>
        <p:nvSpPr>
          <p:cNvPr id="4" name="Oval 3"/>
          <p:cNvSpPr/>
          <p:nvPr/>
        </p:nvSpPr>
        <p:spPr>
          <a:xfrm>
            <a:off x="10424160" y="-502920"/>
            <a:ext cx="2286000" cy="2286000"/>
          </a:xfrm>
          <a:prstGeom prst="ellipse">
            <a:avLst/>
          </a:prstGeom>
          <a:solidFill>
            <a:srgbClr val="E0F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594360" y="5623560"/>
            <a:ext cx="1554480" cy="1554480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9B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29800" y="5989320"/>
            <a:ext cx="201168" cy="201168"/>
          </a:xfrm>
          <a:prstGeom prst="ellipse">
            <a:avLst/>
          </a:prstGeom>
          <a:solidFill>
            <a:srgbClr val="E8B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0" y="502920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2E9B94"/>
                </a:solidFill>
                <a:latin typeface="Aptos"/>
              </a:defRPr>
            </a:pPr>
            <a:r>
              <a:t>ABAD KE-21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748</Words>
  <Application>Microsoft Office PowerPoint</Application>
  <PresentationFormat>Widescreen</PresentationFormat>
  <Paragraphs>116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Trebuchet MS</vt:lpstr>
      <vt:lpstr>Wingdings 3</vt:lpstr>
      <vt:lpstr>Facet</vt:lpstr>
      <vt:lpstr>INTEGRITAS, HOTS, DAN LITERASI DIGITAL Pada Pembelajaran Abad ke-21</vt:lpstr>
      <vt:lpstr>Latar Belakang</vt:lpstr>
      <vt:lpstr>Pengertian Integritas</vt:lpstr>
      <vt:lpstr>Integritas di Era Digital</vt:lpstr>
      <vt:lpstr>Pengertian HOTS</vt:lpstr>
      <vt:lpstr>Tingkatan Berpikir</vt:lpstr>
      <vt:lpstr>Ciri Pembelajaran HOTS</vt:lpstr>
      <vt:lpstr>Literasi Digital</vt:lpstr>
      <vt:lpstr>Mengapa Literasi Digital Penting?</vt:lpstr>
      <vt:lpstr>Memeriksa Informasi Digital</vt:lpstr>
      <vt:lpstr>Integritas + HOTS + Literasi Digital</vt:lpstr>
      <vt:lpstr>Contoh Penerapan dalam PAI</vt:lpstr>
      <vt:lpstr>Aktivitas Pembelajaran PBL</vt:lpstr>
      <vt:lpstr>Contoh Produk Digital</vt:lpstr>
      <vt:lpstr>Peran Guru</vt:lpstr>
      <vt:lpstr>Tantangan</vt:lpstr>
      <vt:lpstr>Strategi Mengatasi Tantangan</vt:lpstr>
      <vt:lpstr>Kesimpulan</vt:lpstr>
      <vt:lpstr>Refleksi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INTEGRITAS, HOTS, DAN LITERASI DIGITAL Pada Pembelajaran Abad ke-21</dc:title>
  <dc:subject/>
  <dc:creator/>
  <cp:keywords/>
  <dc:description>generated using python-pptx</dc:description>
  <cp:lastModifiedBy>Tri Zulfan Syah Putra</cp:lastModifiedBy>
  <cp:revision>3</cp:revision>
  <dcterms:created xsi:type="dcterms:W3CDTF">2013-01-27T09:14:16Z</dcterms:created>
  <dcterms:modified xsi:type="dcterms:W3CDTF">2026-08-09T06:22:21Z</dcterms:modified>
  <cp:category/>
</cp:coreProperties>
</file>