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6" r:id="rId7"/>
  </p:sldIdLst>
  <p:sldSz cx="18288000" cy="10287000"/>
  <p:notesSz cx="6858000" cy="9144000"/>
  <p:embeddedFontLst>
    <p:embeddedFont>
      <p:font typeface="Calibri" pitchFamily="34" charset="0"/>
      <p:regular r:id="rId8"/>
      <p:bold r:id="rId9"/>
      <p:italic r:id="rId10"/>
      <p:boldItalic r:id="rId11"/>
    </p:embeddedFont>
    <p:embeddedFont>
      <p:font typeface="TT Interphases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-75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90650" y="1028700"/>
            <a:ext cx="6303479" cy="6851607"/>
          </a:xfrm>
          <a:custGeom>
            <a:avLst/>
            <a:gdLst/>
            <a:ahLst/>
            <a:cxnLst/>
            <a:rect l="l" t="t" r="r" b="b"/>
            <a:pathLst>
              <a:path w="6303479" h="6851607">
                <a:moveTo>
                  <a:pt x="0" y="0"/>
                </a:moveTo>
                <a:lnTo>
                  <a:pt x="6303478" y="0"/>
                </a:lnTo>
                <a:lnTo>
                  <a:pt x="6303478" y="6851607"/>
                </a:lnTo>
                <a:lnTo>
                  <a:pt x="0" y="685160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77830" y="2181225"/>
            <a:ext cx="9292378" cy="512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84"/>
              </a:lnSpc>
            </a:pPr>
            <a:endParaRPr dirty="0"/>
          </a:p>
          <a:p>
            <a:pPr algn="l">
              <a:lnSpc>
                <a:spcPts val="8277"/>
              </a:lnSpc>
            </a:pPr>
            <a:endParaRPr dirty="0"/>
          </a:p>
          <a:p>
            <a:pPr algn="l">
              <a:lnSpc>
                <a:spcPts val="4153"/>
              </a:lnSpc>
            </a:pPr>
            <a:r>
              <a:rPr lang="en-US" sz="4773" spc="-233" dirty="0" smtClean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PLATFORM  RUANG  MURID</a:t>
            </a:r>
          </a:p>
          <a:p>
            <a:pPr algn="l">
              <a:lnSpc>
                <a:spcPts val="4153"/>
              </a:lnSpc>
            </a:pPr>
            <a:endParaRPr lang="en-US" sz="4773" spc="-233" dirty="0" smtClean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algn="l">
              <a:lnSpc>
                <a:spcPts val="4153"/>
              </a:lnSpc>
            </a:pPr>
            <a:endParaRPr lang="en-US" sz="4773" spc="-233" dirty="0" smtClean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algn="l">
              <a:lnSpc>
                <a:spcPts val="4153"/>
              </a:lnSpc>
            </a:pPr>
            <a:endParaRPr lang="en-US" sz="4773" spc="-233" dirty="0" smtClean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algn="l">
              <a:lnSpc>
                <a:spcPts val="4153"/>
              </a:lnSpc>
            </a:pPr>
            <a:r>
              <a:rPr lang="en-US" sz="3600" spc="-233" dirty="0" smtClean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Deli </a:t>
            </a:r>
            <a:r>
              <a:rPr lang="en-US" sz="3600" spc="-233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Indra</a:t>
            </a:r>
            <a:r>
              <a:rPr lang="en-US" sz="3600" spc="-233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600" spc="-233" dirty="0" err="1" smtClean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Mutia</a:t>
            </a:r>
            <a:r>
              <a:rPr lang="en-US" sz="3600" spc="-233" dirty="0" smtClean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</a:t>
            </a:r>
            <a:r>
              <a:rPr lang="en-US" sz="3600" spc="-233" dirty="0" err="1" smtClean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S.Pd,.M.Pd</a:t>
            </a:r>
            <a:endParaRPr lang="en-US" sz="2400" spc="-233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algn="l">
              <a:lnSpc>
                <a:spcPts val="3249"/>
              </a:lnSpc>
            </a:pPr>
            <a:r>
              <a:rPr lang="en-US" sz="2400" spc="-183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Pengawas</a:t>
            </a:r>
            <a:r>
              <a:rPr lang="en-US" sz="2400" spc="-183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SMA </a:t>
            </a:r>
            <a:r>
              <a:rPr lang="en-US" sz="2400" spc="-183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Kabupaten</a:t>
            </a:r>
            <a:r>
              <a:rPr lang="en-US" sz="2400" spc="-183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400" spc="-183" dirty="0" err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Pidie</a:t>
            </a:r>
            <a:endParaRPr lang="en-US" sz="2400" spc="-183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90135" y="1962150"/>
            <a:ext cx="1543050" cy="1543050"/>
          </a:xfrm>
          <a:custGeom>
            <a:avLst/>
            <a:gdLst/>
            <a:ahLst/>
            <a:cxnLst/>
            <a:rect l="l" t="t" r="r" b="b"/>
            <a:pathLst>
              <a:path w="1543050" h="1543050">
                <a:moveTo>
                  <a:pt x="0" y="0"/>
                </a:moveTo>
                <a:lnTo>
                  <a:pt x="1543050" y="0"/>
                </a:lnTo>
                <a:lnTo>
                  <a:pt x="1543050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1923034" y="1464878"/>
            <a:ext cx="64922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2590800" y="1028700"/>
            <a:ext cx="3657601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61"/>
              </a:lnSpc>
            </a:pPr>
            <a:r>
              <a:rPr lang="en-US" sz="2599" spc="-127" dirty="0" smtClean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TMGMP MAPEL FISIKA </a:t>
            </a:r>
            <a:endParaRPr lang="en-US" sz="2599" spc="-127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47800" y="9334500"/>
            <a:ext cx="3602935" cy="263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299" spc="-112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99" spc="-112" dirty="0" err="1" smtClean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Sigli</a:t>
            </a:r>
            <a:r>
              <a:rPr lang="en-US" sz="2299" spc="-112" dirty="0" smtClean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3 September 2026</a:t>
            </a:r>
            <a:endParaRPr lang="en-US" sz="2299" spc="-112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638300"/>
            <a:ext cx="16154400" cy="864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266699"/>
            <a:ext cx="9372600" cy="1127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647700"/>
            <a:ext cx="16459200" cy="922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66700"/>
            <a:ext cx="16078199" cy="9753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43100"/>
            <a:ext cx="17678400" cy="834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800100"/>
            <a:ext cx="9829800" cy="1036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361435" cy="361435"/>
          </a:xfrm>
          <a:custGeom>
            <a:avLst/>
            <a:gdLst/>
            <a:ahLst/>
            <a:cxnLst/>
            <a:rect l="l" t="t" r="r" b="b"/>
            <a:pathLst>
              <a:path w="361435" h="361435">
                <a:moveTo>
                  <a:pt x="0" y="0"/>
                </a:moveTo>
                <a:lnTo>
                  <a:pt x="361435" y="0"/>
                </a:lnTo>
                <a:lnTo>
                  <a:pt x="361435" y="361435"/>
                </a:lnTo>
                <a:lnTo>
                  <a:pt x="0" y="36143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396179" y="1028700"/>
            <a:ext cx="6863121" cy="6838164"/>
          </a:xfrm>
          <a:custGeom>
            <a:avLst/>
            <a:gdLst/>
            <a:ahLst/>
            <a:cxnLst/>
            <a:rect l="l" t="t" r="r" b="b"/>
            <a:pathLst>
              <a:path w="6863121" h="6838164">
                <a:moveTo>
                  <a:pt x="0" y="0"/>
                </a:moveTo>
                <a:lnTo>
                  <a:pt x="6863121" y="0"/>
                </a:lnTo>
                <a:lnTo>
                  <a:pt x="6863121" y="6838164"/>
                </a:lnTo>
                <a:lnTo>
                  <a:pt x="0" y="683816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3857482"/>
            <a:ext cx="10636511" cy="1150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62"/>
              </a:lnSpc>
            </a:pPr>
            <a:r>
              <a:rPr lang="en-US" sz="9496" spc="-46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Teurimong Geunaseh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25</Words>
  <Application>Microsoft Office PowerPoint</Application>
  <PresentationFormat>Custom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TT Interphases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1 KP 1</dc:title>
  <cp:lastModifiedBy>LENOVO</cp:lastModifiedBy>
  <cp:revision>3</cp:revision>
  <dcterms:created xsi:type="dcterms:W3CDTF">2006-08-16T00:00:00Z</dcterms:created>
  <dcterms:modified xsi:type="dcterms:W3CDTF">2026-09-15T10:53:40Z</dcterms:modified>
  <dc:identifier>DAG31qKhSVQ</dc:identifier>
</cp:coreProperties>
</file>