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DA51639-B2D6-4652-B8C3-1B4C224A7BAF}" type="datetimeFigureOut">
              <a:rPr lang="en-US" smtClean="0"/>
              <a:t>7/17/2026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59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7/17/2026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830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7/17/2026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0876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7/17/2026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691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7/17/2026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93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7/17/2026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750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7/17/2026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883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7/17/2026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159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7/17/2026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301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7/17/2026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973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7/17/2026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8361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BC48EC7-AF6A-48D3-8284-14BACBEBDD84}" type="datetimeFigureOut">
              <a:rPr lang="en-US" smtClean="0"/>
              <a:t>7/17/2026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35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id-ID" sz="3200" b="1" dirty="0"/>
              <a:t>MUSYAWARAH GURU MATA PELAJARAN (MGMP)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id-ID" sz="3200" b="1" dirty="0"/>
              <a:t>Mata Pelajaran: </a:t>
            </a:r>
            <a:r>
              <a:rPr lang="en-ID" sz="3200" b="1" dirty="0"/>
              <a:t>PERHOTELAN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id-ID" sz="3200" b="1" dirty="0"/>
              <a:t>Semester: </a:t>
            </a:r>
            <a:r>
              <a:rPr lang="en-ID" sz="3200" b="1" dirty="0"/>
              <a:t>GENAP </a:t>
            </a:r>
            <a:r>
              <a:rPr lang="en-US" sz="3200" dirty="0"/>
              <a:t/>
            </a:r>
            <a:br>
              <a:rPr lang="en-US" sz="3200" dirty="0"/>
            </a:b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id-ID" sz="7000" b="1" dirty="0"/>
              <a:t>Tahun Pelajaran: 20</a:t>
            </a:r>
            <a:r>
              <a:rPr lang="en-ID" sz="7000" b="1" dirty="0"/>
              <a:t>26</a:t>
            </a:r>
            <a:r>
              <a:rPr lang="id-ID" sz="7000" b="1" dirty="0"/>
              <a:t>/20</a:t>
            </a:r>
            <a:r>
              <a:rPr lang="en-ID" sz="7000" b="1" dirty="0"/>
              <a:t>27</a:t>
            </a:r>
            <a:r>
              <a:rPr lang="en-US" sz="1400" dirty="0"/>
              <a:t/>
            </a:r>
            <a:br>
              <a:rPr lang="en-US" sz="14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033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D" sz="3600" dirty="0" smtClean="0"/>
              <a:t>MATERI PERTEMUAN 1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i-FI" sz="3200" dirty="0"/>
              <a:t>Diskusi Pengembangan Jurusan </a:t>
            </a:r>
            <a:r>
              <a:rPr lang="fi-FI" sz="3200" dirty="0" smtClean="0"/>
              <a:t>perhotelan</a:t>
            </a:r>
          </a:p>
          <a:p>
            <a:pPr marL="0" indent="0" algn="just">
              <a:buNone/>
            </a:pPr>
            <a:r>
              <a:rPr lang="fi-FI" sz="3200" dirty="0" smtClean="0"/>
              <a:t> (Peminatan </a:t>
            </a:r>
            <a:r>
              <a:rPr lang="fi-FI" sz="3200" dirty="0"/>
              <a:t>peserta didik lulusan SMP)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40489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/>
              <a:t>1. </a:t>
            </a:r>
            <a:r>
              <a:rPr lang="en-US" sz="4000" b="1" dirty="0" err="1" smtClean="0"/>
              <a:t>Sasaran</a:t>
            </a:r>
            <a:r>
              <a:rPr lang="en-US" sz="4000" b="1" dirty="0" smtClean="0"/>
              <a:t> </a:t>
            </a:r>
            <a:r>
              <a:rPr lang="en-US" sz="4000" b="1" dirty="0" smtClean="0"/>
              <a:t>: </a:t>
            </a:r>
            <a:r>
              <a:rPr lang="en-US" sz="4000" b="1" dirty="0"/>
              <a:t>Siswa SMP/MTs (Calon Siswa Baru)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/>
              <a:t>Meluruskan</a:t>
            </a:r>
            <a:r>
              <a:rPr lang="en-US" b="1" dirty="0"/>
              <a:t> </a:t>
            </a:r>
            <a:r>
              <a:rPr lang="en-US" b="1" dirty="0" err="1"/>
              <a:t>Mitos</a:t>
            </a:r>
            <a:r>
              <a:rPr lang="en-US" b="1" dirty="0"/>
              <a:t> </a:t>
            </a:r>
            <a:r>
              <a:rPr lang="en-US" b="1" dirty="0" err="1"/>
              <a:t>vs</a:t>
            </a:r>
            <a:r>
              <a:rPr lang="en-US" b="1" dirty="0"/>
              <a:t> </a:t>
            </a:r>
            <a:r>
              <a:rPr lang="en-US" b="1" dirty="0" err="1"/>
              <a:t>Fakta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stigma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perhotelan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en-US" dirty="0"/>
              <a:t> "</a:t>
            </a:r>
            <a:r>
              <a:rPr lang="en-US" dirty="0" err="1"/>
              <a:t>bersih-bersih</a:t>
            </a:r>
            <a:r>
              <a:rPr lang="en-US" dirty="0"/>
              <a:t> </a:t>
            </a:r>
            <a:r>
              <a:rPr lang="en-US" dirty="0" err="1"/>
              <a:t>kamar</a:t>
            </a:r>
            <a:r>
              <a:rPr lang="en-US" dirty="0"/>
              <a:t>"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"</a:t>
            </a:r>
            <a:r>
              <a:rPr lang="en-US" dirty="0" err="1"/>
              <a:t>pelayan</a:t>
            </a:r>
            <a:r>
              <a:rPr lang="en-US" dirty="0"/>
              <a:t>".</a:t>
            </a: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/>
              <a:t>Menjual</a:t>
            </a:r>
            <a:r>
              <a:rPr lang="en-US" b="1" dirty="0"/>
              <a:t> "Gaya </a:t>
            </a:r>
            <a:r>
              <a:rPr lang="en-US" b="1" dirty="0" err="1"/>
              <a:t>Hidup</a:t>
            </a:r>
            <a:r>
              <a:rPr lang="en-US" b="1" dirty="0"/>
              <a:t>" </a:t>
            </a:r>
            <a:r>
              <a:rPr lang="en-US" b="1" dirty="0" err="1"/>
              <a:t>dan</a:t>
            </a:r>
            <a:r>
              <a:rPr lang="en-US" b="1" dirty="0"/>
              <a:t> Persona:</a:t>
            </a:r>
            <a:r>
              <a:rPr lang="en-US" dirty="0"/>
              <a:t>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jurusan</a:t>
            </a:r>
            <a:r>
              <a:rPr lang="en-US" dirty="0"/>
              <a:t> </a:t>
            </a:r>
            <a:r>
              <a:rPr lang="en-US" dirty="0" err="1"/>
              <a:t>perhotelan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 yang </a:t>
            </a:r>
            <a:r>
              <a:rPr lang="en-US" dirty="0" err="1"/>
              <a:t>rapi</a:t>
            </a:r>
            <a:r>
              <a:rPr lang="en-US" dirty="0"/>
              <a:t>, </a:t>
            </a:r>
            <a:r>
              <a:rPr lang="en-US" i="1" dirty="0"/>
              <a:t>stylish</a:t>
            </a:r>
            <a:r>
              <a:rPr lang="en-US" dirty="0"/>
              <a:t> , </a:t>
            </a:r>
            <a:r>
              <a:rPr lang="en-US" dirty="0" err="1"/>
              <a:t>percaya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 yang </a:t>
            </a:r>
            <a:r>
              <a:rPr lang="en-US" dirty="0" err="1"/>
              <a:t>hebat</a:t>
            </a:r>
            <a:r>
              <a:rPr lang="en-US" dirty="0"/>
              <a:t> ( </a:t>
            </a:r>
            <a:r>
              <a:rPr lang="en-US" i="1" dirty="0"/>
              <a:t>grooming</a:t>
            </a:r>
            <a:r>
              <a:rPr lang="en-US" dirty="0"/>
              <a:t> ).</a:t>
            </a: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/>
              <a:t>Aksi</a:t>
            </a:r>
            <a:r>
              <a:rPr lang="en-US" b="1" dirty="0"/>
              <a:t> Demo </a:t>
            </a:r>
            <a:r>
              <a:rPr lang="en-US" b="1" dirty="0" err="1"/>
              <a:t>Interaktif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Menyusun</a:t>
            </a:r>
            <a:r>
              <a:rPr lang="en-US" dirty="0"/>
              <a:t> </a:t>
            </a:r>
            <a:r>
              <a:rPr lang="en-US" dirty="0" err="1"/>
              <a:t>sosialisasi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demo </a:t>
            </a:r>
            <a:r>
              <a:rPr lang="en-US" dirty="0" err="1"/>
              <a:t>langsung</a:t>
            </a:r>
            <a:r>
              <a:rPr lang="en-US" dirty="0"/>
              <a:t> di SMP,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pembuatan</a:t>
            </a:r>
            <a:r>
              <a:rPr lang="en-US" dirty="0"/>
              <a:t> </a:t>
            </a:r>
            <a:r>
              <a:rPr lang="en-US" i="1" dirty="0" err="1"/>
              <a:t>mocktail</a:t>
            </a:r>
            <a:r>
              <a:rPr lang="en-US" dirty="0"/>
              <a:t> (barista), </a:t>
            </a:r>
            <a:r>
              <a:rPr lang="en-US" dirty="0" err="1"/>
              <a:t>seni</a:t>
            </a:r>
            <a:r>
              <a:rPr lang="en-US" dirty="0"/>
              <a:t> </a:t>
            </a:r>
            <a:r>
              <a:rPr lang="en-US" dirty="0" err="1"/>
              <a:t>melipat</a:t>
            </a:r>
            <a:r>
              <a:rPr lang="en-US" dirty="0"/>
              <a:t> </a:t>
            </a:r>
            <a:r>
              <a:rPr lang="en-US" dirty="0" err="1"/>
              <a:t>serbet</a:t>
            </a:r>
            <a:r>
              <a:rPr lang="en-US" dirty="0"/>
              <a:t> ( </a:t>
            </a:r>
            <a:r>
              <a:rPr lang="en-US" i="1" dirty="0"/>
              <a:t>napkin </a:t>
            </a:r>
            <a:r>
              <a:rPr lang="en-US" i="1" dirty="0" err="1"/>
              <a:t>lipat</a:t>
            </a:r>
            <a:r>
              <a:rPr lang="en-US" dirty="0"/>
              <a:t> ),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dekorasi</a:t>
            </a:r>
            <a:r>
              <a:rPr lang="en-US" dirty="0"/>
              <a:t> </a:t>
            </a:r>
            <a:r>
              <a:rPr lang="en-US" dirty="0" err="1"/>
              <a:t>handuk</a:t>
            </a:r>
            <a:r>
              <a:rPr lang="en-US" dirty="0"/>
              <a:t> </a:t>
            </a:r>
            <a:r>
              <a:rPr lang="en-US" dirty="0" err="1"/>
              <a:t>unik</a:t>
            </a:r>
            <a:r>
              <a:rPr lang="en-US" dirty="0"/>
              <a:t> ( </a:t>
            </a:r>
            <a:r>
              <a:rPr lang="en-US" i="1" dirty="0"/>
              <a:t>towel art</a:t>
            </a:r>
            <a:r>
              <a:rPr lang="en-US" dirty="0"/>
              <a:t> 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060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dirty="0" smtClean="0"/>
              <a:t>2. </a:t>
            </a:r>
            <a:r>
              <a:rPr lang="en-US" b="1" dirty="0" err="1"/>
              <a:t>Sasaran</a:t>
            </a:r>
            <a:r>
              <a:rPr lang="en-US" b="1" dirty="0"/>
              <a:t> </a:t>
            </a:r>
            <a:r>
              <a:rPr lang="en-US" b="1" dirty="0" smtClean="0"/>
              <a:t>: </a:t>
            </a:r>
            <a:r>
              <a:rPr lang="en-US" b="1" dirty="0"/>
              <a:t>Siswa SMK Kelas X (Siswa yang Baru Masuk)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/>
              <a:t>Pengenalan</a:t>
            </a:r>
            <a:r>
              <a:rPr lang="en-US" b="1" dirty="0"/>
              <a:t> </a:t>
            </a:r>
            <a:r>
              <a:rPr lang="en-US" b="1" dirty="0" err="1"/>
              <a:t>Budaya</a:t>
            </a:r>
            <a:r>
              <a:rPr lang="en-US" b="1" dirty="0"/>
              <a:t> </a:t>
            </a:r>
            <a:r>
              <a:rPr lang="en-US" b="1" dirty="0" err="1"/>
              <a:t>Industri</a:t>
            </a:r>
            <a:r>
              <a:rPr lang="en-US" b="1" dirty="0"/>
              <a:t> ( </a:t>
            </a:r>
            <a:r>
              <a:rPr lang="en-US" b="1" i="1" dirty="0"/>
              <a:t>Hospitality </a:t>
            </a:r>
            <a:r>
              <a:rPr lang="en-US" b="1" i="1" dirty="0" err="1"/>
              <a:t>Chracter</a:t>
            </a:r>
            <a:r>
              <a:rPr lang="en-US" b="1" dirty="0"/>
              <a:t> ):</a:t>
            </a:r>
            <a:r>
              <a:rPr lang="en-US" dirty="0"/>
              <a:t> </a:t>
            </a:r>
            <a:r>
              <a:rPr lang="en-US" dirty="0" err="1"/>
              <a:t>Menanamkan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i="1" dirty="0"/>
              <a:t>Service Excellence</a:t>
            </a:r>
            <a:r>
              <a:rPr lang="en-US" dirty="0"/>
              <a:t> (</a:t>
            </a:r>
            <a:r>
              <a:rPr lang="en-US" dirty="0" err="1"/>
              <a:t>senyum</a:t>
            </a:r>
            <a:r>
              <a:rPr lang="en-US" dirty="0"/>
              <a:t>, </a:t>
            </a:r>
            <a:r>
              <a:rPr lang="en-US" dirty="0" err="1"/>
              <a:t>salam</a:t>
            </a:r>
            <a:r>
              <a:rPr lang="en-US" dirty="0"/>
              <a:t>, </a:t>
            </a:r>
            <a:r>
              <a:rPr lang="en-US" dirty="0" err="1"/>
              <a:t>sapa</a:t>
            </a:r>
            <a:r>
              <a:rPr lang="en-US" dirty="0"/>
              <a:t>, </a:t>
            </a:r>
            <a:r>
              <a:rPr lang="en-US" dirty="0" err="1"/>
              <a:t>sopan</a:t>
            </a:r>
            <a:r>
              <a:rPr lang="en-US" dirty="0"/>
              <a:t>, </a:t>
            </a:r>
            <a:r>
              <a:rPr lang="en-US" dirty="0" err="1"/>
              <a:t>santun</a:t>
            </a:r>
            <a:r>
              <a:rPr lang="en-US" dirty="0"/>
              <a:t>)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dini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yang </a:t>
            </a:r>
            <a:r>
              <a:rPr lang="en-US" dirty="0" err="1"/>
              <a:t>menyenangkan</a:t>
            </a:r>
            <a:r>
              <a:rPr lang="en-US" dirty="0"/>
              <a:t>.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/>
              <a:t>Eksplorasi</a:t>
            </a:r>
            <a:r>
              <a:rPr lang="en-US" b="1" dirty="0"/>
              <a:t> </a:t>
            </a:r>
            <a:r>
              <a:rPr lang="en-US" b="1" dirty="0" err="1"/>
              <a:t>Fasilitas</a:t>
            </a:r>
            <a:r>
              <a:rPr lang="en-US" b="1" dirty="0"/>
              <a:t> Lab ( </a:t>
            </a:r>
            <a:r>
              <a:rPr lang="en-US" b="1" i="1" dirty="0"/>
              <a:t>Hospitality Tour</a:t>
            </a:r>
            <a:r>
              <a:rPr lang="en-US" b="1" dirty="0"/>
              <a:t> ):</a:t>
            </a:r>
            <a:r>
              <a:rPr lang="en-US" dirty="0"/>
              <a:t> </a:t>
            </a:r>
            <a:r>
              <a:rPr lang="en-US" dirty="0" err="1"/>
              <a:t>Mengenalkan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</a:t>
            </a:r>
            <a:r>
              <a:rPr lang="en-US" i="1" dirty="0"/>
              <a:t>Teaching Factory</a:t>
            </a:r>
            <a:r>
              <a:rPr lang="en-US" dirty="0"/>
              <a:t> (hotel </a:t>
            </a:r>
            <a:r>
              <a:rPr lang="en-US" dirty="0" err="1"/>
              <a:t>sekolah</a:t>
            </a:r>
            <a:r>
              <a:rPr lang="en-US" dirty="0"/>
              <a:t>) agar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bangga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praktik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97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217826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Pengenalan</a:t>
            </a:r>
            <a:r>
              <a:rPr lang="en-US" b="1" dirty="0"/>
              <a:t> </a:t>
            </a:r>
            <a:r>
              <a:rPr lang="en-US" b="1" dirty="0" err="1"/>
              <a:t>Industri</a:t>
            </a:r>
            <a:r>
              <a:rPr lang="en-US" b="1" dirty="0"/>
              <a:t> </a:t>
            </a:r>
            <a:r>
              <a:rPr lang="en-US" b="1" dirty="0" err="1"/>
              <a:t>Hospitalitas</a:t>
            </a:r>
            <a:r>
              <a:rPr lang="en-US" b="1" dirty="0"/>
              <a:t> (</a:t>
            </a:r>
            <a:r>
              <a:rPr lang="en-US" b="1" dirty="0" err="1"/>
              <a:t>Industri</a:t>
            </a:r>
            <a:r>
              <a:rPr lang="en-US" b="1" dirty="0"/>
              <a:t> </a:t>
            </a:r>
            <a:r>
              <a:rPr lang="en-US" b="1" dirty="0" err="1"/>
              <a:t>Perhotelan</a:t>
            </a:r>
            <a:r>
              <a:rPr lang="en-US" b="1" dirty="0"/>
              <a:t>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/>
              <a:t>Ruang</a:t>
            </a:r>
            <a:r>
              <a:rPr lang="en-US" b="1" dirty="0"/>
              <a:t> </a:t>
            </a:r>
            <a:r>
              <a:rPr lang="en-US" b="1" dirty="0" err="1"/>
              <a:t>Lingkup</a:t>
            </a:r>
            <a:r>
              <a:rPr lang="en-US" b="1" dirty="0"/>
              <a:t> </a:t>
            </a:r>
            <a:r>
              <a:rPr lang="en-US" b="1" dirty="0" err="1"/>
              <a:t>Perhotelan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Pemahaman</a:t>
            </a:r>
            <a:r>
              <a:rPr lang="en-US" dirty="0"/>
              <a:t> hotel,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perhotelan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jenis-jenis</a:t>
            </a:r>
            <a:r>
              <a:rPr lang="en-US" dirty="0"/>
              <a:t> </a:t>
            </a:r>
            <a:r>
              <a:rPr lang="en-US" dirty="0" err="1"/>
              <a:t>penginapan</a:t>
            </a:r>
            <a:r>
              <a:rPr lang="en-US" dirty="0"/>
              <a:t> (</a:t>
            </a:r>
            <a:r>
              <a:rPr lang="en-US" dirty="0" err="1"/>
              <a:t>resor</a:t>
            </a:r>
            <a:r>
              <a:rPr lang="en-US" dirty="0"/>
              <a:t>, </a:t>
            </a:r>
            <a:r>
              <a:rPr lang="en-US" dirty="0" err="1"/>
              <a:t>vila</a:t>
            </a:r>
            <a:r>
              <a:rPr lang="en-US" dirty="0"/>
              <a:t>, </a:t>
            </a:r>
            <a:r>
              <a:rPr lang="en-US" i="1" dirty="0"/>
              <a:t>homestay</a:t>
            </a:r>
            <a:r>
              <a:rPr lang="en-US" dirty="0"/>
              <a:t> , </a:t>
            </a:r>
            <a:r>
              <a:rPr lang="en-US" dirty="0" err="1"/>
              <a:t>dll</a:t>
            </a:r>
            <a:r>
              <a:rPr lang="en-US" dirty="0"/>
              <a:t>).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/>
              <a:t>Dunia</a:t>
            </a:r>
            <a:r>
              <a:rPr lang="en-US" b="1" dirty="0"/>
              <a:t> </a:t>
            </a:r>
            <a:r>
              <a:rPr lang="en-US" b="1" i="1" dirty="0"/>
              <a:t>Hospitality</a:t>
            </a:r>
            <a:r>
              <a:rPr lang="en-US" b="1" dirty="0"/>
              <a:t> :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perhotelan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seni</a:t>
            </a:r>
            <a:r>
              <a:rPr lang="en-US" dirty="0"/>
              <a:t> yang </a:t>
            </a:r>
            <a:r>
              <a:rPr lang="en-US" dirty="0" err="1"/>
              <a:t>melayani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internasional</a:t>
            </a:r>
            <a:r>
              <a:rPr lang="en-US" dirty="0"/>
              <a:t> ( </a:t>
            </a:r>
            <a:r>
              <a:rPr lang="en-US" i="1" dirty="0"/>
              <a:t>Service Excellence</a:t>
            </a:r>
            <a:r>
              <a:rPr lang="en-US" dirty="0"/>
              <a:t> ).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286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Eksplorasi</a:t>
            </a:r>
            <a:r>
              <a:rPr lang="en-US" b="1" dirty="0" smtClean="0"/>
              <a:t> </a:t>
            </a:r>
            <a:r>
              <a:rPr lang="en-US" b="1" dirty="0" err="1"/>
              <a:t>Departemen</a:t>
            </a:r>
            <a:r>
              <a:rPr lang="en-US" b="1" dirty="0"/>
              <a:t> </a:t>
            </a:r>
            <a:r>
              <a:rPr lang="en-US" b="1" dirty="0" err="1"/>
              <a:t>Inti</a:t>
            </a:r>
            <a:r>
              <a:rPr lang="en-US" b="1" dirty="0"/>
              <a:t> (</a:t>
            </a:r>
            <a:r>
              <a:rPr lang="en-US" b="1" dirty="0" err="1"/>
              <a:t>Departemen</a:t>
            </a:r>
            <a:r>
              <a:rPr lang="en-US" b="1" dirty="0"/>
              <a:t> </a:t>
            </a:r>
            <a:r>
              <a:rPr lang="en-US" b="1" dirty="0" err="1"/>
              <a:t>Inti</a:t>
            </a:r>
            <a:r>
              <a:rPr lang="en-US" b="1" dirty="0"/>
              <a:t>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/>
              <a:t>Front Office (Kantor </a:t>
            </a:r>
            <a:r>
              <a:rPr lang="en-US" b="1" dirty="0" err="1"/>
              <a:t>Depan</a:t>
            </a:r>
            <a:r>
              <a:rPr lang="en-US" b="1" dirty="0"/>
              <a:t>):</a:t>
            </a:r>
            <a:r>
              <a:rPr lang="en-US" dirty="0"/>
              <a:t> </a:t>
            </a:r>
            <a:r>
              <a:rPr lang="en-US" dirty="0" err="1"/>
              <a:t>Peran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wajah</a:t>
            </a:r>
            <a:r>
              <a:rPr lang="en-US" dirty="0"/>
              <a:t> hotel,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penanganan</a:t>
            </a:r>
            <a:r>
              <a:rPr lang="en-US" dirty="0"/>
              <a:t> </a:t>
            </a:r>
            <a:r>
              <a:rPr lang="en-US" dirty="0" err="1"/>
              <a:t>tamu</a:t>
            </a:r>
            <a:r>
              <a:rPr lang="en-US" dirty="0"/>
              <a:t> (</a:t>
            </a:r>
            <a:r>
              <a:rPr lang="en-US" dirty="0" err="1"/>
              <a:t>reservasi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i="1" dirty="0"/>
              <a:t>check-in/check-out</a:t>
            </a:r>
            <a:r>
              <a:rPr lang="en-US" dirty="0"/>
              <a:t> ).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/>
              <a:t>Housekeeping (Tata </a:t>
            </a:r>
            <a:r>
              <a:rPr lang="en-US" b="1" dirty="0" err="1"/>
              <a:t>Graha</a:t>
            </a:r>
            <a:r>
              <a:rPr lang="en-US" b="1" dirty="0"/>
              <a:t>):</a:t>
            </a:r>
            <a:r>
              <a:rPr lang="en-US" dirty="0"/>
              <a:t> </a:t>
            </a:r>
            <a:r>
              <a:rPr lang="en-US" dirty="0" err="1"/>
              <a:t>Operasional</a:t>
            </a:r>
            <a:r>
              <a:rPr lang="en-US" dirty="0"/>
              <a:t> </a:t>
            </a:r>
            <a:r>
              <a:rPr lang="en-US" dirty="0" err="1"/>
              <a:t>pemeliharaan</a:t>
            </a:r>
            <a:r>
              <a:rPr lang="en-US" dirty="0"/>
              <a:t> </a:t>
            </a:r>
            <a:r>
              <a:rPr lang="en-US" dirty="0" err="1"/>
              <a:t>kamar</a:t>
            </a:r>
            <a:r>
              <a:rPr lang="en-US" dirty="0"/>
              <a:t>, area </a:t>
            </a:r>
            <a:r>
              <a:rPr lang="en-US" dirty="0" err="1"/>
              <a:t>umum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penataan</a:t>
            </a:r>
            <a:r>
              <a:rPr lang="en-US" dirty="0"/>
              <a:t> </a:t>
            </a:r>
            <a:r>
              <a:rPr lang="en-US" dirty="0" err="1"/>
              <a:t>kamar</a:t>
            </a:r>
            <a:r>
              <a:rPr lang="en-US" dirty="0"/>
              <a:t> (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i="1" dirty="0" err="1"/>
              <a:t>pembuatan</a:t>
            </a:r>
            <a:r>
              <a:rPr lang="en-US" i="1" dirty="0"/>
              <a:t> </a:t>
            </a:r>
            <a:r>
              <a:rPr lang="en-US" i="1" dirty="0" err="1"/>
              <a:t>tempat</a:t>
            </a:r>
            <a:r>
              <a:rPr lang="en-US" i="1" dirty="0"/>
              <a:t> </a:t>
            </a:r>
            <a:r>
              <a:rPr lang="en-US" i="1" dirty="0" err="1"/>
              <a:t>tidur</a:t>
            </a:r>
            <a:r>
              <a:rPr lang="en-US" dirty="0"/>
              <a:t> ).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/>
              <a:t>Makanan</a:t>
            </a:r>
            <a:r>
              <a:rPr lang="en-US" b="1" dirty="0"/>
              <a:t> &amp; </a:t>
            </a:r>
            <a:r>
              <a:rPr lang="en-US" b="1" dirty="0" err="1"/>
              <a:t>Minuman</a:t>
            </a:r>
            <a:r>
              <a:rPr lang="en-US" b="1" dirty="0"/>
              <a:t> (</a:t>
            </a:r>
            <a:r>
              <a:rPr lang="en-US" b="1" dirty="0" err="1"/>
              <a:t>Makanan</a:t>
            </a:r>
            <a:r>
              <a:rPr lang="en-US" b="1" dirty="0"/>
              <a:t> &amp; </a:t>
            </a:r>
            <a:r>
              <a:rPr lang="en-US" b="1" dirty="0" err="1"/>
              <a:t>Minuman</a:t>
            </a:r>
            <a:r>
              <a:rPr lang="en-US" b="1" dirty="0"/>
              <a:t>):</a:t>
            </a:r>
            <a:r>
              <a:rPr lang="en-US" dirty="0"/>
              <a:t> </a:t>
            </a:r>
            <a:r>
              <a:rPr lang="en-US" dirty="0" err="1"/>
              <a:t>Pengenalan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boga</a:t>
            </a:r>
            <a:r>
              <a:rPr lang="en-US" dirty="0"/>
              <a:t> ( </a:t>
            </a:r>
            <a:r>
              <a:rPr lang="en-US" i="1" dirty="0" err="1"/>
              <a:t>produksi</a:t>
            </a:r>
            <a:r>
              <a:rPr lang="en-US" i="1" dirty="0"/>
              <a:t> </a:t>
            </a:r>
            <a:r>
              <a:rPr lang="en-US" i="1" dirty="0" err="1"/>
              <a:t>makanan</a:t>
            </a:r>
            <a:r>
              <a:rPr lang="en-US" dirty="0"/>
              <a:t> 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/bar.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406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Prospek</a:t>
            </a:r>
            <a:r>
              <a:rPr lang="en-US" b="1" dirty="0"/>
              <a:t> </a:t>
            </a:r>
            <a:r>
              <a:rPr lang="en-US" b="1" dirty="0" err="1"/>
              <a:t>Karier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Peluang</a:t>
            </a:r>
            <a:r>
              <a:rPr lang="en-US" b="1" dirty="0"/>
              <a:t>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/>
              <a:t>Peluang</a:t>
            </a:r>
            <a:r>
              <a:rPr lang="en-US" b="1" dirty="0"/>
              <a:t> </a:t>
            </a:r>
            <a:r>
              <a:rPr lang="en-US" b="1" dirty="0" err="1"/>
              <a:t>Karier</a:t>
            </a:r>
            <a:r>
              <a:rPr lang="en-US" b="1" dirty="0"/>
              <a:t> </a:t>
            </a:r>
            <a:r>
              <a:rPr lang="en-US" b="1" dirty="0" err="1"/>
              <a:t>Beragam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Lulusan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staf</a:t>
            </a:r>
            <a:r>
              <a:rPr lang="en-US" dirty="0"/>
              <a:t> hotel,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i="1" dirty="0"/>
              <a:t>Wedding Planner</a:t>
            </a:r>
            <a:r>
              <a:rPr lang="en-US" dirty="0"/>
              <a:t> , </a:t>
            </a:r>
            <a:r>
              <a:rPr lang="en-US" i="1" dirty="0"/>
              <a:t>Event Organizer</a:t>
            </a:r>
            <a:r>
              <a:rPr lang="en-US" dirty="0"/>
              <a:t> ,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i="1" dirty="0"/>
              <a:t>Entrepreneur</a:t>
            </a:r>
            <a:r>
              <a:rPr lang="en-US" dirty="0"/>
              <a:t> (</a:t>
            </a:r>
            <a:r>
              <a:rPr lang="en-US" dirty="0" err="1"/>
              <a:t>pemilik</a:t>
            </a:r>
            <a:r>
              <a:rPr lang="en-US" dirty="0"/>
              <a:t> </a:t>
            </a:r>
            <a:r>
              <a:rPr lang="en-US" dirty="0" err="1"/>
              <a:t>kafe</a:t>
            </a:r>
            <a:r>
              <a:rPr lang="en-US" dirty="0"/>
              <a:t>/</a:t>
            </a:r>
            <a:r>
              <a:rPr lang="en-US" dirty="0" err="1"/>
              <a:t>restoran</a:t>
            </a:r>
            <a:r>
              <a:rPr lang="en-US" dirty="0"/>
              <a:t>).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/>
              <a:t>Karier</a:t>
            </a:r>
            <a:r>
              <a:rPr lang="en-US" b="1" dirty="0"/>
              <a:t> </a:t>
            </a:r>
            <a:r>
              <a:rPr lang="en-US" b="1" dirty="0" err="1"/>
              <a:t>Internasional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Kesempatan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di </a:t>
            </a:r>
            <a:r>
              <a:rPr lang="en-US" dirty="0" err="1"/>
              <a:t>kapal</a:t>
            </a:r>
            <a:r>
              <a:rPr lang="en-US" dirty="0"/>
              <a:t> </a:t>
            </a:r>
            <a:r>
              <a:rPr lang="en-US" dirty="0" err="1"/>
              <a:t>pesiar</a:t>
            </a:r>
            <a:r>
              <a:rPr lang="en-US" dirty="0"/>
              <a:t> ( </a:t>
            </a:r>
            <a:r>
              <a:rPr lang="en-US" i="1" dirty="0"/>
              <a:t>cruise line</a:t>
            </a:r>
            <a:r>
              <a:rPr lang="en-US" dirty="0"/>
              <a:t> ), </a:t>
            </a:r>
            <a:r>
              <a:rPr lang="en-US" dirty="0" err="1"/>
              <a:t>resor</a:t>
            </a:r>
            <a:r>
              <a:rPr lang="en-US" dirty="0"/>
              <a:t> </a:t>
            </a:r>
            <a:r>
              <a:rPr lang="en-US" dirty="0" err="1"/>
              <a:t>mewah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negeri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hotel </a:t>
            </a:r>
            <a:r>
              <a:rPr lang="en-US" dirty="0" err="1"/>
              <a:t>internasional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7140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4. </a:t>
            </a:r>
            <a:r>
              <a:rPr lang="en-US" b="1" dirty="0" err="1" smtClean="0"/>
              <a:t>Pengembangan</a:t>
            </a:r>
            <a:r>
              <a:rPr lang="en-US" b="1" dirty="0" smtClean="0"/>
              <a:t> </a:t>
            </a:r>
            <a:r>
              <a:rPr lang="en-US" b="1" dirty="0" err="1" smtClean="0"/>
              <a:t>Karakter</a:t>
            </a:r>
            <a:r>
              <a:rPr lang="en-US" b="1" dirty="0" smtClean="0"/>
              <a:t> &amp; </a:t>
            </a:r>
            <a:r>
              <a:rPr lang="en-US" b="1" dirty="0" err="1" smtClean="0"/>
              <a:t>Keterampilan</a:t>
            </a:r>
            <a:r>
              <a:rPr lang="en-US" b="1" dirty="0" smtClean="0"/>
              <a:t> ( </a:t>
            </a:r>
            <a:r>
              <a:rPr lang="en-US" b="1" i="1" dirty="0" smtClean="0"/>
              <a:t>Soft Skill &amp; Hard Skill</a:t>
            </a:r>
            <a:r>
              <a:rPr lang="en-US" b="1" dirty="0" smtClean="0"/>
              <a:t> 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i="1" dirty="0" err="1"/>
              <a:t>Pengembangan</a:t>
            </a:r>
            <a:r>
              <a:rPr lang="en-US" b="1" i="1" dirty="0"/>
              <a:t> </a:t>
            </a:r>
            <a:r>
              <a:rPr lang="en-US" b="1" i="1" dirty="0" err="1"/>
              <a:t>Kepribadian</a:t>
            </a:r>
            <a:r>
              <a:rPr lang="en-US" b="1" dirty="0"/>
              <a:t> :</a:t>
            </a:r>
            <a:r>
              <a:rPr lang="en-US" dirty="0"/>
              <a:t> </a:t>
            </a:r>
            <a:r>
              <a:rPr lang="en-US" dirty="0" err="1"/>
              <a:t>Etiket</a:t>
            </a:r>
            <a:r>
              <a:rPr lang="en-US" dirty="0"/>
              <a:t>,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krama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grooming (</a:t>
            </a:r>
            <a:r>
              <a:rPr lang="en-US" dirty="0" err="1"/>
              <a:t>penampilan</a:t>
            </a:r>
            <a:r>
              <a:rPr lang="en-US" dirty="0"/>
              <a:t> </a:t>
            </a:r>
            <a:r>
              <a:rPr lang="en-US" dirty="0" err="1"/>
              <a:t>profesional</a:t>
            </a:r>
            <a:r>
              <a:rPr lang="en-US" dirty="0"/>
              <a:t>).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/>
              <a:t>Komunikasi</a:t>
            </a:r>
            <a:r>
              <a:rPr lang="en-US" b="1" dirty="0"/>
              <a:t> </a:t>
            </a:r>
            <a:r>
              <a:rPr lang="en-US" b="1" dirty="0" err="1"/>
              <a:t>Efektif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Melatih</a:t>
            </a:r>
            <a:r>
              <a:rPr lang="en-US" dirty="0"/>
              <a:t> </a:t>
            </a:r>
            <a:r>
              <a:rPr lang="en-US" i="1" dirty="0"/>
              <a:t>public speaking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berbahasa</a:t>
            </a:r>
            <a:r>
              <a:rPr lang="en-US" dirty="0"/>
              <a:t> </a:t>
            </a:r>
            <a:r>
              <a:rPr lang="en-US" dirty="0" err="1"/>
              <a:t>asing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069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Strategi</a:t>
            </a:r>
            <a:r>
              <a:rPr lang="en-US" b="1" dirty="0"/>
              <a:t> </a:t>
            </a:r>
            <a:r>
              <a:rPr lang="en-US" b="1" dirty="0" err="1"/>
              <a:t>Menarik</a:t>
            </a:r>
            <a:r>
              <a:rPr lang="en-US" b="1" dirty="0"/>
              <a:t> </a:t>
            </a:r>
            <a:r>
              <a:rPr lang="en-US" b="1" dirty="0" err="1"/>
              <a:t>Minat</a:t>
            </a:r>
            <a:r>
              <a:rPr lang="en-US" b="1" dirty="0"/>
              <a:t> </a:t>
            </a:r>
            <a:r>
              <a:rPr lang="en-US" b="1" dirty="0" err="1"/>
              <a:t>Siswa</a:t>
            </a:r>
            <a:r>
              <a:rPr lang="en-US" b="1" dirty="0"/>
              <a:t> </a:t>
            </a:r>
            <a:r>
              <a:rPr lang="en-US" b="1" dirty="0" err="1"/>
              <a:t>melalui</a:t>
            </a:r>
            <a:r>
              <a:rPr lang="en-US" b="1" dirty="0"/>
              <a:t> </a:t>
            </a:r>
            <a:r>
              <a:rPr lang="en-US" b="1" dirty="0" err="1"/>
              <a:t>Pembelajaran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/>
              <a:t>Penggunaan</a:t>
            </a:r>
            <a:r>
              <a:rPr lang="en-US" b="1" dirty="0"/>
              <a:t> Media </a:t>
            </a:r>
            <a:r>
              <a:rPr lang="en-US" b="1" dirty="0" err="1"/>
              <a:t>Interaktif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Praktik</a:t>
            </a:r>
            <a:r>
              <a:rPr lang="en-US" dirty="0"/>
              <a:t> </a:t>
            </a:r>
            <a:r>
              <a:rPr lang="en-US" i="1" dirty="0"/>
              <a:t>role play</a:t>
            </a:r>
            <a:r>
              <a:rPr lang="en-US" dirty="0"/>
              <a:t> (</a:t>
            </a:r>
            <a:r>
              <a:rPr lang="en-US" dirty="0" err="1"/>
              <a:t>bermain</a:t>
            </a:r>
            <a:r>
              <a:rPr lang="en-US" dirty="0"/>
              <a:t> </a:t>
            </a:r>
            <a:r>
              <a:rPr lang="en-US" dirty="0" err="1"/>
              <a:t>peran</a:t>
            </a:r>
            <a:r>
              <a:rPr lang="en-US" dirty="0"/>
              <a:t>)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tamu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resepsionis</a:t>
            </a:r>
            <a:r>
              <a:rPr lang="en-US" dirty="0"/>
              <a:t>.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i="1" dirty="0"/>
              <a:t>Teaching Factory</a:t>
            </a:r>
            <a:r>
              <a:rPr lang="en-US" b="1" dirty="0"/>
              <a:t> (TEFA):</a:t>
            </a:r>
            <a:r>
              <a:rPr lang="en-US" dirty="0"/>
              <a:t> </a:t>
            </a:r>
            <a:r>
              <a:rPr lang="en-US" dirty="0" err="1"/>
              <a:t>Mengintegrasikan</a:t>
            </a:r>
            <a:r>
              <a:rPr lang="en-US" dirty="0"/>
              <a:t> </a:t>
            </a:r>
            <a:r>
              <a:rPr lang="en-US" dirty="0" err="1"/>
              <a:t>kurikulum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simulasi</a:t>
            </a:r>
            <a:r>
              <a:rPr lang="en-US" dirty="0"/>
              <a:t> </a:t>
            </a:r>
            <a:r>
              <a:rPr lang="en-US" dirty="0" err="1"/>
              <a:t>operasional</a:t>
            </a:r>
            <a:r>
              <a:rPr lang="en-US" dirty="0"/>
              <a:t> hotel yang </a:t>
            </a:r>
            <a:r>
              <a:rPr lang="en-US" dirty="0" err="1"/>
              <a:t>sesungguhnya</a:t>
            </a:r>
            <a:r>
              <a:rPr lang="en-US" dirty="0"/>
              <a:t> di </a:t>
            </a:r>
            <a:r>
              <a:rPr lang="en-US" dirty="0" err="1"/>
              <a:t>sekolah</a:t>
            </a:r>
            <a:r>
              <a:rPr lang="en-US" dirty="0"/>
              <a:t>.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/>
              <a:t>Kunjungan</a:t>
            </a:r>
            <a:r>
              <a:rPr lang="en-US" b="1" dirty="0"/>
              <a:t> </a:t>
            </a:r>
            <a:r>
              <a:rPr lang="en-US" b="1" dirty="0" err="1"/>
              <a:t>Industri</a:t>
            </a:r>
            <a:r>
              <a:rPr lang="en-US" b="1" dirty="0"/>
              <a:t> &amp; </a:t>
            </a:r>
            <a:r>
              <a:rPr lang="en-US" b="1" dirty="0" err="1"/>
              <a:t>Praktik</a:t>
            </a:r>
            <a:r>
              <a:rPr lang="en-US" b="1" dirty="0"/>
              <a:t> </a:t>
            </a:r>
            <a:r>
              <a:rPr lang="en-US" b="1" dirty="0" err="1"/>
              <a:t>Kerja</a:t>
            </a:r>
            <a:r>
              <a:rPr lang="en-US" b="1" dirty="0"/>
              <a:t> </a:t>
            </a:r>
            <a:r>
              <a:rPr lang="en-US" b="1" dirty="0" err="1"/>
              <a:t>Lapangan</a:t>
            </a:r>
            <a:r>
              <a:rPr lang="en-US" b="1" dirty="0"/>
              <a:t> (PKL):</a:t>
            </a:r>
            <a:r>
              <a:rPr lang="en-US" dirty="0"/>
              <a:t> </a:t>
            </a:r>
            <a:r>
              <a:rPr lang="en-US" dirty="0" err="1"/>
              <a:t>Mengadakan</a:t>
            </a:r>
            <a:r>
              <a:rPr lang="en-US" dirty="0"/>
              <a:t> </a:t>
            </a:r>
            <a:r>
              <a:rPr lang="en-US" dirty="0" err="1"/>
              <a:t>kunjungan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hotel </a:t>
            </a:r>
            <a:r>
              <a:rPr lang="en-US" dirty="0" err="1"/>
              <a:t>berbintang</a:t>
            </a:r>
            <a:r>
              <a:rPr lang="en-US" dirty="0"/>
              <a:t> agar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5022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17</TotalTime>
  <Words>461</Words>
  <Application>Microsoft Office PowerPoint</Application>
  <PresentationFormat>Widescreen</PresentationFormat>
  <Paragraphs>29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Tw Cen MT</vt:lpstr>
      <vt:lpstr>Tw Cen MT Condensed</vt:lpstr>
      <vt:lpstr>Wingdings</vt:lpstr>
      <vt:lpstr>Wingdings 3</vt:lpstr>
      <vt:lpstr>Integral</vt:lpstr>
      <vt:lpstr>MUSYAWARAH GURU MATA PELAJARAN (MGMP) Mata Pelajaran: PERHOTELAN Semester: GENAP  </vt:lpstr>
      <vt:lpstr>MATERI PERTEMUAN 1</vt:lpstr>
      <vt:lpstr>1. Sasaran : Siswa SMP/MTs (Calon Siswa Baru) </vt:lpstr>
      <vt:lpstr>2. Sasaran : Siswa SMK Kelas X (Siswa yang Baru Masuk)</vt:lpstr>
      <vt:lpstr>Pengenalan Industri Hospitalitas (Industri Perhotelan) </vt:lpstr>
      <vt:lpstr>Eksplorasi Departemen Inti (Departemen Inti) </vt:lpstr>
      <vt:lpstr>Prospek Karier dan Peluang Global</vt:lpstr>
      <vt:lpstr>4. Pengembangan Karakter &amp; Keterampilan ( Soft Skill &amp; Hard Skill ) </vt:lpstr>
      <vt:lpstr>Strategi Menarik Minat Siswa melalui Pembelajaran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MUSYAWARAH GURU MATA PELAJARAN (MGMP) Mata Pelajaran: PERHOTELAN Semester: GENAP</dc:title>
  <dc:creator>Windows User</dc:creator>
  <cp:lastModifiedBy>Windows User</cp:lastModifiedBy>
  <cp:revision>3</cp:revision>
  <dcterms:created xsi:type="dcterms:W3CDTF">2026-07-17T08:46:32Z</dcterms:created>
  <dcterms:modified xsi:type="dcterms:W3CDTF">2026-07-17T09:34:50Z</dcterms:modified>
</cp:coreProperties>
</file>