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OPTIMALISASI PORTOFOLIO DIGITAL SISWA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400">
                <a:solidFill>
                  <a:srgbClr val="FFFFFF"/>
                </a:solidFill>
                <a:latin typeface="Aptos"/>
              </a:defRPr>
            </a:pPr>
            <a:r>
              <a:t>MGMP Desain dan Produksi Busana</a:t>
            </a:r>
          </a:p>
          <a:p>
            <a:pPr>
              <a:spcAft>
                <a:spcPts val="800"/>
              </a:spcAft>
              <a:defRPr sz="2400">
                <a:solidFill>
                  <a:srgbClr val="FFFFFF"/>
                </a:solidFill>
                <a:latin typeface="Aptos"/>
              </a:defRPr>
            </a:pPr>
            <a:r>
              <a:t>Strategi membangun portofolio digital yang profesional, kreatif, dan relevan dengan dunia kerja</a:t>
            </a:r>
          </a:p>
          <a:p>
            <a:pPr>
              <a:spcAft>
                <a:spcPts val="800"/>
              </a:spcAft>
              <a:defRPr sz="2400">
                <a:solidFill>
                  <a:srgbClr val="FFFFFF"/>
                </a:solidFill>
                <a:latin typeface="Aptos"/>
              </a:defRPr>
            </a:pPr>
            <a:r>
              <a:t>Tahun 2026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732520" y="1508760"/>
            <a:ext cx="2651760" cy="4160520"/>
          </a:xfrm>
          <a:prstGeom prst="roundRect">
            <a:avLst/>
          </a:prstGeom>
          <a:solidFill>
            <a:srgbClr val="E8DED6"/>
          </a:solidFill>
          <a:ln>
            <a:solidFill>
              <a:srgbClr val="B4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VISUAL</a:t>
            </a:r>
            <a:br/>
            <a:r>
              <a:t>REFERENSI</a:t>
            </a:r>
          </a:p>
          <a:p>
            <a:pPr algn="ctr">
              <a:defRPr sz="2400">
                <a:solidFill>
                  <a:srgbClr val="FFFFFF"/>
                </a:solidFill>
              </a:defRPr>
            </a:pPr>
            <a:br/>
            <a:r>
              <a:t>Foto karya</a:t>
            </a:r>
            <a:br/>
            <a:r>
              <a:t>Moodboard</a:t>
            </a:r>
            <a:br/>
            <a:r>
              <a:t>Sketsa</a:t>
            </a:r>
            <a:br/>
            <a:r>
              <a:t>Detail busana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FFFFFF"/>
                </a:solidFill>
              </a:defRPr>
            </a:pPr>
            <a:r>
              <a:t>MGMP Desain dan Produksi Busana • Optimalisasi Portofolio Digital • 1/22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7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5928674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rPr dirty="0"/>
              <a:t>OPTIMALISASI</a:t>
            </a:r>
            <a:br>
              <a:rPr dirty="0"/>
            </a:br>
            <a:r>
              <a:rPr dirty="0"/>
              <a:t>PORTOFOLIO DIGITAL SISWA</a:t>
            </a:r>
          </a:p>
          <a:p>
            <a:pPr>
              <a:defRPr sz="2200">
                <a:solidFill>
                  <a:srgbClr val="F5F5F5"/>
                </a:solidFill>
              </a:defRPr>
            </a:pPr>
            <a:br>
              <a:rPr dirty="0"/>
            </a:br>
            <a:r>
              <a:rPr dirty="0"/>
              <a:t>MGMP Desain dan </a:t>
            </a:r>
            <a:r>
              <a:rPr dirty="0" err="1"/>
              <a:t>Produksi</a:t>
            </a:r>
            <a:r>
              <a:rPr dirty="0"/>
              <a:t> Busana</a:t>
            </a:r>
            <a:r>
              <a:rPr lang="en-US" dirty="0"/>
              <a:t> Aceh Timur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8503920" y="1280160"/>
            <a:ext cx="914400" cy="4114800"/>
          </a:xfrm>
          <a:prstGeom prst="roundRect">
            <a:avLst/>
          </a:prstGeom>
          <a:solidFill>
            <a:srgbClr val="E1D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SKETSA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464040" y="1280160"/>
            <a:ext cx="914400" cy="4114800"/>
          </a:xfrm>
          <a:prstGeom prst="roundRect">
            <a:avLst/>
          </a:prstGeom>
          <a:solidFill>
            <a:srgbClr val="E1D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PROSES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424160" y="1280160"/>
            <a:ext cx="914400" cy="4114800"/>
          </a:xfrm>
          <a:prstGeom prst="roundRect">
            <a:avLst/>
          </a:prstGeom>
          <a:solidFill>
            <a:srgbClr val="E1D7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FINAL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Tujuan Materi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Peserta MGMP mampu: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Memahami fungsi portofolio digital dalam pembelajaran DPB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Menentukan struktur portofolio yang sistematis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Membimbing siswa mendokumentasikan proses dan hasil karya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Mengoptimalkan foto, video, desain, dan narasi karya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Menilai portofolio dengan rubrik yang jelas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Mengapa Portofolio Digital Penting?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Portofolio digital bukan sekadar kumpulan foto.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Fungsinya: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Bukti kompetensi dan perkembangan siswa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Dokumentasi proses kreatif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Media presentasi karya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Personal branding siswa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Bekal PKL, magang, sertifikasi, lomba, dan dunia kerja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Arsip karya yang mudah diperbarui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Karakter Portofolio DPB yang Baik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PORTOFOLIO = PROSES + KARYA + CERITA + REFLEKSI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Identitas siswa jelas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Karya relevan dengan kompetensi DPB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Menampilkan proses, bukan hanya hasil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Foto bersih dan konsisten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Ada deskripsi teknik, bahan, dan konsep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Menunjukkan perkembangan kemampuan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✓ Memiliki kontak atau tautan yang mudah diakses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Struktur Portofolio Digital Siswa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1. Cover / profil siswa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2. Daftar isi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3. Profil dan kompetensi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4. Moodboard &amp; concept development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5. Sketsa/desain busana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6. Pemilihan bahan dan warna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7. Pola dan proses produksi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8. Teknik menjahit / hiasan busana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9. Dokumentasi fitting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10. Produk akhir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11. Refleksi dan evaluasi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12. Sertifikat, proyek, lomba, atau pengalaman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Isi: Konsep Desain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Tampilkan: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Judul koleksi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Gaya dasar mode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Target pengguna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Inspirasi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Moodboard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Palet warna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Siluet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Material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• Detail/aksesori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Visual yang disarankan: moodboard, sketsa desain, color board, dan detail bahan.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Isi: Proses Produksi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Dokumentasikan tahapan secara berurutan: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01 Persiapan alat &amp; bahan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02 Pengambilan ukuran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03 Pembuatan pola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04 Peletakan &amp; pemotongan bahan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05 Menjahit komponen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06 Finishing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07 Quality control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08 Fitting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09 Produk akhir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Tips: gunakan foto sebelum–sesudah dan beri keterangan singkat.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Fotografi Karya Busana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Agar karya terlihat profesional: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Gunakan pencahayaan cukup dan merata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Pilih latar sederhana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Rapikan busana sebelum difoto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Ambil tampak depan, samping, belakang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Ambil detail konstruksi dan hiasan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Gunakan sudut pengambilan yang konsisten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Hindari foto buram dan terlalu gelap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Video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Durasi ideal untuk satu proyek: 30–90 detik.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Alur: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HOOK → INSPIRASI → PROSES → DETAIL → HASIL → REFLEKSI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Contoh teks: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“Desain ini terinspirasi dari ...”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“Teknik yang digunakan adalah ...”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“Tantangan utama dalam proses ini ...”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“Perbaikan yang akan saya lakukan ...”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Platform Portofolio Digital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Pilihan media dapat disesuaikan dengan tujuan: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Canva: layout dan presentasi visual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Google Drive: penyimpanan &amp; dokumentasi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Google Sites: portofolio berbentuk website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Padlet: galeri dan refleksi kelas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Instagram profesional: etalase visual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Video platform: dokumentasi proses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Prinsip utama: pilih platform yang mudah dikelola dan aman.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Personal Branding Siswa DPB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Bangun identitas visual yang konsisten: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Nama / nama profesional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Foto profil yang sesuai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Bio singkat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Kompetensi utama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Gaya visual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Logo/monogram jika diperlukan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Kontak profesional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Contoh positioning: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“Fashion student focused on modest wear, textile craft, and digital fashion presentation.”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Etika dan Keamanan Digital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Ajarkan siswa: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Mencantumkan sumber referensi/inspirasi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Tidak mengambil karya orang lain sebagai karya sendiri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Meminta izin sebelum mengunggah foto orang lain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Menghindari data pribadi yang tidak perlu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Menyimpan file asli dan cadangan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Menggunakan nama file yang sistematis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Memisahkan akun pribadi dan profesional bila diperlukan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Template Penamaan File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Gunakan pola yang konsisten: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NAMA_KELAS_PROYEK_TAHAP_TAHUN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Contoh: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ERNA_XI_DPB_KOLEKSI_01_SKETSA_2026.jpg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ERNA_XI_DPB_KOLEKSI_01_PROSES_2026.mp4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ERNA_XI_DPB_KOLEKSI_01_FINAL_2026.jpg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Manfaat: mudah dicari, diarsipkan, dan dikembangkan.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Strategi Guru dalam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Guru dapat menerapkan portofolio secara bertahap: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1 → Profil &amp; folder digital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2 → Moodboard &amp; konsep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3 → Sketsa &amp; bahan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4–6 → Proses produksi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7 → Dokumentasi produk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MINGGU 8 → Kurasi &amp; refleksi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Portofolio dibangun bersamaan dengan proyek, bukan di akhir saja.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Rubrik Penilaian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Aspek yang dapat dinilai: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Kelengkapan isi – 20%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Kualitas visual – 20%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Dokumentasi proses – 20%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Kreativitas &amp; konsep – 15%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Kerapian &amp; konsistensi – 15%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Refleksi/presentasi – 10%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Guru dapat menyesuaikan bobot dengan tujuan pembelajaran.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Aktivitas MGMP: Workshop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Praktik bersama: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1. Pilih satu proyek siswa DPB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2. Tentukan cerita/konsep proyek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3. Pilih 8–12 visual terbaik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4. Susun halaman portofolio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5. Tambahkan deskripsi proses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6. Buat satu video singkat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7. Lakukan peer review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8. Revisi dan publikasikan secara aman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Contoh Halaman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HALAMAN PROYEK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Judul: Urban Modest Collection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Konsep: Modern – Praktis – Elegan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Target: Remaja/young adult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Teknik: konstruksi busana + hiasan tekstil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[MOODBOARD] [SKETSA] [PROSES]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Hasil akhir + 3 kalimat refleksi: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Apa yang berhasil? Apa kendalanya? Apa yang akan diperbaiki?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Integrasi dengan Kompetensi DPB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Portofolio dapat menguatkan: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Gaya &amp; Pengembangan Desain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Analisis Desain Busana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Eksperimen Tekstil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Persiapan &amp; Pembuatan Busana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Menjahit Produk Busana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Penyusunan Koleksi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Teaching Factory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Proyek berbasis industri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PKL/magang dan sertifikasi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Portofolio sebagai Bukti Perkembangan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Gunakan pendekatan BEFORE → PROCESS → AFTER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Siswa dapat menunjukkan: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kemampuan awal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target pengembangan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proses latihan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kesalahan dan perbaikan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hasil akhir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• refleksi kompetensi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Dengan demikian portofolio menjadi bukti belajar, bukan hanya album karya.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Checklist Portofolio Siswa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Profil dan identitas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Kompetensi utama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Moodboard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Concept development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Sketsa/desain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Bahan &amp; warna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Dokumentasi proses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Foto produk akhir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Video proses/presentasi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Refleksi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Sertifikat/pengalaman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Tautan/kontak profesional</a:t>
            </a:r>
          </a:p>
          <a:p>
            <a:pPr>
              <a:spcAft>
                <a:spcPts val="800"/>
              </a:spcAft>
              <a:defRPr sz="1600">
                <a:latin typeface="Aptos"/>
              </a:defRPr>
            </a:pPr>
            <a:r>
              <a:t>□ File tersimpan dan memiliki backup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Rencana Tindak Lanjut MGMP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1. Menyepakati format portofolio standar jurusan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2. Membuat template bersama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3. Menentukan rubrik penilaian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4. Melatih guru dalam dokumentasi karya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5. Membuat folder arsip digital siswa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6. Melakukan kurasi portofolio setiap semester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7. Menghubungkan portofolio dengan TEFA, PKL, dan dunia kerja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 Display"/>
              </a:defRPr>
            </a:pPr>
            <a:r>
              <a:t>Penutup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PORTOFOLIO DIGITAL = IDENTITAS + BUKTI KOMPETENSI + PROSES KREATIF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“Setiap karya memiliki cerita. Tugas kita adalah membantu siswa menyajikannya secara profesional.”</a:t>
            </a:r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endParaRPr/>
          </a:p>
          <a:p>
            <a:pPr>
              <a:spcAft>
                <a:spcPts val="800"/>
              </a:spcAft>
              <a:defRPr sz="1800"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</TotalTime>
  <Words>1194</Words>
  <Application>Microsoft Office PowerPoint</Application>
  <PresentationFormat>Widescreen</PresentationFormat>
  <Paragraphs>237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Acer</cp:lastModifiedBy>
  <cp:revision>4</cp:revision>
  <dcterms:created xsi:type="dcterms:W3CDTF">2013-01-27T09:14:00Z</dcterms:created>
  <dcterms:modified xsi:type="dcterms:W3CDTF">2026-09-29T01:12:39Z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9BF8A39736F24FDDB6F89BAE508B54B6_12</vt:lpwstr>
  </property>
  <property fmtid="{D5CDD505-2E9C-101B-9397-08002B2CF9AE}" pid="3" name="KSOProductBuildVer">
    <vt:lpwstr>1033-12.1.0.28485</vt:lpwstr>
  </property>
</Properties>
</file>