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842" y="-6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496-3179-45E0-BA22-C6C51B508763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725A-0D86-4BE1-B05F-9AD57A0C845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496-3179-45E0-BA22-C6C51B508763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725A-0D86-4BE1-B05F-9AD57A0C84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496-3179-45E0-BA22-C6C51B508763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725A-0D86-4BE1-B05F-9AD57A0C845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496-3179-45E0-BA22-C6C51B508763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725A-0D86-4BE1-B05F-9AD57A0C84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496-3179-45E0-BA22-C6C51B508763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725A-0D86-4BE1-B05F-9AD57A0C84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496-3179-45E0-BA22-C6C51B508763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725A-0D86-4BE1-B05F-9AD57A0C84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496-3179-45E0-BA22-C6C51B508763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725A-0D86-4BE1-B05F-9AD57A0C84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496-3179-45E0-BA22-C6C51B508763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725A-0D86-4BE1-B05F-9AD57A0C84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496-3179-45E0-BA22-C6C51B508763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A28725A-0D86-4BE1-B05F-9AD57A0C845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496-3179-45E0-BA22-C6C51B508763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725A-0D86-4BE1-B05F-9AD57A0C84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14496-3179-45E0-BA22-C6C51B508763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28725A-0D86-4BE1-B05F-9AD57A0C845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E114496-3179-45E0-BA22-C6C51B508763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A28725A-0D86-4BE1-B05F-9AD57A0C845E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MK\Downloads\WhatsApp Image 2026-08-26 at 8.31.07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6912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9024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MK\Downloads\WhatsApp Image 2026-08-26 at 8.31.12 A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960" y="0"/>
            <a:ext cx="92839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0270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MK\Downloads\WhatsApp Image 2026-08-26 at 8.31.11 AM (2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3" y="0"/>
            <a:ext cx="9132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1993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MK\Downloads\WhatsApp Image 2026-08-26 at 8.31.11 A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8514"/>
            <a:ext cx="9187408" cy="683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636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MK\Downloads\WhatsApp Image 2026-08-26 at 8.31.12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520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MK\Downloads\WhatsApp Image 2026-08-26 at 8.31.11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789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MK\Downloads\WhatsApp Image 2026-08-26 at 8.31.10 A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76" y="2308"/>
            <a:ext cx="9148176" cy="685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338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MK\Downloads\WhatsApp Image 2026-08-26 at 8.31.10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99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1350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SMK\Downloads\WhatsApp Image 2026-08-26 at 8.31.09 AM (2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8177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SMK\Downloads\WhatsApp Image 2026-08-26 at 8.31.09 A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727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SMK\Downloads\WhatsApp Image 2026-08-26 at 8.31.09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014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SMK\Downloads\WhatsApp Image 2026-08-26 at 8.31.08 AM (2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20"/>
            <a:ext cx="9144000" cy="6727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566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SMK\Downloads\WhatsApp Image 2026-08-26 at 8.31.08 A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595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SMK\Downloads\WhatsApp Image 2026-08-26 at 8.31.08 AM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99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3771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SMK\Downloads\WhatsApp Image 2026-08-26 at 8.31.07 AM (1)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6960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59896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>
              <a:latin typeface="Berlin Sans FB Demi" pitchFamily="34" charset="0"/>
            </a:endParaRPr>
          </a:p>
          <a:p>
            <a:pPr marL="0" indent="0" algn="ctr">
              <a:buNone/>
            </a:pPr>
            <a:endParaRPr lang="en-US" dirty="0">
              <a:latin typeface="Berlin Sans FB Demi" pitchFamily="34" charset="0"/>
            </a:endParaRPr>
          </a:p>
          <a:p>
            <a:pPr marL="0" indent="0" algn="ctr">
              <a:buNone/>
            </a:pPr>
            <a:endParaRPr lang="en-US" dirty="0" smtClean="0">
              <a:latin typeface="Berlin Sans FB Demi" pitchFamily="34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Berlin Sans FB Demi" pitchFamily="34" charset="0"/>
              </a:rPr>
              <a:t>TERIMA KASIH</a:t>
            </a:r>
          </a:p>
          <a:p>
            <a:pPr marL="0" indent="0" algn="ctr">
              <a:buNone/>
            </a:pPr>
            <a:endParaRPr lang="en-US" dirty="0">
              <a:latin typeface="Berlin Sans FB Demi" pitchFamily="34" charset="0"/>
            </a:endParaRPr>
          </a:p>
          <a:p>
            <a:pPr marL="0" indent="0" algn="ctr">
              <a:buNone/>
            </a:pPr>
            <a:r>
              <a:rPr lang="en-US" dirty="0" smtClean="0">
                <a:latin typeface="Berlin Sans FB Demi" pitchFamily="34" charset="0"/>
              </a:rPr>
              <a:t>“HISTORIA MAGISTRA VITAE”</a:t>
            </a:r>
            <a:endParaRPr lang="en-US" dirty="0">
              <a:latin typeface="Berlin Sans FB Dem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427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228</TotalTime>
  <Words>7</Words>
  <Application>Microsoft Office PowerPoint</Application>
  <PresentationFormat>On-screen Show (4:3)</PresentationFormat>
  <Paragraphs>6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BUDAYA 5S "Membiasakan Senyum, Salam, Sapa, Sopan, dan Santun"</dc:title>
  <dc:creator>ASUS</dc:creator>
  <cp:lastModifiedBy>SMK</cp:lastModifiedBy>
  <cp:revision>26</cp:revision>
  <dcterms:created xsi:type="dcterms:W3CDTF">2026-07-15T15:12:17Z</dcterms:created>
  <dcterms:modified xsi:type="dcterms:W3CDTF">2026-08-26T01:49:51Z</dcterms:modified>
</cp:coreProperties>
</file>