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63" r:id="rId2"/>
    <p:sldId id="264" r:id="rId3"/>
    <p:sldId id="273" r:id="rId4"/>
    <p:sldId id="275" r:id="rId5"/>
    <p:sldId id="274" r:id="rId6"/>
    <p:sldId id="265" r:id="rId7"/>
    <p:sldId id="266" r:id="rId8"/>
    <p:sldId id="267" r:id="rId9"/>
    <p:sldId id="268" r:id="rId10"/>
    <p:sldId id="269" r:id="rId11"/>
    <p:sldId id="270" r:id="rId12"/>
    <p:sldId id="271" r:id="rId13"/>
    <p:sldId id="27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5" autoAdjust="0"/>
    <p:restoredTop sz="94660"/>
  </p:normalViewPr>
  <p:slideViewPr>
    <p:cSldViewPr snapToGrid="0">
      <p:cViewPr varScale="1">
        <p:scale>
          <a:sx n="63" d="100"/>
          <a:sy n="63" d="100"/>
        </p:scale>
        <p:origin x="6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1689AA-6E45-4A4D-94F2-8371DB14568C}" type="datetimeFigureOut">
              <a:rPr lang="en-ID" smtClean="0"/>
              <a:t>01/09/2026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0E2073-B4AF-465E-92DE-95A1C8CC149D}" type="slidenum">
              <a:rPr lang="en-ID" smtClean="0"/>
              <a:t>‹#›</a:t>
            </a:fld>
            <a:endParaRPr lang="en-ID"/>
          </a:p>
        </p:txBody>
      </p:sp>
    </p:spTree>
    <p:extLst>
      <p:ext uri="{BB962C8B-B14F-4D97-AF65-F5344CB8AC3E}">
        <p14:creationId xmlns:p14="http://schemas.microsoft.com/office/powerpoint/2010/main" val="414672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F40E2073-B4AF-465E-92DE-95A1C8CC149D}" type="slidenum">
              <a:rPr lang="en-ID" smtClean="0"/>
              <a:t>3</a:t>
            </a:fld>
            <a:endParaRPr lang="en-ID"/>
          </a:p>
        </p:txBody>
      </p:sp>
    </p:spTree>
    <p:extLst>
      <p:ext uri="{BB962C8B-B14F-4D97-AF65-F5344CB8AC3E}">
        <p14:creationId xmlns:p14="http://schemas.microsoft.com/office/powerpoint/2010/main" val="1723277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9/1/2026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719C91-82B1-D20A-2158-68768DAF7B31}"/>
              </a:ext>
            </a:extLst>
          </p:cNvPr>
          <p:cNvSpPr>
            <a:spLocks noGrp="1"/>
          </p:cNvSpPr>
          <p:nvPr>
            <p:ph type="title"/>
          </p:nvPr>
        </p:nvSpPr>
        <p:spPr>
          <a:xfrm>
            <a:off x="8344853" y="5152362"/>
            <a:ext cx="3379787" cy="802640"/>
          </a:xfrm>
        </p:spPr>
        <p:txBody>
          <a:bodyPr>
            <a:normAutofit fontScale="90000"/>
          </a:bodyPr>
          <a:lstStyle/>
          <a:p>
            <a:pPr algn="ctr"/>
            <a:br>
              <a:rPr lang="en-ID" dirty="0"/>
            </a:br>
            <a:br>
              <a:rPr lang="en-ID" dirty="0"/>
            </a:br>
            <a:r>
              <a:rPr lang="en-ID" cap="none" dirty="0">
                <a:latin typeface="Bradley Hand ITC" panose="03070402050302030203" pitchFamily="66" charset="0"/>
              </a:rPr>
              <a:t>by. </a:t>
            </a:r>
            <a:r>
              <a:rPr lang="en-ID" cap="none" dirty="0" err="1">
                <a:latin typeface="Bradley Hand ITC" panose="03070402050302030203" pitchFamily="66" charset="0"/>
              </a:rPr>
              <a:t>rahmi</a:t>
            </a:r>
            <a:endParaRPr lang="en-ID" dirty="0">
              <a:latin typeface="Bradley Hand ITC" panose="03070402050302030203" pitchFamily="66" charset="0"/>
            </a:endParaRPr>
          </a:p>
        </p:txBody>
      </p:sp>
      <p:sp>
        <p:nvSpPr>
          <p:cNvPr id="11" name="Title 4">
            <a:extLst>
              <a:ext uri="{FF2B5EF4-FFF2-40B4-BE49-F238E27FC236}">
                <a16:creationId xmlns:a16="http://schemas.microsoft.com/office/drawing/2014/main" id="{AECBC4E6-DC46-815F-0AED-5891CD74453B}"/>
              </a:ext>
            </a:extLst>
          </p:cNvPr>
          <p:cNvSpPr txBox="1">
            <a:spLocks/>
          </p:cNvSpPr>
          <p:nvPr/>
        </p:nvSpPr>
        <p:spPr>
          <a:xfrm>
            <a:off x="1253172" y="902998"/>
            <a:ext cx="10024427" cy="4847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ID" sz="4000" dirty="0" err="1"/>
              <a:t>Sinergi</a:t>
            </a:r>
            <a:r>
              <a:rPr lang="en-ID" dirty="0"/>
              <a:t> MGMP &amp; Dinas Pendidikan </a:t>
            </a:r>
            <a:br>
              <a:rPr lang="en-ID" dirty="0"/>
            </a:br>
            <a:r>
              <a:rPr lang="en-ID" dirty="0" err="1"/>
              <a:t>Provinsi</a:t>
            </a:r>
            <a:r>
              <a:rPr lang="en-ID" dirty="0"/>
              <a:t> Aceh </a:t>
            </a:r>
            <a:br>
              <a:rPr lang="en-ID" dirty="0"/>
            </a:br>
            <a:br>
              <a:rPr lang="en-ID" dirty="0"/>
            </a:br>
            <a:endParaRPr lang="en-ID" dirty="0">
              <a:latin typeface="Bradley Hand ITC" panose="03070402050302030203" pitchFamily="66" charset="0"/>
            </a:endParaRPr>
          </a:p>
        </p:txBody>
      </p:sp>
    </p:spTree>
    <p:extLst>
      <p:ext uri="{BB962C8B-B14F-4D97-AF65-F5344CB8AC3E}">
        <p14:creationId xmlns:p14="http://schemas.microsoft.com/office/powerpoint/2010/main" val="1596944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07944-C91D-0F9D-E86C-3C54EF4083EB}"/>
              </a:ext>
            </a:extLst>
          </p:cNvPr>
          <p:cNvSpPr>
            <a:spLocks noGrp="1"/>
          </p:cNvSpPr>
          <p:nvPr>
            <p:ph type="title"/>
          </p:nvPr>
        </p:nvSpPr>
        <p:spPr/>
        <p:txBody>
          <a:bodyPr/>
          <a:lstStyle/>
          <a:p>
            <a:r>
              <a:rPr lang="en-ID" b="1" dirty="0" err="1"/>
              <a:t>Urgensi</a:t>
            </a:r>
            <a:r>
              <a:rPr lang="en-ID" b="1" dirty="0"/>
              <a:t> &amp; Latar </a:t>
            </a:r>
            <a:r>
              <a:rPr lang="en-ID" b="1" dirty="0" err="1"/>
              <a:t>Belakang</a:t>
            </a:r>
            <a:endParaRPr lang="en-ID" dirty="0"/>
          </a:p>
        </p:txBody>
      </p:sp>
      <p:sp>
        <p:nvSpPr>
          <p:cNvPr id="3" name="Content Placeholder 2">
            <a:extLst>
              <a:ext uri="{FF2B5EF4-FFF2-40B4-BE49-F238E27FC236}">
                <a16:creationId xmlns:a16="http://schemas.microsoft.com/office/drawing/2014/main" id="{8BC8D778-FC0D-6BFE-E3A0-EFC9F09270D4}"/>
              </a:ext>
            </a:extLst>
          </p:cNvPr>
          <p:cNvSpPr>
            <a:spLocks noGrp="1"/>
          </p:cNvSpPr>
          <p:nvPr>
            <p:ph idx="1"/>
          </p:nvPr>
        </p:nvSpPr>
        <p:spPr/>
        <p:txBody>
          <a:bodyPr>
            <a:normAutofit fontScale="77500" lnSpcReduction="20000"/>
          </a:bodyPr>
          <a:lstStyle/>
          <a:p>
            <a:pPr marL="0" indent="0">
              <a:buNone/>
            </a:pPr>
            <a:r>
              <a:rPr lang="en-ID" dirty="0" err="1"/>
              <a:t>Mengapa</a:t>
            </a:r>
            <a:r>
              <a:rPr lang="en-ID" dirty="0"/>
              <a:t> Harus </a:t>
            </a:r>
            <a:r>
              <a:rPr lang="en-ID" dirty="0" err="1"/>
              <a:t>Berubah</a:t>
            </a:r>
            <a:r>
              <a:rPr lang="en-ID" dirty="0"/>
              <a:t> </a:t>
            </a:r>
            <a:r>
              <a:rPr lang="en-ID" dirty="0" err="1"/>
              <a:t>Sekarang</a:t>
            </a:r>
            <a:r>
              <a:rPr lang="en-ID" dirty="0"/>
              <a:t>? </a:t>
            </a:r>
          </a:p>
          <a:p>
            <a:pPr lvl="0"/>
            <a:r>
              <a:rPr lang="en-ID" b="1" dirty="0" err="1"/>
              <a:t>Seruan</a:t>
            </a:r>
            <a:r>
              <a:rPr lang="en-ID" b="1" dirty="0"/>
              <a:t> Dinas Pendidikan:</a:t>
            </a:r>
            <a:r>
              <a:rPr lang="en-ID" dirty="0"/>
              <a:t> </a:t>
            </a:r>
            <a:r>
              <a:rPr lang="en-ID" dirty="0" err="1"/>
              <a:t>Pendorong</a:t>
            </a:r>
            <a:r>
              <a:rPr lang="en-ID" dirty="0"/>
              <a:t> </a:t>
            </a:r>
            <a:r>
              <a:rPr lang="en-ID" dirty="0" err="1"/>
              <a:t>utama</a:t>
            </a:r>
            <a:r>
              <a:rPr lang="en-ID" dirty="0"/>
              <a:t> </a:t>
            </a:r>
            <a:r>
              <a:rPr lang="en-ID" dirty="0" err="1"/>
              <a:t>perubahan</a:t>
            </a:r>
            <a:r>
              <a:rPr lang="en-ID" dirty="0"/>
              <a:t> </a:t>
            </a:r>
            <a:r>
              <a:rPr lang="en-ID" dirty="0" err="1"/>
              <a:t>pola</a:t>
            </a:r>
            <a:r>
              <a:rPr lang="en-ID" dirty="0"/>
              <a:t> </a:t>
            </a:r>
            <a:r>
              <a:rPr lang="en-ID" dirty="0" err="1"/>
              <a:t>mengajar</a:t>
            </a:r>
            <a:r>
              <a:rPr lang="en-ID" dirty="0"/>
              <a:t>, </a:t>
            </a:r>
            <a:r>
              <a:rPr lang="en-ID" dirty="0" err="1"/>
              <a:t>bukan</a:t>
            </a:r>
            <a:r>
              <a:rPr lang="en-ID" dirty="0"/>
              <a:t> </a:t>
            </a:r>
            <a:r>
              <a:rPr lang="en-ID" dirty="0" err="1"/>
              <a:t>sekadar</a:t>
            </a:r>
            <a:r>
              <a:rPr lang="en-ID" dirty="0"/>
              <a:t> </a:t>
            </a:r>
            <a:r>
              <a:rPr lang="en-ID" dirty="0" err="1"/>
              <a:t>imbauan</a:t>
            </a:r>
            <a:r>
              <a:rPr lang="en-ID" dirty="0"/>
              <a:t> </a:t>
            </a:r>
            <a:r>
              <a:rPr lang="en-ID" dirty="0" err="1"/>
              <a:t>administratif</a:t>
            </a:r>
            <a:r>
              <a:rPr lang="en-ID" dirty="0"/>
              <a:t>.   </a:t>
            </a:r>
          </a:p>
          <a:p>
            <a:pPr lvl="0"/>
            <a:r>
              <a:rPr lang="en-ID" b="1" dirty="0" err="1"/>
              <a:t>Kelas</a:t>
            </a:r>
            <a:r>
              <a:rPr lang="en-ID" b="1" dirty="0"/>
              <a:t> </a:t>
            </a:r>
            <a:r>
              <a:rPr lang="en-ID" b="1" dirty="0" err="1"/>
              <a:t>sebagai</a:t>
            </a:r>
            <a:r>
              <a:rPr lang="en-ID" b="1" dirty="0"/>
              <a:t> Pusat Mutu:</a:t>
            </a:r>
            <a:r>
              <a:rPr lang="en-ID" dirty="0"/>
              <a:t> Mutu </a:t>
            </a:r>
            <a:r>
              <a:rPr lang="en-ID" dirty="0" err="1"/>
              <a:t>pendidikan</a:t>
            </a:r>
            <a:r>
              <a:rPr lang="en-ID" dirty="0"/>
              <a:t> </a:t>
            </a:r>
            <a:r>
              <a:rPr lang="en-ID" dirty="0" err="1"/>
              <a:t>diukur</a:t>
            </a:r>
            <a:r>
              <a:rPr lang="en-ID" dirty="0"/>
              <a:t> </a:t>
            </a:r>
            <a:r>
              <a:rPr lang="en-ID" dirty="0" err="1"/>
              <a:t>dari</a:t>
            </a:r>
            <a:r>
              <a:rPr lang="en-ID" dirty="0"/>
              <a:t> </a:t>
            </a:r>
            <a:r>
              <a:rPr lang="en-ID" dirty="0" err="1"/>
              <a:t>interaksi</a:t>
            </a:r>
            <a:r>
              <a:rPr lang="en-ID" dirty="0"/>
              <a:t> </a:t>
            </a:r>
            <a:r>
              <a:rPr lang="en-ID" dirty="0" err="1"/>
              <a:t>belajar</a:t>
            </a:r>
            <a:r>
              <a:rPr lang="en-ID" dirty="0"/>
              <a:t> di </a:t>
            </a:r>
            <a:r>
              <a:rPr lang="en-ID" dirty="0" err="1"/>
              <a:t>kelas</a:t>
            </a:r>
            <a:r>
              <a:rPr lang="en-ID" dirty="0"/>
              <a:t>, </a:t>
            </a:r>
            <a:r>
              <a:rPr lang="en-ID" dirty="0" err="1"/>
              <a:t>bukan</a:t>
            </a:r>
            <a:r>
              <a:rPr lang="en-ID" dirty="0"/>
              <a:t> </a:t>
            </a:r>
            <a:r>
              <a:rPr lang="en-ID" dirty="0" err="1"/>
              <a:t>megahnya</a:t>
            </a:r>
            <a:r>
              <a:rPr lang="en-ID" dirty="0"/>
              <a:t> </a:t>
            </a:r>
            <a:r>
              <a:rPr lang="en-ID" dirty="0" err="1"/>
              <a:t>bangunan</a:t>
            </a:r>
            <a:r>
              <a:rPr lang="en-ID" dirty="0"/>
              <a:t> </a:t>
            </a:r>
            <a:r>
              <a:rPr lang="en-ID" dirty="0" err="1"/>
              <a:t>sekolah</a:t>
            </a:r>
            <a:r>
              <a:rPr lang="en-ID" dirty="0"/>
              <a:t>.   </a:t>
            </a:r>
          </a:p>
          <a:p>
            <a:pPr lvl="0"/>
            <a:r>
              <a:rPr lang="en-ID" b="1" dirty="0"/>
              <a:t>Tujuan </a:t>
            </a:r>
            <a:r>
              <a:rPr lang="en-ID" b="1" dirty="0" err="1"/>
              <a:t>Pertemuan</a:t>
            </a:r>
            <a:r>
              <a:rPr lang="en-ID" b="1" dirty="0"/>
              <a:t>:</a:t>
            </a:r>
            <a:r>
              <a:rPr lang="en-ID" dirty="0"/>
              <a:t> </a:t>
            </a:r>
            <a:r>
              <a:rPr lang="en-ID" dirty="0" err="1"/>
              <a:t>Menyelaraskan</a:t>
            </a:r>
            <a:r>
              <a:rPr lang="en-ID" dirty="0"/>
              <a:t> </a:t>
            </a:r>
            <a:r>
              <a:rPr lang="en-ID" dirty="0" err="1"/>
              <a:t>visi</a:t>
            </a:r>
            <a:r>
              <a:rPr lang="en-ID" dirty="0"/>
              <a:t> MGMP </a:t>
            </a:r>
            <a:r>
              <a:rPr lang="en-ID" dirty="0" err="1"/>
              <a:t>dengan</a:t>
            </a:r>
            <a:r>
              <a:rPr lang="en-ID" dirty="0"/>
              <a:t> program </a:t>
            </a:r>
            <a:r>
              <a:rPr lang="en-ID" dirty="0" err="1"/>
              <a:t>prioritas</a:t>
            </a:r>
            <a:r>
              <a:rPr lang="en-ID" dirty="0"/>
              <a:t> Dinas Pendidikan </a:t>
            </a:r>
            <a:r>
              <a:rPr lang="en-ID" dirty="0" err="1"/>
              <a:t>Provinsi</a:t>
            </a:r>
            <a:r>
              <a:rPr lang="en-ID" dirty="0"/>
              <a:t> Aceh.   </a:t>
            </a:r>
          </a:p>
          <a:p>
            <a:pPr marL="0" indent="0">
              <a:buNone/>
            </a:pPr>
            <a:r>
              <a:rPr lang="en-ID" dirty="0"/>
              <a:t>"</a:t>
            </a:r>
            <a:r>
              <a:rPr lang="en-ID" dirty="0" err="1"/>
              <a:t>Seruan</a:t>
            </a:r>
            <a:r>
              <a:rPr lang="en-ID" dirty="0"/>
              <a:t> Dinas Pendidikan </a:t>
            </a:r>
            <a:r>
              <a:rPr lang="en-ID" dirty="0" err="1"/>
              <a:t>Provinsi</a:t>
            </a:r>
            <a:r>
              <a:rPr lang="en-ID" dirty="0"/>
              <a:t> Aceh </a:t>
            </a:r>
            <a:r>
              <a:rPr lang="en-ID" dirty="0" err="1"/>
              <a:t>memberikan</a:t>
            </a:r>
            <a:r>
              <a:rPr lang="en-ID" dirty="0"/>
              <a:t> </a:t>
            </a:r>
            <a:r>
              <a:rPr lang="en-ID" dirty="0" err="1"/>
              <a:t>arah</a:t>
            </a:r>
            <a:r>
              <a:rPr lang="en-ID" dirty="0"/>
              <a:t> </a:t>
            </a:r>
            <a:r>
              <a:rPr lang="en-ID" dirty="0" err="1"/>
              <a:t>kebijakan</a:t>
            </a:r>
            <a:r>
              <a:rPr lang="en-ID" dirty="0"/>
              <a:t>, </a:t>
            </a:r>
            <a:r>
              <a:rPr lang="en-ID" dirty="0" err="1"/>
              <a:t>namun</a:t>
            </a:r>
            <a:r>
              <a:rPr lang="en-ID" dirty="0"/>
              <a:t> </a:t>
            </a:r>
            <a:r>
              <a:rPr lang="en-ID" dirty="0" err="1"/>
              <a:t>ruang</a:t>
            </a:r>
            <a:r>
              <a:rPr lang="en-ID" dirty="0"/>
              <a:t> </a:t>
            </a:r>
            <a:r>
              <a:rPr lang="en-ID" dirty="0" err="1"/>
              <a:t>kelas</a:t>
            </a:r>
            <a:r>
              <a:rPr lang="en-ID" dirty="0"/>
              <a:t> </a:t>
            </a:r>
            <a:r>
              <a:rPr lang="en-ID" dirty="0" err="1"/>
              <a:t>adalah</a:t>
            </a:r>
            <a:r>
              <a:rPr lang="en-ID" dirty="0"/>
              <a:t> </a:t>
            </a:r>
            <a:r>
              <a:rPr lang="en-ID" dirty="0" err="1"/>
              <a:t>tempat</a:t>
            </a:r>
            <a:r>
              <a:rPr lang="en-ID" dirty="0"/>
              <a:t> di mana </a:t>
            </a:r>
            <a:r>
              <a:rPr lang="en-ID" dirty="0" err="1"/>
              <a:t>mutu</a:t>
            </a:r>
            <a:r>
              <a:rPr lang="en-ID" dirty="0"/>
              <a:t> </a:t>
            </a:r>
            <a:r>
              <a:rPr lang="en-ID" dirty="0" err="1"/>
              <a:t>itu</a:t>
            </a:r>
            <a:r>
              <a:rPr lang="en-ID" dirty="0"/>
              <a:t> </a:t>
            </a:r>
            <a:r>
              <a:rPr lang="en-ID" dirty="0" err="1"/>
              <a:t>benar-benar</a:t>
            </a:r>
            <a:r>
              <a:rPr lang="en-ID" dirty="0"/>
              <a:t> </a:t>
            </a:r>
            <a:r>
              <a:rPr lang="en-ID" dirty="0" err="1"/>
              <a:t>dibentuk</a:t>
            </a:r>
            <a:r>
              <a:rPr lang="en-ID" dirty="0"/>
              <a:t>. Tujuan </a:t>
            </a:r>
            <a:r>
              <a:rPr lang="en-ID" dirty="0" err="1"/>
              <a:t>kita</a:t>
            </a:r>
            <a:r>
              <a:rPr lang="en-ID" dirty="0"/>
              <a:t> </a:t>
            </a:r>
            <a:r>
              <a:rPr lang="en-ID" dirty="0" err="1"/>
              <a:t>hari</a:t>
            </a:r>
            <a:r>
              <a:rPr lang="en-ID" dirty="0"/>
              <a:t> </a:t>
            </a:r>
            <a:r>
              <a:rPr lang="en-ID" dirty="0" err="1"/>
              <a:t>ini</a:t>
            </a:r>
            <a:r>
              <a:rPr lang="en-ID" dirty="0"/>
              <a:t> </a:t>
            </a:r>
            <a:r>
              <a:rPr lang="en-ID" dirty="0" err="1"/>
              <a:t>adalah</a:t>
            </a:r>
            <a:r>
              <a:rPr lang="en-ID" dirty="0"/>
              <a:t> </a:t>
            </a:r>
            <a:r>
              <a:rPr lang="en-ID" dirty="0" err="1"/>
              <a:t>menyelaraskan</a:t>
            </a:r>
            <a:r>
              <a:rPr lang="en-ID" dirty="0"/>
              <a:t> </a:t>
            </a:r>
            <a:r>
              <a:rPr lang="en-ID" dirty="0" err="1"/>
              <a:t>langkah</a:t>
            </a:r>
            <a:r>
              <a:rPr lang="en-ID" dirty="0"/>
              <a:t> agar program MGMP </a:t>
            </a:r>
            <a:r>
              <a:rPr lang="en-ID" dirty="0" err="1"/>
              <a:t>sejalan</a:t>
            </a:r>
            <a:r>
              <a:rPr lang="en-ID" dirty="0"/>
              <a:t> </a:t>
            </a:r>
            <a:r>
              <a:rPr lang="en-ID" dirty="0" err="1"/>
              <a:t>dengan</a:t>
            </a:r>
            <a:r>
              <a:rPr lang="en-ID" dirty="0"/>
              <a:t> </a:t>
            </a:r>
            <a:r>
              <a:rPr lang="en-ID" dirty="0" err="1"/>
              <a:t>prioritas</a:t>
            </a:r>
            <a:r>
              <a:rPr lang="en-ID" dirty="0"/>
              <a:t> </a:t>
            </a:r>
            <a:r>
              <a:rPr lang="en-ID" dirty="0" err="1"/>
              <a:t>daerah</a:t>
            </a:r>
            <a:r>
              <a:rPr lang="en-ID" dirty="0"/>
              <a:t>."   </a:t>
            </a:r>
          </a:p>
          <a:p>
            <a:endParaRPr lang="en-ID" dirty="0"/>
          </a:p>
        </p:txBody>
      </p:sp>
    </p:spTree>
    <p:extLst>
      <p:ext uri="{BB962C8B-B14F-4D97-AF65-F5344CB8AC3E}">
        <p14:creationId xmlns:p14="http://schemas.microsoft.com/office/powerpoint/2010/main" val="382790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5DB44-D1B0-2A27-E051-94624BF773B5}"/>
              </a:ext>
            </a:extLst>
          </p:cNvPr>
          <p:cNvSpPr>
            <a:spLocks noGrp="1"/>
          </p:cNvSpPr>
          <p:nvPr>
            <p:ph type="title"/>
          </p:nvPr>
        </p:nvSpPr>
        <p:spPr>
          <a:xfrm>
            <a:off x="623253" y="0"/>
            <a:ext cx="9905998" cy="791043"/>
          </a:xfrm>
        </p:spPr>
        <p:txBody>
          <a:bodyPr/>
          <a:lstStyle/>
          <a:p>
            <a:r>
              <a:rPr lang="en-US" altLang="en-US" cap="none" dirty="0" err="1">
                <a:latin typeface="Google Sans"/>
              </a:rPr>
              <a:t>Landasan</a:t>
            </a:r>
            <a:r>
              <a:rPr lang="en-US" altLang="en-US" cap="none" dirty="0">
                <a:latin typeface="Google Sans"/>
              </a:rPr>
              <a:t> Hukum MGMP </a:t>
            </a:r>
            <a:endParaRPr lang="en-ID" dirty="0"/>
          </a:p>
        </p:txBody>
      </p:sp>
      <p:sp>
        <p:nvSpPr>
          <p:cNvPr id="4" name="Rectangle 1">
            <a:extLst>
              <a:ext uri="{FF2B5EF4-FFF2-40B4-BE49-F238E27FC236}">
                <a16:creationId xmlns:a16="http://schemas.microsoft.com/office/drawing/2014/main" id="{E8FAB57B-FC1B-D3F7-9BAF-55BDB41E80C1}"/>
              </a:ext>
            </a:extLst>
          </p:cNvPr>
          <p:cNvSpPr>
            <a:spLocks noGrp="1" noChangeArrowheads="1"/>
          </p:cNvSpPr>
          <p:nvPr>
            <p:ph idx="1"/>
          </p:nvPr>
        </p:nvSpPr>
        <p:spPr bwMode="auto">
          <a:xfrm>
            <a:off x="409891" y="697339"/>
            <a:ext cx="11372217" cy="6160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algn="just" eaLnBrk="0" fontAlgn="base" hangingPunct="0">
              <a:lnSpc>
                <a:spcPct val="100000"/>
              </a:lnSpc>
              <a:spcBef>
                <a:spcPct val="0"/>
              </a:spcBef>
              <a:spcAft>
                <a:spcPct val="0"/>
              </a:spcAft>
              <a:buSzTx/>
              <a:buAutoNum type="arabicPeriod"/>
            </a:pPr>
            <a:r>
              <a:rPr kumimoji="0" lang="en-US" altLang="en-US" sz="2000" b="0" i="0" u="none" strike="noStrike" cap="none" normalizeH="0" baseline="0" dirty="0" err="1">
                <a:ln>
                  <a:noFill/>
                </a:ln>
                <a:solidFill>
                  <a:schemeClr val="tx1"/>
                </a:solidFill>
                <a:effectLst/>
                <a:latin typeface="Google Sans"/>
              </a:rPr>
              <a:t>Secara</a:t>
            </a:r>
            <a:r>
              <a:rPr kumimoji="0" lang="en-US" altLang="en-US" sz="2000" b="0" i="0" u="none" strike="noStrike" cap="none" normalizeH="0" baseline="0" dirty="0">
                <a:ln>
                  <a:noFill/>
                </a:ln>
                <a:solidFill>
                  <a:schemeClr val="tx1"/>
                </a:solidFill>
                <a:effectLst/>
                <a:latin typeface="Google Sans"/>
              </a:rPr>
              <a:t> Nasional</a:t>
            </a:r>
            <a:r>
              <a:rPr lang="en-US" altLang="en-US" sz="2000" dirty="0">
                <a:latin typeface="Google Sans"/>
              </a:rPr>
              <a:t> </a:t>
            </a:r>
          </a:p>
          <a:p>
            <a:pPr marL="0" indent="0" algn="just" eaLnBrk="0" fontAlgn="base" hangingPunct="0">
              <a:lnSpc>
                <a:spcPct val="100000"/>
              </a:lnSpc>
              <a:spcBef>
                <a:spcPct val="0"/>
              </a:spcBef>
              <a:spcAft>
                <a:spcPct val="0"/>
              </a:spcAft>
              <a:buSzTx/>
              <a:buNone/>
            </a:pPr>
            <a:r>
              <a:rPr lang="en-ID" sz="2000" b="1" dirty="0"/>
              <a:t>	Surat </a:t>
            </a:r>
            <a:r>
              <a:rPr lang="en-ID" sz="2000" b="1" dirty="0" err="1"/>
              <a:t>Edaran</a:t>
            </a:r>
            <a:r>
              <a:rPr lang="en-ID" sz="2000" b="1" dirty="0"/>
              <a:t> </a:t>
            </a:r>
            <a:r>
              <a:rPr lang="en-ID" sz="2000" b="1" dirty="0" err="1"/>
              <a:t>Kemendikdasmen</a:t>
            </a:r>
            <a:r>
              <a:rPr lang="en-ID" sz="2000" b="1" dirty="0"/>
              <a:t> </a:t>
            </a:r>
            <a:r>
              <a:rPr lang="en-ID" sz="2000" b="1" dirty="0" err="1"/>
              <a:t>Nomor</a:t>
            </a:r>
            <a:r>
              <a:rPr lang="en-ID" sz="2000" b="1" dirty="0"/>
              <a:t> 5684/MDM.B1/HK.04.00/2025 </a:t>
            </a:r>
            <a:r>
              <a:rPr lang="en-ID" sz="2000" b="1" dirty="0" err="1"/>
              <a:t>tentang</a:t>
            </a:r>
            <a:r>
              <a:rPr lang="en-ID" sz="2000" b="1" dirty="0"/>
              <a:t> Hari </a:t>
            </a:r>
            <a:r>
              <a:rPr lang="en-ID" sz="2000" b="1" dirty="0" err="1"/>
              <a:t>Belajar</a:t>
            </a:r>
            <a:r>
              <a:rPr lang="en-ID" sz="2000" b="1" dirty="0"/>
              <a:t> Guru</a:t>
            </a:r>
            <a:r>
              <a:rPr lang="en-ID" sz="2000" dirty="0"/>
              <a:t>. </a:t>
            </a:r>
          </a:p>
          <a:p>
            <a:pPr marL="0" indent="0" algn="just" eaLnBrk="0" fontAlgn="base" hangingPunct="0">
              <a:lnSpc>
                <a:spcPct val="100000"/>
              </a:lnSpc>
              <a:spcBef>
                <a:spcPct val="0"/>
              </a:spcBef>
              <a:spcAft>
                <a:spcPct val="0"/>
              </a:spcAft>
              <a:buSzTx/>
              <a:buNone/>
            </a:pPr>
            <a:endParaRPr lang="en-ID" sz="2000" dirty="0"/>
          </a:p>
          <a:p>
            <a:pPr marL="0" indent="0" algn="just" eaLnBrk="0" fontAlgn="base" hangingPunct="0">
              <a:lnSpc>
                <a:spcPct val="100000"/>
              </a:lnSpc>
              <a:spcBef>
                <a:spcPct val="0"/>
              </a:spcBef>
              <a:spcAft>
                <a:spcPct val="0"/>
              </a:spcAft>
              <a:buSzTx/>
              <a:buNone/>
            </a:pPr>
            <a:endParaRPr lang="en-ID" sz="2000" dirty="0"/>
          </a:p>
          <a:p>
            <a:pPr marL="0" indent="0" algn="just" eaLnBrk="0" fontAlgn="base" hangingPunct="0">
              <a:lnSpc>
                <a:spcPct val="100000"/>
              </a:lnSpc>
              <a:spcBef>
                <a:spcPct val="0"/>
              </a:spcBef>
              <a:spcAft>
                <a:spcPct val="0"/>
              </a:spcAft>
              <a:buSzTx/>
              <a:buNone/>
            </a:pPr>
            <a:endParaRPr lang="en-ID" sz="2000" dirty="0"/>
          </a:p>
          <a:p>
            <a:pPr marL="0" indent="0" algn="just" eaLnBrk="0" fontAlgn="base" hangingPunct="0">
              <a:lnSpc>
                <a:spcPct val="100000"/>
              </a:lnSpc>
              <a:spcBef>
                <a:spcPct val="0"/>
              </a:spcBef>
              <a:spcAft>
                <a:spcPct val="0"/>
              </a:spcAft>
              <a:buSzTx/>
              <a:buNone/>
            </a:pPr>
            <a:endParaRPr lang="en-ID" sz="2000" dirty="0"/>
          </a:p>
          <a:p>
            <a:pPr marL="0" indent="0" algn="just" eaLnBrk="0" fontAlgn="base" hangingPunct="0">
              <a:lnSpc>
                <a:spcPct val="100000"/>
              </a:lnSpc>
              <a:spcBef>
                <a:spcPct val="0"/>
              </a:spcBef>
              <a:spcAft>
                <a:spcPct val="0"/>
              </a:spcAft>
              <a:buSzTx/>
              <a:buNone/>
            </a:pPr>
            <a:endParaRPr lang="en-ID" sz="2000" dirty="0"/>
          </a:p>
          <a:p>
            <a:pPr marL="0" indent="0" algn="just" eaLnBrk="0" fontAlgn="base" hangingPunct="0">
              <a:lnSpc>
                <a:spcPct val="100000"/>
              </a:lnSpc>
              <a:spcBef>
                <a:spcPct val="0"/>
              </a:spcBef>
              <a:spcAft>
                <a:spcPct val="0"/>
              </a:spcAft>
              <a:buSzTx/>
              <a:buNone/>
            </a:pPr>
            <a:r>
              <a:rPr lang="en-US" sz="2000" dirty="0">
                <a:latin typeface="Google Sans"/>
              </a:rPr>
              <a:t>2. </a:t>
            </a:r>
            <a:r>
              <a:rPr lang="en-ID" sz="2000" dirty="0"/>
              <a:t>Keputusan </a:t>
            </a:r>
            <a:r>
              <a:rPr lang="en-ID" sz="2000" dirty="0" err="1"/>
              <a:t>Disdik</a:t>
            </a:r>
            <a:r>
              <a:rPr lang="en-ID" sz="2000" dirty="0"/>
              <a:t> Aceh</a:t>
            </a:r>
          </a:p>
          <a:p>
            <a:pPr marL="0" indent="0" algn="just" eaLnBrk="0" fontAlgn="base" hangingPunct="0">
              <a:lnSpc>
                <a:spcPct val="100000"/>
              </a:lnSpc>
              <a:spcBef>
                <a:spcPct val="0"/>
              </a:spcBef>
              <a:spcAft>
                <a:spcPct val="0"/>
              </a:spcAft>
              <a:buSzTx/>
              <a:buNone/>
            </a:pPr>
            <a:r>
              <a:rPr lang="en-ID" sz="2000" dirty="0"/>
              <a:t> </a:t>
            </a:r>
            <a:r>
              <a:rPr lang="en-ID" sz="2000" dirty="0" err="1"/>
              <a:t>Aturan</a:t>
            </a:r>
            <a:r>
              <a:rPr lang="en-ID" sz="2000" dirty="0"/>
              <a:t> </a:t>
            </a:r>
            <a:r>
              <a:rPr lang="en-ID" sz="2000" dirty="0" err="1"/>
              <a:t>pusat</a:t>
            </a:r>
            <a:r>
              <a:rPr lang="en-ID" sz="2000" dirty="0"/>
              <a:t> </a:t>
            </a:r>
            <a:r>
              <a:rPr lang="en-ID" sz="2000" dirty="0" err="1"/>
              <a:t>ini</a:t>
            </a:r>
            <a:r>
              <a:rPr lang="en-ID" sz="2000" dirty="0"/>
              <a:t> </a:t>
            </a:r>
            <a:r>
              <a:rPr lang="en-ID" sz="2000" dirty="0" err="1"/>
              <a:t>mewajibkan</a:t>
            </a:r>
            <a:r>
              <a:rPr lang="en-ID" sz="2000" dirty="0"/>
              <a:t> </a:t>
            </a:r>
            <a:r>
              <a:rPr lang="en-ID" sz="2000" dirty="0" err="1"/>
              <a:t>dinas</a:t>
            </a:r>
            <a:r>
              <a:rPr lang="en-ID" sz="2000" dirty="0"/>
              <a:t> </a:t>
            </a:r>
            <a:r>
              <a:rPr lang="en-ID" sz="2000" dirty="0" err="1"/>
              <a:t>pendidikan</a:t>
            </a:r>
            <a:r>
              <a:rPr lang="en-ID" sz="2000" dirty="0"/>
              <a:t> di </a:t>
            </a:r>
            <a:r>
              <a:rPr lang="en-ID" sz="2000" dirty="0" err="1"/>
              <a:t>daerah</a:t>
            </a:r>
            <a:r>
              <a:rPr lang="en-ID" sz="2000" dirty="0"/>
              <a:t> </a:t>
            </a:r>
            <a:r>
              <a:rPr lang="en-ID" sz="2000" dirty="0" err="1"/>
              <a:t>mengunci</a:t>
            </a:r>
            <a:r>
              <a:rPr lang="en-ID" sz="2000" dirty="0"/>
              <a:t> </a:t>
            </a:r>
            <a:r>
              <a:rPr lang="en-ID" sz="2000" dirty="0" err="1"/>
              <a:t>ruang</a:t>
            </a:r>
            <a:r>
              <a:rPr lang="en-ID" sz="2000" dirty="0"/>
              <a:t> </a:t>
            </a:r>
            <a:r>
              <a:rPr lang="en-ID" sz="2000" dirty="0" err="1"/>
              <a:t>pengembangan</a:t>
            </a:r>
            <a:r>
              <a:rPr lang="en-ID" sz="2000" dirty="0"/>
              <a:t> </a:t>
            </a:r>
            <a:r>
              <a:rPr lang="en-ID" sz="2000" dirty="0" err="1"/>
              <a:t>diri</a:t>
            </a:r>
            <a:r>
              <a:rPr lang="en-ID" sz="2000" dirty="0"/>
              <a:t> </a:t>
            </a:r>
            <a:r>
              <a:rPr lang="en-ID" sz="2000" dirty="0" err="1"/>
              <a:t>berkelanjutan</a:t>
            </a:r>
            <a:r>
              <a:rPr lang="en-ID" sz="2000" dirty="0"/>
              <a:t> (</a:t>
            </a:r>
            <a:r>
              <a:rPr lang="en-ID" sz="2000" dirty="0" err="1"/>
              <a:t>termasuk</a:t>
            </a:r>
            <a:r>
              <a:rPr lang="en-ID" sz="2000" dirty="0"/>
              <a:t> </a:t>
            </a:r>
            <a:r>
              <a:rPr lang="en-ID" sz="2000" dirty="0" err="1"/>
              <a:t>komunitas</a:t>
            </a:r>
            <a:r>
              <a:rPr lang="en-ID" sz="2000" dirty="0"/>
              <a:t> </a:t>
            </a:r>
            <a:r>
              <a:rPr lang="en-ID" sz="2000" dirty="0" err="1"/>
              <a:t>belajar</a:t>
            </a:r>
            <a:r>
              <a:rPr lang="en-ID" sz="2000" dirty="0"/>
              <a:t>/MGMP) agar </a:t>
            </a:r>
            <a:r>
              <a:rPr lang="en-ID" sz="2000" dirty="0" err="1"/>
              <a:t>budaya</a:t>
            </a:r>
            <a:r>
              <a:rPr lang="en-ID" sz="2000" dirty="0"/>
              <a:t> </a:t>
            </a:r>
            <a:r>
              <a:rPr lang="en-ID" sz="2000" dirty="0" err="1"/>
              <a:t>belajar</a:t>
            </a:r>
            <a:r>
              <a:rPr lang="en-ID" sz="2000" dirty="0"/>
              <a:t> guru </a:t>
            </a:r>
            <a:r>
              <a:rPr lang="en-ID" sz="2000" dirty="0" err="1"/>
              <a:t>memiliki</a:t>
            </a:r>
            <a:r>
              <a:rPr lang="en-ID" sz="2000" dirty="0"/>
              <a:t> </a:t>
            </a:r>
            <a:r>
              <a:rPr lang="en-ID" sz="2000" dirty="0" err="1"/>
              <a:t>kekuatan</a:t>
            </a:r>
            <a:r>
              <a:rPr lang="en-ID" sz="2000" dirty="0"/>
              <a:t> </a:t>
            </a:r>
            <a:r>
              <a:rPr lang="en-ID" sz="2000" dirty="0" err="1"/>
              <a:t>hukum</a:t>
            </a:r>
            <a:r>
              <a:rPr lang="en-ID" sz="2000" dirty="0"/>
              <a:t> yang </a:t>
            </a:r>
            <a:r>
              <a:rPr lang="en-ID" sz="2000" dirty="0" err="1"/>
              <a:t>mengikat</a:t>
            </a:r>
            <a:r>
              <a:rPr lang="en-ID" sz="2000" dirty="0"/>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a:p>
            <a:pPr marL="0" lvl="0" indent="0" algn="just" eaLnBrk="0" fontAlgn="base" hangingPunct="0">
              <a:lnSpc>
                <a:spcPct val="100000"/>
              </a:lnSpc>
              <a:spcBef>
                <a:spcPct val="0"/>
              </a:spcBef>
              <a:spcAft>
                <a:spcPct val="0"/>
              </a:spcAft>
              <a:buSzTx/>
              <a:buNone/>
            </a:pPr>
            <a:r>
              <a:rPr lang="en-ID" sz="2000" dirty="0" err="1"/>
              <a:t>Instruksi</a:t>
            </a:r>
            <a:r>
              <a:rPr lang="en-ID" sz="2000" dirty="0"/>
              <a:t> </a:t>
            </a:r>
            <a:r>
              <a:rPr lang="en-ID" sz="2000" dirty="0" err="1"/>
              <a:t>Disdik</a:t>
            </a:r>
            <a:r>
              <a:rPr lang="en-ID" sz="2000" dirty="0"/>
              <a:t> Aceh </a:t>
            </a:r>
            <a:r>
              <a:rPr lang="en-ID" sz="2000" dirty="0" err="1"/>
              <a:t>ini</a:t>
            </a:r>
            <a:r>
              <a:rPr lang="en-ID" sz="2000" dirty="0"/>
              <a:t> </a:t>
            </a:r>
            <a:r>
              <a:rPr lang="en-ID" sz="2000" dirty="0" err="1"/>
              <a:t>dikeluarkan</a:t>
            </a:r>
            <a:r>
              <a:rPr lang="en-ID" sz="2000" dirty="0"/>
              <a:t> </a:t>
            </a:r>
            <a:r>
              <a:rPr lang="en-ID" sz="2000" dirty="0" err="1"/>
              <a:t>untuk</a:t>
            </a:r>
            <a:r>
              <a:rPr lang="en-ID" sz="2000" dirty="0"/>
              <a:t> </a:t>
            </a:r>
            <a:r>
              <a:rPr lang="en-ID" sz="2000" dirty="0" err="1"/>
              <a:t>mengawal</a:t>
            </a:r>
            <a:r>
              <a:rPr lang="en-ID" sz="2000" dirty="0"/>
              <a:t> </a:t>
            </a:r>
            <a:r>
              <a:rPr lang="en-ID" sz="2000" dirty="0" err="1"/>
              <a:t>kebijakan</a:t>
            </a:r>
            <a:r>
              <a:rPr lang="en-ID" sz="2000" dirty="0"/>
              <a:t> </a:t>
            </a:r>
            <a:r>
              <a:rPr lang="en-ID" sz="2000" dirty="0" err="1"/>
              <a:t>terbaru</a:t>
            </a:r>
            <a:r>
              <a:rPr lang="en-ID" sz="2000" dirty="0"/>
              <a:t> </a:t>
            </a:r>
            <a:r>
              <a:rPr lang="en-ID" sz="2000" dirty="0" err="1"/>
              <a:t>dari</a:t>
            </a:r>
            <a:r>
              <a:rPr lang="en-ID" sz="2000" dirty="0"/>
              <a:t> Kementerian Pendidikan Dasar dan </a:t>
            </a:r>
            <a:r>
              <a:rPr lang="en-ID" sz="2000" dirty="0" err="1"/>
              <a:t>Menengah</a:t>
            </a:r>
            <a:r>
              <a:rPr lang="en-ID" sz="2000" dirty="0"/>
              <a:t> (</a:t>
            </a:r>
            <a:r>
              <a:rPr lang="en-ID" sz="2000" dirty="0" err="1"/>
              <a:t>Kemendikdasmen</a:t>
            </a:r>
            <a:r>
              <a:rPr lang="en-ID" sz="2000" dirty="0"/>
              <a:t>), </a:t>
            </a:r>
            <a:r>
              <a:rPr lang="en-ID" sz="2000" dirty="0" err="1"/>
              <a:t>yaitu</a:t>
            </a:r>
            <a:r>
              <a:rPr lang="en-ID" sz="2000" dirty="0"/>
              <a:t> </a:t>
            </a:r>
            <a:r>
              <a:rPr lang="en-ID" sz="2000" dirty="0" err="1"/>
              <a:t>Disdik</a:t>
            </a:r>
            <a:r>
              <a:rPr lang="en-ID" sz="2000" dirty="0"/>
              <a:t> Aceh </a:t>
            </a:r>
            <a:r>
              <a:rPr lang="en-ID" sz="2000" dirty="0" err="1"/>
              <a:t>memegang</a:t>
            </a:r>
            <a:r>
              <a:rPr lang="en-ID" sz="2000" dirty="0"/>
              <a:t> </a:t>
            </a:r>
            <a:r>
              <a:rPr lang="en-ID" sz="2000" dirty="0" err="1"/>
              <a:t>otoritas</a:t>
            </a:r>
            <a:r>
              <a:rPr lang="en-ID" sz="2000" dirty="0"/>
              <a:t> </a:t>
            </a:r>
            <a:r>
              <a:rPr lang="en-ID" sz="2000" dirty="0" err="1"/>
              <a:t>penuh</a:t>
            </a:r>
            <a:r>
              <a:rPr lang="en-ID" sz="2000" dirty="0"/>
              <a:t> </a:t>
            </a:r>
            <a:r>
              <a:rPr lang="en-ID" sz="2000" dirty="0" err="1"/>
              <a:t>terhadap</a:t>
            </a:r>
            <a:r>
              <a:rPr lang="en-ID" sz="2000" dirty="0"/>
              <a:t> tata </a:t>
            </a:r>
            <a:r>
              <a:rPr lang="en-ID" sz="2000" dirty="0" err="1"/>
              <a:t>kelola</a:t>
            </a:r>
            <a:r>
              <a:rPr lang="en-ID" sz="2000" dirty="0"/>
              <a:t> </a:t>
            </a:r>
            <a:r>
              <a:rPr lang="en-ID" sz="2000" dirty="0" err="1"/>
              <a:t>pendidikan</a:t>
            </a:r>
            <a:r>
              <a:rPr lang="en-ID" sz="2000" dirty="0"/>
              <a:t> </a:t>
            </a:r>
            <a:r>
              <a:rPr lang="en-ID" sz="2000" dirty="0" err="1"/>
              <a:t>menengah</a:t>
            </a:r>
            <a:r>
              <a:rPr lang="en-ID" sz="2000" dirty="0"/>
              <a:t> (SMA, SMK, dan SLB) di wilayah Aceh. </a:t>
            </a:r>
            <a:r>
              <a:rPr lang="en-ID" sz="2000" dirty="0" err="1"/>
              <a:t>Kekuatan</a:t>
            </a:r>
            <a:r>
              <a:rPr lang="en-ID" sz="2000" dirty="0"/>
              <a:t> </a:t>
            </a:r>
            <a:r>
              <a:rPr lang="en-ID" sz="2000" dirty="0" err="1"/>
              <a:t>hukum</a:t>
            </a:r>
            <a:r>
              <a:rPr lang="en-ID" sz="2000" dirty="0"/>
              <a:t> </a:t>
            </a:r>
            <a:r>
              <a:rPr lang="en-ID" sz="2000" dirty="0" err="1"/>
              <a:t>keputusan</a:t>
            </a:r>
            <a:r>
              <a:rPr lang="en-ID" sz="2000" dirty="0"/>
              <a:t> </a:t>
            </a:r>
            <a:r>
              <a:rPr lang="en-ID" sz="2000" dirty="0" err="1"/>
              <a:t>Disdik</a:t>
            </a:r>
            <a:r>
              <a:rPr lang="en-ID" sz="2000" dirty="0"/>
              <a:t> Aceh </a:t>
            </a:r>
            <a:r>
              <a:rPr lang="en-ID" sz="2000" dirty="0" err="1"/>
              <a:t>didasari</a:t>
            </a:r>
            <a:r>
              <a:rPr lang="en-ID" sz="2000" dirty="0"/>
              <a:t> oleh </a:t>
            </a:r>
            <a:r>
              <a:rPr lang="en-ID" sz="2000" dirty="0" err="1"/>
              <a:t>kekhususan</a:t>
            </a:r>
            <a:r>
              <a:rPr lang="en-ID" sz="2000" dirty="0"/>
              <a:t> </a:t>
            </a:r>
            <a:r>
              <a:rPr lang="en-ID" sz="2000" dirty="0" err="1"/>
              <a:t>daerah</a:t>
            </a:r>
            <a:r>
              <a:rPr lang="en-ID" sz="2000" dirty="0"/>
              <a:t> yang </a:t>
            </a:r>
            <a:r>
              <a:rPr lang="en-ID" sz="2000" dirty="0" err="1"/>
              <a:t>diatur</a:t>
            </a:r>
            <a:r>
              <a:rPr lang="en-ID" sz="2000" dirty="0"/>
              <a:t> </a:t>
            </a:r>
            <a:r>
              <a:rPr lang="en-ID" sz="2000" dirty="0" err="1"/>
              <a:t>dalam</a:t>
            </a:r>
            <a:r>
              <a:rPr lang="en-ID" sz="2000" dirty="0"/>
              <a:t> </a:t>
            </a:r>
            <a:r>
              <a:rPr lang="en-ID" sz="2000" b="1" dirty="0"/>
              <a:t>Qanun Aceh </a:t>
            </a:r>
            <a:r>
              <a:rPr lang="en-ID" sz="2000" b="1" dirty="0" err="1"/>
              <a:t>tentang</a:t>
            </a:r>
            <a:r>
              <a:rPr lang="en-ID" sz="2000" b="1" dirty="0"/>
              <a:t> </a:t>
            </a:r>
            <a:r>
              <a:rPr lang="en-ID" sz="2000" b="1" dirty="0" err="1"/>
              <a:t>Penyelenggaraan</a:t>
            </a:r>
            <a:r>
              <a:rPr lang="en-ID" sz="2000" b="1" dirty="0"/>
              <a:t> Pendidikan.</a:t>
            </a:r>
          </a:p>
          <a:p>
            <a:r>
              <a:rPr lang="en-ID" sz="2000" dirty="0" err="1"/>
              <a:t>Aturan</a:t>
            </a:r>
            <a:r>
              <a:rPr lang="en-ID" sz="2000" dirty="0"/>
              <a:t> </a:t>
            </a:r>
            <a:r>
              <a:rPr lang="en-ID" sz="2000" dirty="0" err="1"/>
              <a:t>teknis</a:t>
            </a:r>
            <a:r>
              <a:rPr lang="en-ID" sz="2000" dirty="0"/>
              <a:t> yang </a:t>
            </a:r>
            <a:r>
              <a:rPr lang="en-ID" sz="2000" dirty="0" err="1"/>
              <a:t>mewajibkan</a:t>
            </a:r>
            <a:r>
              <a:rPr lang="en-ID" sz="2000" dirty="0"/>
              <a:t> </a:t>
            </a:r>
            <a:r>
              <a:rPr lang="en-ID" sz="2000" dirty="0" err="1"/>
              <a:t>keaktifan</a:t>
            </a:r>
            <a:r>
              <a:rPr lang="en-ID" sz="2000" dirty="0"/>
              <a:t> di MGMP </a:t>
            </a:r>
            <a:r>
              <a:rPr lang="en-ID" sz="2000" dirty="0" err="1"/>
              <a:t>sebagai</a:t>
            </a:r>
            <a:r>
              <a:rPr lang="en-ID" sz="2000" dirty="0"/>
              <a:t> </a:t>
            </a:r>
            <a:r>
              <a:rPr lang="en-ID" sz="2000" dirty="0" err="1"/>
              <a:t>syarat</a:t>
            </a:r>
            <a:r>
              <a:rPr lang="en-ID" sz="2000" dirty="0"/>
              <a:t> </a:t>
            </a:r>
            <a:r>
              <a:rPr lang="en-ID" sz="2000" dirty="0" err="1"/>
              <a:t>pencairan</a:t>
            </a:r>
            <a:r>
              <a:rPr lang="en-ID" sz="2000" dirty="0"/>
              <a:t> </a:t>
            </a:r>
            <a:r>
              <a:rPr lang="en-ID" sz="2000" dirty="0" err="1"/>
              <a:t>tunjangan</a:t>
            </a:r>
            <a:r>
              <a:rPr lang="en-ID" sz="2000" dirty="0"/>
              <a:t> </a:t>
            </a:r>
            <a:r>
              <a:rPr lang="en-ID" sz="2000" dirty="0" err="1"/>
              <a:t>sertifikasi</a:t>
            </a:r>
            <a:r>
              <a:rPr lang="en-ID" sz="2000" dirty="0"/>
              <a:t> </a:t>
            </a:r>
            <a:r>
              <a:rPr lang="en-ID" sz="2000" dirty="0" err="1"/>
              <a:t>merupakan</a:t>
            </a:r>
            <a:r>
              <a:rPr lang="en-ID" sz="2000" dirty="0"/>
              <a:t> </a:t>
            </a:r>
            <a:r>
              <a:rPr lang="en-ID" sz="2000" dirty="0" err="1"/>
              <a:t>instruksi</a:t>
            </a:r>
            <a:r>
              <a:rPr lang="en-ID" sz="2000" dirty="0"/>
              <a:t> </a:t>
            </a:r>
            <a:r>
              <a:rPr lang="en-ID" sz="2000" dirty="0" err="1"/>
              <a:t>langsung</a:t>
            </a:r>
            <a:r>
              <a:rPr lang="en-ID" sz="2000" dirty="0"/>
              <a:t> yang </a:t>
            </a:r>
            <a:r>
              <a:rPr lang="en-ID" sz="2000" dirty="0" err="1"/>
              <a:t>ditegaskan</a:t>
            </a:r>
            <a:r>
              <a:rPr lang="en-ID" sz="2000" dirty="0"/>
              <a:t> oleh </a:t>
            </a:r>
            <a:r>
              <a:rPr lang="en-ID" sz="2000" b="1" dirty="0" err="1"/>
              <a:t>Plt</a:t>
            </a:r>
            <a:r>
              <a:rPr lang="en-ID" sz="2000" b="1" dirty="0"/>
              <a:t>. </a:t>
            </a:r>
            <a:r>
              <a:rPr lang="en-ID" sz="2000" b="1" dirty="0" err="1"/>
              <a:t>Kepala</a:t>
            </a:r>
            <a:r>
              <a:rPr lang="en-ID" sz="2000" b="1" dirty="0"/>
              <a:t> Dinas Pendidikan Aceh, </a:t>
            </a:r>
            <a:r>
              <a:rPr lang="en-ID" sz="2000" b="1" dirty="0" err="1"/>
              <a:t>Murthalamuddin</a:t>
            </a:r>
            <a:r>
              <a:rPr lang="en-ID" sz="2000" b="1" dirty="0"/>
              <a:t>, </a:t>
            </a:r>
            <a:r>
              <a:rPr lang="en-ID" sz="2000" b="1" dirty="0" err="1"/>
              <a:t>S.Pd</a:t>
            </a:r>
            <a:r>
              <a:rPr lang="en-ID" sz="2000" b="1" dirty="0"/>
              <a:t>., MSP.</a:t>
            </a:r>
            <a:endParaRPr lang="en-ID"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7DBE89EF-8F0F-E721-DF53-32968933760F}"/>
              </a:ext>
            </a:extLst>
          </p:cNvPr>
          <p:cNvPicPr>
            <a:picLocks noChangeAspect="1"/>
          </p:cNvPicPr>
          <p:nvPr/>
        </p:nvPicPr>
        <p:blipFill>
          <a:blip r:embed="rId3"/>
          <a:srcRect l="7196" t="43704" r="9833" b="38815"/>
          <a:stretch>
            <a:fillRect/>
          </a:stretch>
        </p:blipFill>
        <p:spPr>
          <a:xfrm>
            <a:off x="877253" y="1482255"/>
            <a:ext cx="10115868" cy="1198880"/>
          </a:xfrm>
          <a:prstGeom prst="rect">
            <a:avLst/>
          </a:prstGeom>
        </p:spPr>
      </p:pic>
    </p:spTree>
    <p:extLst>
      <p:ext uri="{BB962C8B-B14F-4D97-AF65-F5344CB8AC3E}">
        <p14:creationId xmlns:p14="http://schemas.microsoft.com/office/powerpoint/2010/main" val="3492403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EF1E0-1DE9-6E33-CA1E-49CBF4BB8D8C}"/>
              </a:ext>
            </a:extLst>
          </p:cNvPr>
          <p:cNvSpPr>
            <a:spLocks noGrp="1"/>
          </p:cNvSpPr>
          <p:nvPr>
            <p:ph idx="1"/>
          </p:nvPr>
        </p:nvSpPr>
        <p:spPr>
          <a:xfrm>
            <a:off x="867092" y="288606"/>
            <a:ext cx="10166668" cy="5949633"/>
          </a:xfrm>
        </p:spPr>
        <p:txBody>
          <a:bodyPr>
            <a:normAutofit fontScale="85000" lnSpcReduction="10000"/>
          </a:bodyPr>
          <a:lstStyle/>
          <a:p>
            <a:r>
              <a:rPr lang="en-ID" dirty="0" err="1"/>
              <a:t>Secara</a:t>
            </a:r>
            <a:r>
              <a:rPr lang="en-ID" dirty="0"/>
              <a:t> </a:t>
            </a:r>
            <a:r>
              <a:rPr lang="en-ID" dirty="0" err="1"/>
              <a:t>administratif</a:t>
            </a:r>
            <a:r>
              <a:rPr lang="en-ID" dirty="0"/>
              <a:t> di </a:t>
            </a:r>
            <a:r>
              <a:rPr lang="en-ID" dirty="0" err="1"/>
              <a:t>lingkungan</a:t>
            </a:r>
            <a:r>
              <a:rPr lang="en-ID" dirty="0"/>
              <a:t> </a:t>
            </a:r>
            <a:r>
              <a:rPr lang="en-ID" dirty="0" err="1"/>
              <a:t>Disdik</a:t>
            </a:r>
            <a:r>
              <a:rPr lang="en-ID" dirty="0"/>
              <a:t> Aceh, </a:t>
            </a:r>
            <a:r>
              <a:rPr lang="en-ID" dirty="0" err="1"/>
              <a:t>penegasan</a:t>
            </a:r>
            <a:r>
              <a:rPr lang="en-ID" dirty="0"/>
              <a:t> </a:t>
            </a:r>
            <a:r>
              <a:rPr lang="en-ID" dirty="0" err="1"/>
              <a:t>ini</a:t>
            </a:r>
            <a:r>
              <a:rPr lang="en-ID" dirty="0"/>
              <a:t> </a:t>
            </a:r>
            <a:r>
              <a:rPr lang="en-ID" dirty="0" err="1"/>
              <a:t>diberlakukan</a:t>
            </a:r>
            <a:r>
              <a:rPr lang="en-ID" dirty="0"/>
              <a:t> </a:t>
            </a:r>
            <a:r>
              <a:rPr lang="en-ID" dirty="0" err="1"/>
              <a:t>melalui</a:t>
            </a:r>
            <a:r>
              <a:rPr lang="en-ID" dirty="0"/>
              <a:t> </a:t>
            </a:r>
            <a:r>
              <a:rPr lang="en-ID" dirty="0" err="1"/>
              <a:t>mekanisme</a:t>
            </a:r>
            <a:r>
              <a:rPr lang="en-ID" dirty="0"/>
              <a:t> </a:t>
            </a:r>
            <a:r>
              <a:rPr lang="en-ID" dirty="0" err="1"/>
              <a:t>berikut</a:t>
            </a:r>
            <a:r>
              <a:rPr lang="en-ID" dirty="0"/>
              <a:t>:</a:t>
            </a:r>
          </a:p>
          <a:p>
            <a:r>
              <a:rPr lang="en-ID" dirty="0"/>
              <a:t>1. </a:t>
            </a:r>
            <a:r>
              <a:rPr lang="en-ID" dirty="0" err="1"/>
              <a:t>Instruksi</a:t>
            </a:r>
            <a:r>
              <a:rPr lang="en-ID" dirty="0"/>
              <a:t> </a:t>
            </a:r>
            <a:r>
              <a:rPr lang="en-ID" dirty="0" err="1"/>
              <a:t>Khusus</a:t>
            </a:r>
            <a:r>
              <a:rPr lang="en-ID" dirty="0"/>
              <a:t> </a:t>
            </a:r>
            <a:r>
              <a:rPr lang="en-ID" dirty="0" err="1"/>
              <a:t>Kepala</a:t>
            </a:r>
            <a:r>
              <a:rPr lang="en-ID" dirty="0"/>
              <a:t> Dinas Pendidikan Aceh</a:t>
            </a:r>
          </a:p>
          <a:p>
            <a:pPr marL="0" indent="0">
              <a:buNone/>
            </a:pPr>
            <a:r>
              <a:rPr lang="en-ID" dirty="0"/>
              <a:t>	</a:t>
            </a:r>
            <a:r>
              <a:rPr lang="en-ID" dirty="0" err="1"/>
              <a:t>Kebijakan</a:t>
            </a:r>
            <a:r>
              <a:rPr lang="en-ID" dirty="0"/>
              <a:t> </a:t>
            </a:r>
            <a:r>
              <a:rPr lang="en-ID" dirty="0" err="1"/>
              <a:t>mengenai</a:t>
            </a:r>
            <a:r>
              <a:rPr lang="en-ID" dirty="0"/>
              <a:t> </a:t>
            </a:r>
            <a:r>
              <a:rPr lang="en-ID" dirty="0" err="1"/>
              <a:t>kewajiban</a:t>
            </a:r>
            <a:r>
              <a:rPr lang="en-ID" dirty="0"/>
              <a:t> </a:t>
            </a:r>
            <a:r>
              <a:rPr lang="en-ID" dirty="0" err="1"/>
              <a:t>pemenuhan</a:t>
            </a:r>
            <a:r>
              <a:rPr lang="en-ID" dirty="0"/>
              <a:t> jam </a:t>
            </a:r>
            <a:r>
              <a:rPr lang="en-ID" dirty="0" err="1"/>
              <a:t>kerja</a:t>
            </a:r>
            <a:r>
              <a:rPr lang="en-ID" dirty="0"/>
              <a:t> </a:t>
            </a:r>
            <a:r>
              <a:rPr lang="en-ID" dirty="0" err="1"/>
              <a:t>melalui</a:t>
            </a:r>
            <a:r>
              <a:rPr lang="en-ID" dirty="0"/>
              <a:t> MGMP </a:t>
            </a:r>
            <a:r>
              <a:rPr lang="en-ID" dirty="0" err="1"/>
              <a:t>serta</a:t>
            </a:r>
            <a:r>
              <a:rPr lang="en-ID" dirty="0"/>
              <a:t> </a:t>
            </a:r>
            <a:r>
              <a:rPr lang="en-ID" dirty="0" err="1"/>
              <a:t>sanksi</a:t>
            </a:r>
            <a:r>
              <a:rPr lang="en-ID" dirty="0"/>
              <a:t> </a:t>
            </a:r>
            <a:r>
              <a:rPr lang="en-ID" dirty="0" err="1"/>
              <a:t>penundaan</a:t>
            </a:r>
            <a:r>
              <a:rPr lang="en-ID" dirty="0"/>
              <a:t> </a:t>
            </a:r>
            <a:r>
              <a:rPr lang="en-ID" dirty="0" err="1"/>
              <a:t>tunjangan</a:t>
            </a:r>
            <a:r>
              <a:rPr lang="en-ID" dirty="0"/>
              <a:t> </a:t>
            </a:r>
            <a:r>
              <a:rPr lang="en-ID" dirty="0" err="1"/>
              <a:t>bagi</a:t>
            </a:r>
            <a:r>
              <a:rPr lang="en-ID" dirty="0"/>
              <a:t> guru 	yang </a:t>
            </a:r>
            <a:r>
              <a:rPr lang="en-ID" dirty="0" err="1"/>
              <a:t>tidak</a:t>
            </a:r>
            <a:r>
              <a:rPr lang="en-ID" dirty="0"/>
              <a:t> </a:t>
            </a:r>
            <a:r>
              <a:rPr lang="en-ID" dirty="0" err="1"/>
              <a:t>hadir</a:t>
            </a:r>
            <a:r>
              <a:rPr lang="en-ID" dirty="0"/>
              <a:t> 3 kali </a:t>
            </a:r>
            <a:r>
              <a:rPr lang="en-ID" dirty="0" err="1"/>
              <a:t>berturut-turut</a:t>
            </a:r>
            <a:r>
              <a:rPr lang="en-ID" dirty="0"/>
              <a:t> </a:t>
            </a:r>
            <a:r>
              <a:rPr lang="en-ID" dirty="0" err="1"/>
              <a:t>diturunkan</a:t>
            </a:r>
            <a:r>
              <a:rPr lang="en-ID" dirty="0"/>
              <a:t> </a:t>
            </a:r>
            <a:r>
              <a:rPr lang="en-ID" dirty="0" err="1"/>
              <a:t>dalam</a:t>
            </a:r>
            <a:r>
              <a:rPr lang="en-ID" dirty="0"/>
              <a:t> </a:t>
            </a:r>
            <a:r>
              <a:rPr lang="en-ID" dirty="0" err="1"/>
              <a:t>bentuk</a:t>
            </a:r>
            <a:r>
              <a:rPr lang="en-ID" dirty="0"/>
              <a:t> </a:t>
            </a:r>
            <a:r>
              <a:rPr lang="en-ID" b="1" dirty="0" err="1"/>
              <a:t>Instruksi</a:t>
            </a:r>
            <a:r>
              <a:rPr lang="en-ID" b="1" dirty="0"/>
              <a:t> Resmi dan </a:t>
            </a:r>
            <a:r>
              <a:rPr lang="en-ID" b="1" dirty="0" err="1"/>
              <a:t>Edaran</a:t>
            </a:r>
            <a:r>
              <a:rPr lang="en-ID" b="1" dirty="0"/>
              <a:t> </a:t>
            </a:r>
            <a:r>
              <a:rPr lang="en-ID" b="1" dirty="0" err="1"/>
              <a:t>Penguatan</a:t>
            </a:r>
            <a:r>
              <a:rPr lang="en-ID" b="1" dirty="0"/>
              <a:t> MGMP</a:t>
            </a:r>
            <a:r>
              <a:rPr lang="en-ID" dirty="0"/>
              <a:t> 	yang </a:t>
            </a:r>
            <a:r>
              <a:rPr lang="en-ID" dirty="0" err="1"/>
              <a:t>didistribusikan</a:t>
            </a:r>
            <a:r>
              <a:rPr lang="en-ID" dirty="0"/>
              <a:t> </a:t>
            </a:r>
            <a:r>
              <a:rPr lang="en-ID" dirty="0" err="1"/>
              <a:t>langsung</a:t>
            </a:r>
            <a:r>
              <a:rPr lang="en-ID" dirty="0"/>
              <a:t> </a:t>
            </a:r>
            <a:r>
              <a:rPr lang="en-ID" dirty="0" err="1"/>
              <a:t>ke</a:t>
            </a:r>
            <a:r>
              <a:rPr lang="en-ID" dirty="0"/>
              <a:t> </a:t>
            </a:r>
            <a:r>
              <a:rPr lang="en-ID" b="1" dirty="0"/>
              <a:t>Cabang Dinas Pendidikan (</a:t>
            </a:r>
            <a:r>
              <a:rPr lang="en-ID" b="1" dirty="0" err="1"/>
              <a:t>Cabdin</a:t>
            </a:r>
            <a:r>
              <a:rPr lang="en-ID" b="1" dirty="0"/>
              <a:t>) Wilayah </a:t>
            </a:r>
            <a:r>
              <a:rPr lang="en-ID" b="1" dirty="0" err="1"/>
              <a:t>Kabupaten</a:t>
            </a:r>
            <a:r>
              <a:rPr lang="en-ID" b="1" dirty="0"/>
              <a:t>/Kota</a:t>
            </a:r>
            <a:r>
              <a:rPr lang="en-ID" dirty="0"/>
              <a:t> </a:t>
            </a:r>
            <a:r>
              <a:rPr lang="en-ID" dirty="0" err="1"/>
              <a:t>serta</a:t>
            </a:r>
            <a:r>
              <a:rPr lang="en-ID" dirty="0"/>
              <a:t> </a:t>
            </a:r>
            <a:r>
              <a:rPr lang="en-ID" dirty="0" err="1"/>
              <a:t>Pengawas</a:t>
            </a:r>
            <a:r>
              <a:rPr lang="en-ID" dirty="0"/>
              <a:t> 	Pembina </a:t>
            </a:r>
            <a:r>
              <a:rPr lang="en-ID" dirty="0" err="1"/>
              <a:t>Sekolah</a:t>
            </a:r>
            <a:r>
              <a:rPr lang="en-ID" dirty="0"/>
              <a:t>. </a:t>
            </a:r>
          </a:p>
          <a:p>
            <a:r>
              <a:rPr lang="en-ID" dirty="0"/>
              <a:t>2. Surat Keputusan (SK) </a:t>
            </a:r>
            <a:r>
              <a:rPr lang="en-ID" dirty="0" err="1"/>
              <a:t>Kolektif</a:t>
            </a:r>
            <a:r>
              <a:rPr lang="en-ID" dirty="0"/>
              <a:t> Cabang Dinas</a:t>
            </a:r>
          </a:p>
          <a:p>
            <a:pPr marL="0" indent="0">
              <a:buNone/>
            </a:pPr>
            <a:r>
              <a:rPr lang="en-ID" dirty="0"/>
              <a:t>	</a:t>
            </a:r>
            <a:r>
              <a:rPr lang="en-ID" dirty="0" err="1"/>
              <a:t>Pelaksanaan</a:t>
            </a:r>
            <a:r>
              <a:rPr lang="en-ID" dirty="0"/>
              <a:t> </a:t>
            </a:r>
            <a:r>
              <a:rPr lang="en-ID" dirty="0" err="1"/>
              <a:t>teknis</a:t>
            </a:r>
            <a:r>
              <a:rPr lang="en-ID" dirty="0"/>
              <a:t> </a:t>
            </a:r>
            <a:r>
              <a:rPr lang="en-ID" dirty="0" err="1"/>
              <a:t>absensi</a:t>
            </a:r>
            <a:r>
              <a:rPr lang="en-ID" dirty="0"/>
              <a:t>, </a:t>
            </a:r>
            <a:r>
              <a:rPr lang="en-ID" dirty="0" err="1"/>
              <a:t>pemetaan</a:t>
            </a:r>
            <a:r>
              <a:rPr lang="en-ID" dirty="0"/>
              <a:t> </a:t>
            </a:r>
            <a:r>
              <a:rPr lang="en-ID" dirty="0" err="1"/>
              <a:t>klaster</a:t>
            </a:r>
            <a:r>
              <a:rPr lang="en-ID" dirty="0"/>
              <a:t> guru, dan </a:t>
            </a:r>
            <a:r>
              <a:rPr lang="en-ID" dirty="0" err="1"/>
              <a:t>validasi</a:t>
            </a:r>
            <a:r>
              <a:rPr lang="en-ID" dirty="0"/>
              <a:t> </a:t>
            </a:r>
            <a:r>
              <a:rPr lang="en-ID" dirty="0" err="1"/>
              <a:t>keaktifan</a:t>
            </a:r>
            <a:r>
              <a:rPr lang="en-ID" dirty="0"/>
              <a:t> MGMP </a:t>
            </a:r>
            <a:r>
              <a:rPr lang="en-ID" dirty="0" err="1"/>
              <a:t>diperkuat</a:t>
            </a:r>
            <a:r>
              <a:rPr lang="en-ID" dirty="0"/>
              <a:t> </a:t>
            </a:r>
            <a:r>
              <a:rPr lang="en-ID" dirty="0" err="1"/>
              <a:t>melalui</a:t>
            </a:r>
            <a:r>
              <a:rPr lang="en-ID" dirty="0"/>
              <a:t> </a:t>
            </a:r>
            <a:r>
              <a:rPr lang="en-ID" b="1" dirty="0"/>
              <a:t>Surat 	Keputusan (SK) </a:t>
            </a:r>
            <a:r>
              <a:rPr lang="en-ID" b="1" dirty="0" err="1"/>
              <a:t>Pengurus</a:t>
            </a:r>
            <a:r>
              <a:rPr lang="en-ID" b="1" dirty="0"/>
              <a:t> dan </a:t>
            </a:r>
            <a:r>
              <a:rPr lang="en-ID" b="1" dirty="0" err="1"/>
              <a:t>Anggota</a:t>
            </a:r>
            <a:r>
              <a:rPr lang="en-ID" b="1" dirty="0"/>
              <a:t> MGMP per Wilayah</a:t>
            </a:r>
            <a:r>
              <a:rPr lang="en-ID" dirty="0"/>
              <a:t> (</a:t>
            </a:r>
            <a:r>
              <a:rPr lang="en-ID" dirty="0" err="1"/>
              <a:t>seperti</a:t>
            </a:r>
            <a:r>
              <a:rPr lang="en-ID" dirty="0"/>
              <a:t> salah </a:t>
            </a:r>
            <a:r>
              <a:rPr lang="en-ID" dirty="0" err="1"/>
              <a:t>satu</a:t>
            </a:r>
            <a:r>
              <a:rPr lang="en-ID" dirty="0"/>
              <a:t> </a:t>
            </a:r>
            <a:r>
              <a:rPr lang="en-ID" dirty="0" err="1"/>
              <a:t>instrumen</a:t>
            </a:r>
            <a:r>
              <a:rPr lang="en-ID" dirty="0"/>
              <a:t> legal </a:t>
            </a:r>
            <a:r>
              <a:rPr lang="en-ID" dirty="0" err="1"/>
              <a:t>pelaksanaannya</a:t>
            </a:r>
            <a:r>
              <a:rPr lang="en-ID" dirty="0"/>
              <a:t>, 	</a:t>
            </a:r>
            <a:r>
              <a:rPr lang="en-ID" dirty="0" err="1"/>
              <a:t>yaitu</a:t>
            </a:r>
            <a:r>
              <a:rPr lang="en-ID" dirty="0"/>
              <a:t> </a:t>
            </a:r>
            <a:r>
              <a:rPr lang="en-ID" b="1" dirty="0"/>
              <a:t>SK </a:t>
            </a:r>
            <a:r>
              <a:rPr lang="en-ID" b="1" dirty="0" err="1"/>
              <a:t>Klaster</a:t>
            </a:r>
            <a:r>
              <a:rPr lang="en-ID" b="1" dirty="0"/>
              <a:t> Wilayah / </a:t>
            </a:r>
            <a:r>
              <a:rPr lang="en-ID" b="1" dirty="0" err="1"/>
              <a:t>Cabdin</a:t>
            </a:r>
            <a:r>
              <a:rPr lang="en-ID" b="1" dirty="0"/>
              <a:t> </a:t>
            </a:r>
            <a:r>
              <a:rPr lang="en-ID" b="1" dirty="0" err="1"/>
              <a:t>Terkait</a:t>
            </a:r>
            <a:r>
              <a:rPr lang="en-ID" b="1" dirty="0"/>
              <a:t> </a:t>
            </a:r>
            <a:r>
              <a:rPr lang="en-ID" b="1" dirty="0" err="1"/>
              <a:t>Periode</a:t>
            </a:r>
            <a:r>
              <a:rPr lang="en-ID" b="1" dirty="0"/>
              <a:t> 2026–2029</a:t>
            </a:r>
            <a:r>
              <a:rPr lang="en-ID" dirty="0"/>
              <a:t>). SK </a:t>
            </a:r>
            <a:r>
              <a:rPr lang="en-ID" dirty="0" err="1"/>
              <a:t>inilah</a:t>
            </a:r>
            <a:r>
              <a:rPr lang="en-ID" dirty="0"/>
              <a:t> yang </a:t>
            </a:r>
            <a:r>
              <a:rPr lang="en-ID" dirty="0" err="1"/>
              <a:t>menjadi</a:t>
            </a:r>
            <a:r>
              <a:rPr lang="en-ID" dirty="0"/>
              <a:t> </a:t>
            </a:r>
            <a:r>
              <a:rPr lang="en-ID" dirty="0" err="1"/>
              <a:t>dasar</a:t>
            </a:r>
            <a:r>
              <a:rPr lang="en-ID" dirty="0"/>
              <a:t> </a:t>
            </a:r>
            <a:r>
              <a:rPr lang="en-ID" dirty="0" err="1"/>
              <a:t>bagi</a:t>
            </a:r>
            <a:r>
              <a:rPr lang="en-ID" dirty="0"/>
              <a:t> </a:t>
            </a:r>
            <a:r>
              <a:rPr lang="en-ID" dirty="0" err="1"/>
              <a:t>tim</a:t>
            </a:r>
            <a:r>
              <a:rPr lang="en-ID" dirty="0"/>
              <a:t> </a:t>
            </a:r>
            <a:r>
              <a:rPr lang="en-ID" dirty="0" err="1"/>
              <a:t>verifikasi</a:t>
            </a:r>
            <a:r>
              <a:rPr lang="en-ID" dirty="0"/>
              <a:t> 	GTK (Guru dan Tenaga </a:t>
            </a:r>
            <a:r>
              <a:rPr lang="en-ID" dirty="0" err="1"/>
              <a:t>Kependidikan</a:t>
            </a:r>
            <a:r>
              <a:rPr lang="en-ID" dirty="0"/>
              <a:t>) </a:t>
            </a:r>
            <a:r>
              <a:rPr lang="en-ID" dirty="0" err="1"/>
              <a:t>Disdik</a:t>
            </a:r>
            <a:r>
              <a:rPr lang="en-ID" dirty="0"/>
              <a:t> Aceh </a:t>
            </a:r>
            <a:r>
              <a:rPr lang="en-ID" dirty="0" err="1"/>
              <a:t>untuk</a:t>
            </a:r>
            <a:r>
              <a:rPr lang="en-ID" dirty="0"/>
              <a:t> </a:t>
            </a:r>
            <a:r>
              <a:rPr lang="en-ID" dirty="0" err="1"/>
              <a:t>mencocokkan</a:t>
            </a:r>
            <a:r>
              <a:rPr lang="en-ID" dirty="0"/>
              <a:t> data </a:t>
            </a:r>
            <a:r>
              <a:rPr lang="en-ID" dirty="0" err="1"/>
              <a:t>kehadiran</a:t>
            </a:r>
            <a:r>
              <a:rPr lang="en-ID" dirty="0"/>
              <a:t> </a:t>
            </a:r>
            <a:r>
              <a:rPr lang="en-ID" dirty="0" err="1"/>
              <a:t>fisik</a:t>
            </a:r>
            <a:r>
              <a:rPr lang="en-ID" dirty="0"/>
              <a:t> guru di forum MGMP 	</a:t>
            </a:r>
            <a:r>
              <a:rPr lang="en-ID" dirty="0" err="1"/>
              <a:t>sebelum</a:t>
            </a:r>
            <a:r>
              <a:rPr lang="en-ID" dirty="0"/>
              <a:t> </a:t>
            </a:r>
            <a:r>
              <a:rPr lang="en-ID" dirty="0" err="1"/>
              <a:t>memberikan</a:t>
            </a:r>
            <a:r>
              <a:rPr lang="en-ID" dirty="0"/>
              <a:t> </a:t>
            </a:r>
            <a:r>
              <a:rPr lang="en-ID" dirty="0" err="1"/>
              <a:t>rekomendasi</a:t>
            </a:r>
            <a:r>
              <a:rPr lang="en-ID" dirty="0"/>
              <a:t> </a:t>
            </a:r>
            <a:r>
              <a:rPr lang="en-ID" dirty="0" err="1"/>
              <a:t>pencairan</a:t>
            </a:r>
            <a:r>
              <a:rPr lang="en-ID" dirty="0"/>
              <a:t> </a:t>
            </a:r>
            <a:r>
              <a:rPr lang="en-ID" dirty="0" err="1"/>
              <a:t>tunjangan</a:t>
            </a:r>
            <a:r>
              <a:rPr lang="en-ID" dirty="0"/>
              <a:t> </a:t>
            </a:r>
            <a:r>
              <a:rPr lang="en-ID" dirty="0" err="1"/>
              <a:t>profesi</a:t>
            </a:r>
            <a:r>
              <a:rPr lang="en-ID" dirty="0"/>
              <a:t> </a:t>
            </a:r>
            <a:r>
              <a:rPr lang="en-ID" dirty="0" err="1"/>
              <a:t>ke</a:t>
            </a:r>
            <a:r>
              <a:rPr lang="en-ID" dirty="0"/>
              <a:t> </a:t>
            </a:r>
            <a:r>
              <a:rPr lang="en-ID" dirty="0" err="1"/>
              <a:t>pusat</a:t>
            </a:r>
            <a:r>
              <a:rPr lang="en-ID" dirty="0"/>
              <a:t>. “ SIDAKOTA”.</a:t>
            </a:r>
          </a:p>
          <a:p>
            <a:pPr marL="0" lvl="0" indent="0" algn="just" eaLnBrk="0" fontAlgn="base" hangingPunct="0">
              <a:lnSpc>
                <a:spcPct val="100000"/>
              </a:lnSpc>
              <a:spcBef>
                <a:spcPct val="0"/>
              </a:spcBef>
              <a:spcAft>
                <a:spcPct val="0"/>
              </a:spcAft>
              <a:buSzTx/>
              <a:buNone/>
            </a:pPr>
            <a:endParaRPr lang="en-US" altLang="en-US" dirty="0">
              <a:latin typeface="Google Sans"/>
            </a:endParaRPr>
          </a:p>
          <a:p>
            <a:pPr marL="0" lvl="0" indent="0" eaLnBrk="0" fontAlgn="base" hangingPunct="0">
              <a:lnSpc>
                <a:spcPct val="100000"/>
              </a:lnSpc>
              <a:spcBef>
                <a:spcPct val="0"/>
              </a:spcBef>
              <a:spcAft>
                <a:spcPct val="0"/>
              </a:spcAft>
              <a:buSzTx/>
              <a:buNone/>
            </a:pPr>
            <a:endParaRPr lang="en-ID" b="1" dirty="0"/>
          </a:p>
          <a:p>
            <a:endParaRPr lang="en-ID" dirty="0"/>
          </a:p>
        </p:txBody>
      </p:sp>
    </p:spTree>
    <p:extLst>
      <p:ext uri="{BB962C8B-B14F-4D97-AF65-F5344CB8AC3E}">
        <p14:creationId xmlns:p14="http://schemas.microsoft.com/office/powerpoint/2010/main" val="158229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9433-805B-FEA9-F366-E9C95BA40A59}"/>
              </a:ext>
            </a:extLst>
          </p:cNvPr>
          <p:cNvSpPr>
            <a:spLocks noGrp="1"/>
          </p:cNvSpPr>
          <p:nvPr>
            <p:ph type="title"/>
          </p:nvPr>
        </p:nvSpPr>
        <p:spPr>
          <a:xfrm>
            <a:off x="690880" y="487680"/>
            <a:ext cx="10982959" cy="6055360"/>
          </a:xfrm>
        </p:spPr>
        <p:txBody>
          <a:bodyPr>
            <a:noAutofit/>
          </a:bodyPr>
          <a:lstStyle/>
          <a:p>
            <a:pPr lvl="0" eaLnBrk="0" fontAlgn="base" hangingPunct="0">
              <a:lnSpc>
                <a:spcPct val="100000"/>
              </a:lnSpc>
              <a:spcAft>
                <a:spcPct val="0"/>
              </a:spcAft>
            </a:pPr>
            <a:br>
              <a:rPr lang="en-US" altLang="en-US" sz="1800" dirty="0">
                <a:latin typeface="Arial" panose="020B0604020202020204" pitchFamily="34" charset="0"/>
              </a:rPr>
            </a:br>
            <a:r>
              <a:rPr lang="en-US" altLang="en-US" sz="1800" b="1" dirty="0" err="1">
                <a:latin typeface="Google Sans"/>
              </a:rPr>
              <a:t>Sanksi</a:t>
            </a:r>
            <a:r>
              <a:rPr lang="en-US" altLang="en-US" sz="1800" b="1" dirty="0">
                <a:latin typeface="Google Sans"/>
              </a:rPr>
              <a:t> </a:t>
            </a:r>
            <a:r>
              <a:rPr lang="en-US" altLang="en-US" sz="1800" b="1" dirty="0" err="1">
                <a:latin typeface="Google Sans"/>
              </a:rPr>
              <a:t>Tunjangan</a:t>
            </a:r>
            <a:r>
              <a:rPr lang="en-US" altLang="en-US" sz="1800" b="1" dirty="0">
                <a:latin typeface="Google Sans"/>
              </a:rPr>
              <a:t> </a:t>
            </a:r>
            <a:r>
              <a:rPr lang="en-US" altLang="en-US" sz="1800" b="1" dirty="0" err="1">
                <a:latin typeface="Google Sans"/>
              </a:rPr>
              <a:t>Profesi</a:t>
            </a:r>
            <a:r>
              <a:rPr lang="en-US" altLang="en-US" sz="1800" b="1" dirty="0">
                <a:latin typeface="Google Sans"/>
              </a:rPr>
              <a:t> (</a:t>
            </a:r>
            <a:r>
              <a:rPr lang="en-US" altLang="en-US" sz="1800" b="1" dirty="0" err="1">
                <a:latin typeface="Google Sans"/>
              </a:rPr>
              <a:t>Sertifikasi</a:t>
            </a:r>
            <a:r>
              <a:rPr lang="en-US" altLang="en-US" sz="1800" b="1" dirty="0">
                <a:latin typeface="Google Sans"/>
              </a:rPr>
              <a:t>)</a:t>
            </a:r>
            <a:br>
              <a:rPr lang="en-US" altLang="en-US" sz="1800" b="1" dirty="0">
                <a:latin typeface="Google Sans"/>
              </a:rPr>
            </a:br>
            <a:br>
              <a:rPr lang="en-US" altLang="en-US" sz="1800" b="1" dirty="0">
                <a:latin typeface="Google Sans"/>
              </a:rPr>
            </a:br>
            <a:r>
              <a:rPr lang="en-US" altLang="en-US" sz="1800" b="1" dirty="0">
                <a:latin typeface="Google Sans"/>
              </a:rPr>
              <a:t>1. </a:t>
            </a:r>
            <a:r>
              <a:rPr lang="en-US" altLang="en-US" sz="1800" dirty="0">
                <a:latin typeface="Google Sans"/>
              </a:rPr>
              <a:t>Guru yang </a:t>
            </a:r>
            <a:r>
              <a:rPr lang="en-US" altLang="en-US" sz="1800" dirty="0" err="1">
                <a:latin typeface="Google Sans"/>
              </a:rPr>
              <a:t>tidak</a:t>
            </a:r>
            <a:r>
              <a:rPr lang="en-US" altLang="en-US" sz="1800" dirty="0">
                <a:latin typeface="Google Sans"/>
              </a:rPr>
              <a:t> </a:t>
            </a:r>
            <a:r>
              <a:rPr lang="en-US" altLang="en-US" sz="1800" dirty="0" err="1">
                <a:latin typeface="Google Sans"/>
              </a:rPr>
              <a:t>memenuhi</a:t>
            </a:r>
            <a:r>
              <a:rPr lang="en-US" altLang="en-US" sz="1800" dirty="0">
                <a:latin typeface="Google Sans"/>
              </a:rPr>
              <a:t> jam </a:t>
            </a:r>
            <a:r>
              <a:rPr lang="en-US" altLang="en-US" sz="1800" dirty="0" err="1">
                <a:latin typeface="Google Sans"/>
              </a:rPr>
              <a:t>mengajar</a:t>
            </a:r>
            <a:r>
              <a:rPr lang="en-US" altLang="en-US" sz="1800" dirty="0">
                <a:latin typeface="Google Sans"/>
              </a:rPr>
              <a:t> </a:t>
            </a:r>
            <a:r>
              <a:rPr lang="en-US" altLang="en-US" sz="1800" dirty="0" err="1">
                <a:latin typeface="Google Sans"/>
              </a:rPr>
              <a:t>penuh</a:t>
            </a:r>
            <a:r>
              <a:rPr lang="en-US" altLang="en-US" sz="1800" dirty="0">
                <a:latin typeface="Google Sans"/>
              </a:rPr>
              <a:t> di </a:t>
            </a:r>
            <a:r>
              <a:rPr lang="en-US" altLang="en-US" sz="1800" dirty="0" err="1">
                <a:latin typeface="Google Sans"/>
              </a:rPr>
              <a:t>sekolah</a:t>
            </a:r>
            <a:r>
              <a:rPr lang="en-US" altLang="en-US" sz="1800" dirty="0">
                <a:latin typeface="Google Sans"/>
              </a:rPr>
              <a:t> </a:t>
            </a:r>
            <a:r>
              <a:rPr lang="en-US" altLang="en-US" sz="1800" dirty="0" err="1">
                <a:latin typeface="Google Sans"/>
              </a:rPr>
              <a:t>diwajibkan</a:t>
            </a:r>
            <a:r>
              <a:rPr lang="en-US" altLang="en-US" sz="1800" dirty="0">
                <a:latin typeface="Google Sans"/>
              </a:rPr>
              <a:t> </a:t>
            </a:r>
            <a:r>
              <a:rPr lang="en-US" altLang="en-US" sz="1800" dirty="0" err="1">
                <a:latin typeface="Google Sans"/>
              </a:rPr>
              <a:t>mengalihkan</a:t>
            </a:r>
            <a:r>
              <a:rPr lang="en-US" altLang="en-US" sz="1800" dirty="0">
                <a:latin typeface="Google Sans"/>
              </a:rPr>
              <a:t> </a:t>
            </a:r>
            <a:r>
              <a:rPr lang="en-US" altLang="en-US" sz="1800" dirty="0" err="1">
                <a:latin typeface="Google Sans"/>
              </a:rPr>
              <a:t>sisa</a:t>
            </a:r>
            <a:r>
              <a:rPr lang="en-US" altLang="en-US" sz="1800" dirty="0">
                <a:latin typeface="Google Sans"/>
              </a:rPr>
              <a:t> </a:t>
            </a:r>
            <a:r>
              <a:rPr lang="en-US" altLang="en-US" sz="1800" dirty="0" err="1">
                <a:latin typeface="Google Sans"/>
              </a:rPr>
              <a:t>beban</a:t>
            </a:r>
            <a:r>
              <a:rPr lang="en-US" altLang="en-US" sz="1800" dirty="0">
                <a:latin typeface="Google Sans"/>
              </a:rPr>
              <a:t> </a:t>
            </a:r>
            <a:r>
              <a:rPr lang="en-US" altLang="en-US" sz="1800" dirty="0" err="1">
                <a:latin typeface="Google Sans"/>
              </a:rPr>
              <a:t>kerjanya</a:t>
            </a:r>
            <a:r>
              <a:rPr lang="en-US" altLang="en-US" sz="1800" dirty="0">
                <a:latin typeface="Google Sans"/>
              </a:rPr>
              <a:t> </a:t>
            </a:r>
            <a:r>
              <a:rPr lang="en-US" altLang="en-US" sz="1800" dirty="0" err="1">
                <a:latin typeface="Google Sans"/>
              </a:rPr>
              <a:t>melalui</a:t>
            </a:r>
            <a:r>
              <a:rPr lang="en-US" altLang="en-US" sz="1800" dirty="0">
                <a:latin typeface="Google Sans"/>
              </a:rPr>
              <a:t> </a:t>
            </a:r>
            <a:r>
              <a:rPr lang="en-US" altLang="en-US" sz="1800" dirty="0" err="1">
                <a:latin typeface="Google Sans"/>
              </a:rPr>
              <a:t>aktivitas</a:t>
            </a:r>
            <a:r>
              <a:rPr lang="en-US" altLang="en-US" sz="1800" dirty="0">
                <a:latin typeface="Google Sans"/>
              </a:rPr>
              <a:t> </a:t>
            </a:r>
            <a:r>
              <a:rPr lang="en-US" altLang="en-US" sz="1800" dirty="0" err="1">
                <a:latin typeface="Google Sans"/>
              </a:rPr>
              <a:t>terstruktur</a:t>
            </a:r>
            <a:r>
              <a:rPr lang="en-US" altLang="en-US" sz="1800" dirty="0">
                <a:latin typeface="Google Sans"/>
              </a:rPr>
              <a:t> di MGMP. </a:t>
            </a:r>
            <a:br>
              <a:rPr lang="en-US" altLang="en-US" sz="1800" dirty="0">
                <a:latin typeface="Google Sans"/>
              </a:rPr>
            </a:br>
            <a:r>
              <a:rPr lang="en-US" altLang="en-US" sz="1800" dirty="0">
                <a:latin typeface="Google Sans"/>
              </a:rPr>
              <a:t>2. </a:t>
            </a:r>
            <a:r>
              <a:rPr lang="en-US" altLang="en-US" sz="1800" dirty="0" err="1">
                <a:latin typeface="Google Sans"/>
              </a:rPr>
              <a:t>Ketidakhadiran</a:t>
            </a:r>
            <a:r>
              <a:rPr lang="en-US" altLang="en-US" sz="1800" dirty="0">
                <a:latin typeface="Google Sans"/>
              </a:rPr>
              <a:t> </a:t>
            </a:r>
            <a:r>
              <a:rPr lang="en-US" altLang="en-US" sz="1800" dirty="0" err="1">
                <a:latin typeface="Google Sans"/>
              </a:rPr>
              <a:t>sebanyak</a:t>
            </a:r>
            <a:r>
              <a:rPr lang="en-US" altLang="en-US" sz="1800" dirty="0">
                <a:latin typeface="Google Sans"/>
              </a:rPr>
              <a:t> 3 kali </a:t>
            </a:r>
            <a:r>
              <a:rPr lang="en-US" altLang="en-US" sz="1800" dirty="0" err="1">
                <a:latin typeface="Google Sans"/>
              </a:rPr>
              <a:t>berturut-turut</a:t>
            </a:r>
            <a:r>
              <a:rPr lang="en-US" altLang="en-US" sz="1800" dirty="0">
                <a:latin typeface="Google Sans"/>
              </a:rPr>
              <a:t> </a:t>
            </a:r>
            <a:r>
              <a:rPr lang="en-US" altLang="en-US" sz="1800" dirty="0" err="1">
                <a:latin typeface="Google Sans"/>
              </a:rPr>
              <a:t>berimplikasi</a:t>
            </a:r>
            <a:r>
              <a:rPr lang="en-US" altLang="en-US" sz="1800" dirty="0">
                <a:latin typeface="Google Sans"/>
              </a:rPr>
              <a:t> </a:t>
            </a:r>
            <a:r>
              <a:rPr lang="en-US" altLang="en-US" sz="1800" dirty="0" err="1">
                <a:latin typeface="Google Sans"/>
              </a:rPr>
              <a:t>langsung</a:t>
            </a:r>
            <a:r>
              <a:rPr lang="en-US" altLang="en-US" sz="1800" dirty="0">
                <a:latin typeface="Google Sans"/>
              </a:rPr>
              <a:t> pada </a:t>
            </a:r>
            <a:r>
              <a:rPr lang="en-US" altLang="en-US" sz="1800" dirty="0" err="1">
                <a:latin typeface="Google Sans"/>
              </a:rPr>
              <a:t>penghentian</a:t>
            </a:r>
            <a:r>
              <a:rPr lang="en-US" altLang="en-US" sz="1800" dirty="0">
                <a:latin typeface="Google Sans"/>
              </a:rPr>
              <a:t> </a:t>
            </a:r>
            <a:r>
              <a:rPr lang="en-US" altLang="en-US" sz="1800" dirty="0" err="1">
                <a:latin typeface="Google Sans"/>
              </a:rPr>
              <a:t>atau</a:t>
            </a:r>
            <a:r>
              <a:rPr lang="en-US" altLang="en-US" sz="1800" dirty="0">
                <a:latin typeface="Google Sans"/>
              </a:rPr>
              <a:t> </a:t>
            </a:r>
            <a:r>
              <a:rPr lang="en-US" altLang="en-US" sz="1800" dirty="0" err="1">
                <a:latin typeface="Google Sans"/>
              </a:rPr>
              <a:t>penundaan</a:t>
            </a:r>
            <a:r>
              <a:rPr lang="en-US" altLang="en-US" sz="1800" dirty="0">
                <a:latin typeface="Google Sans"/>
              </a:rPr>
              <a:t> </a:t>
            </a:r>
            <a:r>
              <a:rPr lang="en-US" altLang="en-US" sz="1800" dirty="0" err="1">
                <a:latin typeface="Google Sans"/>
              </a:rPr>
              <a:t>tunjangan</a:t>
            </a:r>
            <a:r>
              <a:rPr lang="en-US" altLang="en-US" sz="1800" dirty="0">
                <a:latin typeface="Google Sans"/>
              </a:rPr>
              <a:t> </a:t>
            </a:r>
            <a:r>
              <a:rPr lang="en-US" altLang="en-US" sz="1800" dirty="0" err="1">
                <a:latin typeface="Google Sans"/>
              </a:rPr>
              <a:t>profesi</a:t>
            </a:r>
            <a:r>
              <a:rPr lang="en-US" altLang="en-US" sz="1800" dirty="0">
                <a:latin typeface="Google Sans"/>
              </a:rPr>
              <a:t> guru. </a:t>
            </a:r>
            <a:br>
              <a:rPr lang="en-US" altLang="en-US" sz="1800" dirty="0">
                <a:latin typeface="Google Sans"/>
              </a:rPr>
            </a:br>
            <a:br>
              <a:rPr lang="en-US" altLang="en-US" sz="1800" dirty="0">
                <a:latin typeface="Google Sans"/>
              </a:rPr>
            </a:br>
            <a:r>
              <a:rPr lang="en-US" altLang="en-US" sz="1800" b="1" dirty="0" err="1">
                <a:latin typeface="Google Sans"/>
              </a:rPr>
              <a:t>Sentralisasi</a:t>
            </a:r>
            <a:r>
              <a:rPr lang="en-US" altLang="en-US" sz="1800" b="1" dirty="0">
                <a:latin typeface="Google Sans"/>
              </a:rPr>
              <a:t> </a:t>
            </a:r>
            <a:r>
              <a:rPr lang="en-US" altLang="en-US" sz="1800" b="1" dirty="0" err="1">
                <a:latin typeface="Google Sans"/>
              </a:rPr>
              <a:t>Pelatihan</a:t>
            </a:r>
            <a:r>
              <a:rPr lang="en-US" altLang="en-US" sz="1800" b="1" dirty="0">
                <a:latin typeface="Google Sans"/>
              </a:rPr>
              <a:t> Resmi</a:t>
            </a:r>
            <a:br>
              <a:rPr lang="en-US" altLang="en-US" sz="1800" b="1" dirty="0">
                <a:latin typeface="Google Sans"/>
              </a:rPr>
            </a:br>
            <a:r>
              <a:rPr lang="en-US" altLang="en-US" sz="1800" b="1" dirty="0">
                <a:latin typeface="Google Sans"/>
              </a:rPr>
              <a:t>1. </a:t>
            </a:r>
            <a:r>
              <a:rPr lang="en-US" altLang="en-US" sz="1800" dirty="0" err="1">
                <a:latin typeface="Google Sans"/>
              </a:rPr>
              <a:t>Disdik</a:t>
            </a:r>
            <a:r>
              <a:rPr lang="en-US" altLang="en-US" sz="1800" dirty="0">
                <a:latin typeface="Google Sans"/>
              </a:rPr>
              <a:t> Aceh </a:t>
            </a:r>
            <a:r>
              <a:rPr lang="en-US" altLang="en-US" sz="1800" dirty="0" err="1">
                <a:latin typeface="Google Sans"/>
              </a:rPr>
              <a:t>melarang</a:t>
            </a:r>
            <a:r>
              <a:rPr lang="en-US" altLang="en-US" sz="1800" dirty="0">
                <a:latin typeface="Google Sans"/>
              </a:rPr>
              <a:t> guru </a:t>
            </a:r>
            <a:r>
              <a:rPr lang="en-US" altLang="en-US" sz="1800" dirty="0" err="1">
                <a:latin typeface="Google Sans"/>
              </a:rPr>
              <a:t>mengikuti</a:t>
            </a:r>
            <a:r>
              <a:rPr lang="en-US" altLang="en-US" sz="1800" dirty="0">
                <a:latin typeface="Google Sans"/>
              </a:rPr>
              <a:t> </a:t>
            </a:r>
            <a:r>
              <a:rPr lang="en-US" altLang="en-US" sz="1800" dirty="0" err="1">
                <a:latin typeface="Google Sans"/>
              </a:rPr>
              <a:t>pelatihan</a:t>
            </a:r>
            <a:r>
              <a:rPr lang="en-US" altLang="en-US" sz="1800" dirty="0">
                <a:latin typeface="Google Sans"/>
              </a:rPr>
              <a:t> </a:t>
            </a:r>
            <a:r>
              <a:rPr lang="en-US" altLang="en-US" sz="1800" dirty="0" err="1">
                <a:latin typeface="Google Sans"/>
              </a:rPr>
              <a:t>mandiri</a:t>
            </a:r>
            <a:r>
              <a:rPr lang="en-US" altLang="en-US" sz="1800" dirty="0">
                <a:latin typeface="Google Sans"/>
              </a:rPr>
              <a:t> </a:t>
            </a:r>
            <a:r>
              <a:rPr lang="en-US" altLang="en-US" sz="1800" dirty="0" err="1">
                <a:latin typeface="Google Sans"/>
              </a:rPr>
              <a:t>berbayar</a:t>
            </a:r>
            <a:r>
              <a:rPr lang="en-US" altLang="en-US" sz="1800" dirty="0">
                <a:latin typeface="Google Sans"/>
              </a:rPr>
              <a:t> </a:t>
            </a:r>
            <a:r>
              <a:rPr lang="en-US" altLang="en-US" sz="1800" dirty="0" err="1">
                <a:latin typeface="Google Sans"/>
              </a:rPr>
              <a:t>dari</a:t>
            </a:r>
            <a:r>
              <a:rPr lang="en-US" altLang="en-US" sz="1800" dirty="0">
                <a:latin typeface="Google Sans"/>
              </a:rPr>
              <a:t> </a:t>
            </a:r>
            <a:r>
              <a:rPr lang="en-US" altLang="en-US" sz="1800" dirty="0" err="1">
                <a:latin typeface="Google Sans"/>
              </a:rPr>
              <a:t>lembaga</a:t>
            </a:r>
            <a:r>
              <a:rPr lang="en-US" altLang="en-US" sz="1800" dirty="0">
                <a:latin typeface="Google Sans"/>
              </a:rPr>
              <a:t> </a:t>
            </a:r>
            <a:r>
              <a:rPr lang="en-US" altLang="en-US" sz="1800" dirty="0" err="1">
                <a:latin typeface="Google Sans"/>
              </a:rPr>
              <a:t>swasta</a:t>
            </a:r>
            <a:r>
              <a:rPr lang="en-US" altLang="en-US" sz="1800" dirty="0">
                <a:latin typeface="Google Sans"/>
              </a:rPr>
              <a:t> yang </a:t>
            </a:r>
            <a:r>
              <a:rPr lang="en-US" altLang="en-US" sz="1800" dirty="0" err="1">
                <a:latin typeface="Google Sans"/>
              </a:rPr>
              <a:t>tidak</a:t>
            </a:r>
            <a:r>
              <a:rPr lang="en-US" altLang="en-US" sz="1800" dirty="0">
                <a:latin typeface="Google Sans"/>
              </a:rPr>
              <a:t> </a:t>
            </a:r>
            <a:r>
              <a:rPr lang="en-US" altLang="en-US" sz="1800" dirty="0" err="1">
                <a:latin typeface="Google Sans"/>
              </a:rPr>
              <a:t>jelas</a:t>
            </a:r>
            <a:r>
              <a:rPr lang="en-US" altLang="en-US" sz="1800" dirty="0">
                <a:latin typeface="Google Sans"/>
              </a:rPr>
              <a:t>.</a:t>
            </a:r>
            <a:br>
              <a:rPr lang="en-US" altLang="en-US" sz="1800" dirty="0">
                <a:latin typeface="Google Sans"/>
              </a:rPr>
            </a:br>
            <a:r>
              <a:rPr lang="en-US" altLang="en-US" sz="1800" dirty="0">
                <a:latin typeface="Google Sans"/>
              </a:rPr>
              <a:t>2. </a:t>
            </a:r>
            <a:r>
              <a:rPr lang="en-US" altLang="en-US" sz="1800" dirty="0" err="1">
                <a:latin typeface="Google Sans"/>
              </a:rPr>
              <a:t>Semua</a:t>
            </a:r>
            <a:r>
              <a:rPr lang="en-US" altLang="en-US" sz="1800" dirty="0">
                <a:latin typeface="Google Sans"/>
              </a:rPr>
              <a:t> </a:t>
            </a:r>
            <a:r>
              <a:rPr lang="en-US" altLang="en-US" sz="1800" dirty="0" err="1">
                <a:latin typeface="Google Sans"/>
              </a:rPr>
              <a:t>bentuk</a:t>
            </a:r>
            <a:r>
              <a:rPr lang="en-US" altLang="en-US" sz="1800" dirty="0">
                <a:latin typeface="Google Sans"/>
              </a:rPr>
              <a:t> </a:t>
            </a:r>
            <a:r>
              <a:rPr lang="en-US" altLang="en-US" sz="1800" dirty="0" err="1">
                <a:latin typeface="Google Sans"/>
              </a:rPr>
              <a:t>peningkatan</a:t>
            </a:r>
            <a:r>
              <a:rPr lang="en-US" altLang="en-US" sz="1800" dirty="0">
                <a:latin typeface="Google Sans"/>
              </a:rPr>
              <a:t> </a:t>
            </a:r>
            <a:r>
              <a:rPr lang="en-US" altLang="en-US" sz="1800" dirty="0" err="1">
                <a:latin typeface="Google Sans"/>
              </a:rPr>
              <a:t>kapasitas</a:t>
            </a:r>
            <a:r>
              <a:rPr lang="en-US" altLang="en-US" sz="1800" dirty="0">
                <a:latin typeface="Google Sans"/>
              </a:rPr>
              <a:t> dan </a:t>
            </a:r>
            <a:r>
              <a:rPr lang="en-US" altLang="en-US" sz="1800" dirty="0" err="1">
                <a:latin typeface="Google Sans"/>
              </a:rPr>
              <a:t>penyegaran</a:t>
            </a:r>
            <a:r>
              <a:rPr lang="en-US" altLang="en-US" sz="1800" dirty="0">
                <a:latin typeface="Google Sans"/>
              </a:rPr>
              <a:t> </a:t>
            </a:r>
            <a:r>
              <a:rPr lang="en-US" altLang="en-US" sz="1800" dirty="0" err="1">
                <a:latin typeface="Google Sans"/>
              </a:rPr>
              <a:t>kompetensi</a:t>
            </a:r>
            <a:r>
              <a:rPr lang="en-US" altLang="en-US" sz="1800" dirty="0">
                <a:latin typeface="Google Sans"/>
              </a:rPr>
              <a:t> </a:t>
            </a:r>
            <a:r>
              <a:rPr lang="en-US" altLang="en-US" sz="1800" dirty="0" err="1">
                <a:latin typeface="Google Sans"/>
              </a:rPr>
              <a:t>harus</a:t>
            </a:r>
            <a:r>
              <a:rPr lang="en-US" altLang="en-US" sz="1800" dirty="0">
                <a:latin typeface="Google Sans"/>
              </a:rPr>
              <a:t> </a:t>
            </a:r>
            <a:r>
              <a:rPr lang="en-US" altLang="en-US" sz="1800" dirty="0" err="1">
                <a:latin typeface="Google Sans"/>
              </a:rPr>
              <a:t>dipusatkan</a:t>
            </a:r>
            <a:r>
              <a:rPr lang="en-US" altLang="en-US" sz="1800" dirty="0">
                <a:latin typeface="Google Sans"/>
              </a:rPr>
              <a:t> </a:t>
            </a:r>
            <a:r>
              <a:rPr lang="en-US" altLang="en-US" sz="1800" dirty="0" err="1">
                <a:latin typeface="Google Sans"/>
              </a:rPr>
              <a:t>melalui</a:t>
            </a:r>
            <a:r>
              <a:rPr lang="en-US" altLang="en-US" sz="1800" dirty="0">
                <a:latin typeface="Google Sans"/>
              </a:rPr>
              <a:t> </a:t>
            </a:r>
            <a:r>
              <a:rPr lang="en-US" altLang="en-US" sz="1800" dirty="0" err="1">
                <a:latin typeface="Google Sans"/>
              </a:rPr>
              <a:t>klaster</a:t>
            </a:r>
            <a:r>
              <a:rPr lang="en-US" altLang="en-US" sz="1800" dirty="0">
                <a:latin typeface="Google Sans"/>
              </a:rPr>
              <a:t> MGMP </a:t>
            </a:r>
            <a:r>
              <a:rPr lang="en-US" altLang="en-US" sz="1800" dirty="0" err="1">
                <a:latin typeface="Google Sans"/>
              </a:rPr>
              <a:t>resmi</a:t>
            </a:r>
            <a:r>
              <a:rPr lang="en-US" altLang="en-US" sz="1800" dirty="0">
                <a:latin typeface="Google Sans"/>
              </a:rPr>
              <a:t> agar </a:t>
            </a:r>
            <a:r>
              <a:rPr lang="en-US" altLang="en-US" sz="1800" dirty="0" err="1">
                <a:latin typeface="Google Sans"/>
              </a:rPr>
              <a:t>sertifikat</a:t>
            </a:r>
            <a:r>
              <a:rPr lang="en-US" altLang="en-US" sz="1800" dirty="0">
                <a:latin typeface="Google Sans"/>
              </a:rPr>
              <a:t> yang </a:t>
            </a:r>
            <a:r>
              <a:rPr lang="en-US" altLang="en-US" sz="1800" dirty="0" err="1">
                <a:latin typeface="Google Sans"/>
              </a:rPr>
              <a:t>diterbitkan</a:t>
            </a:r>
            <a:r>
              <a:rPr lang="en-US" altLang="en-US" sz="1800" dirty="0">
                <a:latin typeface="Google Sans"/>
              </a:rPr>
              <a:t> </a:t>
            </a:r>
            <a:r>
              <a:rPr lang="en-US" altLang="en-US" sz="1800" dirty="0" err="1">
                <a:latin typeface="Google Sans"/>
              </a:rPr>
              <a:t>bernilai</a:t>
            </a:r>
            <a:r>
              <a:rPr lang="en-US" altLang="en-US" sz="1800" dirty="0">
                <a:latin typeface="Google Sans"/>
              </a:rPr>
              <a:t> </a:t>
            </a:r>
            <a:r>
              <a:rPr lang="en-US" altLang="en-US" sz="1800" dirty="0" err="1">
                <a:latin typeface="Google Sans"/>
              </a:rPr>
              <a:t>hukum</a:t>
            </a:r>
            <a:r>
              <a:rPr lang="en-US" altLang="en-US" sz="1800" dirty="0">
                <a:latin typeface="Google Sans"/>
              </a:rPr>
              <a:t> </a:t>
            </a:r>
            <a:r>
              <a:rPr lang="en-US" altLang="en-US" sz="1800" dirty="0" err="1">
                <a:latin typeface="Google Sans"/>
              </a:rPr>
              <a:t>untuk</a:t>
            </a:r>
            <a:r>
              <a:rPr lang="en-US" altLang="en-US" sz="1800" dirty="0">
                <a:latin typeface="Google Sans"/>
              </a:rPr>
              <a:t> </a:t>
            </a:r>
            <a:r>
              <a:rPr lang="en-US" altLang="en-US" sz="1800" dirty="0" err="1">
                <a:latin typeface="Google Sans"/>
              </a:rPr>
              <a:t>administrasi</a:t>
            </a:r>
            <a:r>
              <a:rPr lang="en-US" altLang="en-US" sz="1800" dirty="0">
                <a:latin typeface="Google Sans"/>
              </a:rPr>
              <a:t> </a:t>
            </a:r>
            <a:r>
              <a:rPr lang="en-US" altLang="en-US" sz="1800" dirty="0" err="1">
                <a:latin typeface="Google Sans"/>
              </a:rPr>
              <a:t>kepegawaian</a:t>
            </a:r>
            <a:r>
              <a:rPr lang="en-US" altLang="en-US" sz="1800" dirty="0">
                <a:latin typeface="Google Sans"/>
              </a:rPr>
              <a:t>. </a:t>
            </a:r>
            <a:br>
              <a:rPr lang="en-US" altLang="en-US" sz="1800" dirty="0">
                <a:latin typeface="Google Sans"/>
              </a:rPr>
            </a:br>
            <a:br>
              <a:rPr lang="en-US" altLang="en-US" sz="1800" dirty="0">
                <a:latin typeface="Google Sans"/>
              </a:rPr>
            </a:br>
            <a:r>
              <a:rPr lang="en-US" altLang="en-US" sz="1800" b="1" dirty="0">
                <a:latin typeface="Google Sans"/>
              </a:rPr>
              <a:t>SK </a:t>
            </a:r>
            <a:r>
              <a:rPr lang="en-US" altLang="en-US" sz="1800" b="1" dirty="0" err="1">
                <a:latin typeface="Google Sans"/>
              </a:rPr>
              <a:t>Kepengurusan</a:t>
            </a:r>
            <a:r>
              <a:rPr lang="en-US" altLang="en-US" sz="1800" b="1" dirty="0">
                <a:latin typeface="Google Sans"/>
              </a:rPr>
              <a:t> </a:t>
            </a:r>
            <a:r>
              <a:rPr lang="en-US" altLang="en-US" sz="1800" b="1" dirty="0" err="1">
                <a:latin typeface="Google Sans"/>
              </a:rPr>
              <a:t>Klaster</a:t>
            </a:r>
            <a:br>
              <a:rPr lang="en-US" altLang="en-US" sz="1800" b="1" dirty="0">
                <a:latin typeface="Google Sans"/>
              </a:rPr>
            </a:br>
            <a:r>
              <a:rPr lang="en-US" altLang="en-US" sz="1800" b="1" dirty="0">
                <a:latin typeface="Google Sans"/>
              </a:rPr>
              <a:t>1. </a:t>
            </a:r>
            <a:r>
              <a:rPr lang="en-US" altLang="en-US" sz="1800" dirty="0" err="1">
                <a:latin typeface="Google Sans"/>
              </a:rPr>
              <a:t>Pengurus</a:t>
            </a:r>
            <a:r>
              <a:rPr lang="en-US" altLang="en-US" sz="1800" dirty="0">
                <a:latin typeface="Google Sans"/>
              </a:rPr>
              <a:t> MGMP di </a:t>
            </a:r>
            <a:r>
              <a:rPr lang="en-US" altLang="en-US" sz="1800" dirty="0" err="1">
                <a:latin typeface="Google Sans"/>
              </a:rPr>
              <a:t>tingkat</a:t>
            </a:r>
            <a:r>
              <a:rPr lang="en-US" altLang="en-US" sz="1800" dirty="0">
                <a:latin typeface="Google Sans"/>
              </a:rPr>
              <a:t> </a:t>
            </a:r>
            <a:r>
              <a:rPr lang="en-US" altLang="en-US" sz="1800" dirty="0" err="1">
                <a:latin typeface="Google Sans"/>
              </a:rPr>
              <a:t>kabupaten</a:t>
            </a:r>
            <a:r>
              <a:rPr lang="en-US" altLang="en-US" sz="1800" dirty="0">
                <a:latin typeface="Google Sans"/>
              </a:rPr>
              <a:t>/</a:t>
            </a:r>
            <a:r>
              <a:rPr lang="en-US" altLang="en-US" sz="1800" dirty="0" err="1">
                <a:latin typeface="Google Sans"/>
              </a:rPr>
              <a:t>kota</a:t>
            </a:r>
            <a:r>
              <a:rPr lang="en-US" altLang="en-US" sz="1800" dirty="0">
                <a:latin typeface="Google Sans"/>
              </a:rPr>
              <a:t> (</a:t>
            </a:r>
            <a:r>
              <a:rPr lang="en-US" altLang="en-US" sz="1800" dirty="0" err="1">
                <a:latin typeface="Google Sans"/>
              </a:rPr>
              <a:t>klaster</a:t>
            </a:r>
            <a:r>
              <a:rPr lang="en-US" altLang="en-US" sz="1800" dirty="0">
                <a:latin typeface="Google Sans"/>
              </a:rPr>
              <a:t>) </a:t>
            </a:r>
            <a:r>
              <a:rPr lang="en-US" altLang="en-US" sz="1800" dirty="0" err="1">
                <a:latin typeface="Google Sans"/>
              </a:rPr>
              <a:t>mendapatkan</a:t>
            </a:r>
            <a:r>
              <a:rPr lang="en-US" altLang="en-US" sz="1800" dirty="0">
                <a:latin typeface="Google Sans"/>
              </a:rPr>
              <a:t> SK </a:t>
            </a:r>
            <a:r>
              <a:rPr lang="en-US" altLang="en-US" sz="1800" dirty="0" err="1">
                <a:latin typeface="Google Sans"/>
              </a:rPr>
              <a:t>resmi</a:t>
            </a:r>
            <a:r>
              <a:rPr lang="en-US" altLang="en-US" sz="1800" dirty="0">
                <a:latin typeface="Google Sans"/>
              </a:rPr>
              <a:t> </a:t>
            </a:r>
            <a:r>
              <a:rPr lang="en-US" altLang="en-US" sz="1800" dirty="0" err="1">
                <a:latin typeface="Google Sans"/>
              </a:rPr>
              <a:t>dari</a:t>
            </a:r>
            <a:r>
              <a:rPr lang="en-US" altLang="en-US" sz="1800" dirty="0">
                <a:latin typeface="Google Sans"/>
              </a:rPr>
              <a:t> </a:t>
            </a:r>
            <a:r>
              <a:rPr lang="en-US" altLang="en-US" sz="1800" dirty="0" err="1">
                <a:latin typeface="Google Sans"/>
              </a:rPr>
              <a:t>Kepala</a:t>
            </a:r>
            <a:r>
              <a:rPr lang="en-US" altLang="en-US" sz="1800" dirty="0">
                <a:latin typeface="Google Sans"/>
              </a:rPr>
              <a:t> Dinas Pendidikan Aceh </a:t>
            </a:r>
            <a:r>
              <a:rPr lang="en-US" altLang="en-US" sz="1800" dirty="0" err="1">
                <a:latin typeface="Google Sans"/>
              </a:rPr>
              <a:t>atau</a:t>
            </a:r>
            <a:r>
              <a:rPr lang="en-US" altLang="en-US" sz="1800" dirty="0">
                <a:latin typeface="Google Sans"/>
              </a:rPr>
              <a:t> </a:t>
            </a:r>
            <a:r>
              <a:rPr lang="en-US" altLang="en-US" sz="1800" dirty="0" err="1">
                <a:latin typeface="Google Sans"/>
              </a:rPr>
              <a:t>Kepala</a:t>
            </a:r>
            <a:r>
              <a:rPr lang="en-US" altLang="en-US" sz="1800" dirty="0">
                <a:latin typeface="Google Sans"/>
              </a:rPr>
              <a:t> Cabang Dinas (</a:t>
            </a:r>
            <a:r>
              <a:rPr lang="en-US" altLang="en-US" sz="1800" dirty="0" err="1">
                <a:latin typeface="Google Sans"/>
              </a:rPr>
              <a:t>Cabdin</a:t>
            </a:r>
            <a:r>
              <a:rPr lang="en-US" altLang="en-US" sz="1800" dirty="0">
                <a:latin typeface="Google Sans"/>
              </a:rPr>
              <a:t>) wilayah, yang </a:t>
            </a:r>
            <a:r>
              <a:rPr lang="en-US" altLang="en-US" sz="1800" dirty="0" err="1">
                <a:latin typeface="Google Sans"/>
              </a:rPr>
              <a:t>memberikan</a:t>
            </a:r>
            <a:r>
              <a:rPr lang="en-US" altLang="en-US" sz="1800" dirty="0">
                <a:latin typeface="Google Sans"/>
              </a:rPr>
              <a:t> </a:t>
            </a:r>
            <a:r>
              <a:rPr lang="en-US" altLang="en-US" sz="1800" dirty="0" err="1">
                <a:latin typeface="Google Sans"/>
              </a:rPr>
              <a:t>legitimasi</a:t>
            </a:r>
            <a:r>
              <a:rPr lang="en-US" altLang="en-US" sz="1800" dirty="0">
                <a:latin typeface="Google Sans"/>
              </a:rPr>
              <a:t> </a:t>
            </a:r>
            <a:r>
              <a:rPr lang="en-US" altLang="en-US" sz="1800" dirty="0" err="1">
                <a:latin typeface="Google Sans"/>
              </a:rPr>
              <a:t>hukum</a:t>
            </a:r>
            <a:r>
              <a:rPr lang="en-US" altLang="en-US" sz="1800" dirty="0">
                <a:latin typeface="Google Sans"/>
              </a:rPr>
              <a:t> </a:t>
            </a:r>
            <a:r>
              <a:rPr lang="en-US" altLang="en-US" sz="1800" dirty="0" err="1">
                <a:latin typeface="Google Sans"/>
              </a:rPr>
              <a:t>bagi</a:t>
            </a:r>
            <a:r>
              <a:rPr lang="en-US" altLang="en-US" sz="1800" dirty="0">
                <a:latin typeface="Google Sans"/>
              </a:rPr>
              <a:t> </a:t>
            </a:r>
            <a:r>
              <a:rPr lang="en-US" altLang="en-US" sz="1800" dirty="0" err="1">
                <a:latin typeface="Google Sans"/>
              </a:rPr>
              <a:t>organisasi</a:t>
            </a:r>
            <a:r>
              <a:rPr lang="en-US" altLang="en-US" sz="1800" dirty="0">
                <a:latin typeface="Google Sans"/>
              </a:rPr>
              <a:t> </a:t>
            </a:r>
            <a:r>
              <a:rPr lang="en-US" altLang="en-US" sz="1800" dirty="0" err="1">
                <a:latin typeface="Google Sans"/>
              </a:rPr>
              <a:t>tersebut</a:t>
            </a:r>
            <a:r>
              <a:rPr lang="en-US" altLang="en-US" sz="1800" dirty="0">
                <a:latin typeface="Google Sans"/>
              </a:rPr>
              <a:t> </a:t>
            </a:r>
            <a:r>
              <a:rPr lang="en-US" altLang="en-US" sz="1800" dirty="0" err="1">
                <a:latin typeface="Google Sans"/>
              </a:rPr>
              <a:t>untuk</a:t>
            </a:r>
            <a:r>
              <a:rPr lang="en-US" altLang="en-US" sz="1800" dirty="0">
                <a:latin typeface="Google Sans"/>
              </a:rPr>
              <a:t> </a:t>
            </a:r>
            <a:r>
              <a:rPr lang="en-US" altLang="en-US" sz="1800" dirty="0" err="1">
                <a:latin typeface="Google Sans"/>
              </a:rPr>
              <a:t>mengelola</a:t>
            </a:r>
            <a:r>
              <a:rPr lang="en-US" altLang="en-US" sz="1800" dirty="0">
                <a:latin typeface="Google Sans"/>
              </a:rPr>
              <a:t> </a:t>
            </a:r>
            <a:r>
              <a:rPr lang="en-US" altLang="en-US" sz="1800" dirty="0" err="1">
                <a:latin typeface="Google Sans"/>
              </a:rPr>
              <a:t>anggaran</a:t>
            </a:r>
            <a:r>
              <a:rPr lang="en-US" altLang="en-US" sz="1800" dirty="0">
                <a:latin typeface="Google Sans"/>
              </a:rPr>
              <a:t>, </a:t>
            </a:r>
            <a:r>
              <a:rPr lang="en-US" altLang="en-US" sz="1800" dirty="0" err="1">
                <a:latin typeface="Google Sans"/>
              </a:rPr>
              <a:t>menyusun</a:t>
            </a:r>
            <a:r>
              <a:rPr lang="en-US" altLang="en-US" sz="1800" dirty="0">
                <a:latin typeface="Google Sans"/>
              </a:rPr>
              <a:t> program </a:t>
            </a:r>
            <a:r>
              <a:rPr lang="en-US" altLang="en-US" sz="1800" dirty="0" err="1">
                <a:latin typeface="Google Sans"/>
              </a:rPr>
              <a:t>kerja</a:t>
            </a:r>
            <a:r>
              <a:rPr lang="en-US" altLang="en-US" sz="1800" dirty="0">
                <a:latin typeface="Google Sans"/>
              </a:rPr>
              <a:t>, dan </a:t>
            </a:r>
            <a:r>
              <a:rPr lang="en-US" altLang="en-US" sz="1800" dirty="0" err="1">
                <a:latin typeface="Google Sans"/>
              </a:rPr>
              <a:t>mengeluarkan</a:t>
            </a:r>
            <a:r>
              <a:rPr lang="en-US" altLang="en-US" sz="1800" dirty="0">
                <a:latin typeface="Google Sans"/>
              </a:rPr>
              <a:t> </a:t>
            </a:r>
            <a:r>
              <a:rPr lang="en-US" altLang="en-US" sz="1800" dirty="0" err="1">
                <a:latin typeface="Google Sans"/>
              </a:rPr>
              <a:t>sertifikat</a:t>
            </a:r>
            <a:r>
              <a:rPr lang="en-US" altLang="en-US" sz="1800" dirty="0">
                <a:latin typeface="Google Sans"/>
              </a:rPr>
              <a:t> </a:t>
            </a:r>
            <a:r>
              <a:rPr lang="en-US" altLang="en-US" sz="1800" dirty="0" err="1">
                <a:latin typeface="Google Sans"/>
              </a:rPr>
              <a:t>kegiatan</a:t>
            </a:r>
            <a:r>
              <a:rPr lang="en-US" altLang="en-US" sz="1800" dirty="0">
                <a:latin typeface="Google Sans"/>
              </a:rPr>
              <a:t>. </a:t>
            </a:r>
            <a:br>
              <a:rPr lang="en-US" altLang="en-US" sz="1800" dirty="0">
                <a:latin typeface="Arial" panose="020B0604020202020204" pitchFamily="34" charset="0"/>
              </a:rPr>
            </a:br>
            <a:endParaRPr lang="en-ID" sz="1800" dirty="0"/>
          </a:p>
        </p:txBody>
      </p:sp>
    </p:spTree>
    <p:extLst>
      <p:ext uri="{BB962C8B-B14F-4D97-AF65-F5344CB8AC3E}">
        <p14:creationId xmlns:p14="http://schemas.microsoft.com/office/powerpoint/2010/main" val="3077579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20C9-D25F-F6E1-74BB-964AFB6AC284}"/>
              </a:ext>
            </a:extLst>
          </p:cNvPr>
          <p:cNvSpPr>
            <a:spLocks noGrp="1"/>
          </p:cNvSpPr>
          <p:nvPr>
            <p:ph type="title"/>
          </p:nvPr>
        </p:nvSpPr>
        <p:spPr/>
        <p:txBody>
          <a:bodyPr/>
          <a:lstStyle/>
          <a:p>
            <a:r>
              <a:rPr lang="en-ID" b="1" dirty="0" err="1"/>
              <a:t>Respons</a:t>
            </a:r>
            <a:r>
              <a:rPr lang="en-ID" b="1" dirty="0"/>
              <a:t> MGMP </a:t>
            </a:r>
            <a:r>
              <a:rPr lang="en-ID" b="1" dirty="0" err="1"/>
              <a:t>Terhadap</a:t>
            </a:r>
            <a:r>
              <a:rPr lang="en-ID" b="1" dirty="0"/>
              <a:t> </a:t>
            </a:r>
            <a:r>
              <a:rPr lang="en-ID" b="1" dirty="0" err="1"/>
              <a:t>Seruan</a:t>
            </a:r>
            <a:r>
              <a:rPr lang="en-ID" b="1" dirty="0"/>
              <a:t> Dinas</a:t>
            </a:r>
            <a:endParaRPr lang="en-ID" dirty="0"/>
          </a:p>
        </p:txBody>
      </p:sp>
      <p:sp>
        <p:nvSpPr>
          <p:cNvPr id="3" name="Content Placeholder 2">
            <a:extLst>
              <a:ext uri="{FF2B5EF4-FFF2-40B4-BE49-F238E27FC236}">
                <a16:creationId xmlns:a16="http://schemas.microsoft.com/office/drawing/2014/main" id="{3A4EE644-2E75-1AEF-C97E-E9700C97AA40}"/>
              </a:ext>
            </a:extLst>
          </p:cNvPr>
          <p:cNvSpPr>
            <a:spLocks noGrp="1"/>
          </p:cNvSpPr>
          <p:nvPr>
            <p:ph idx="1"/>
          </p:nvPr>
        </p:nvSpPr>
        <p:spPr/>
        <p:txBody>
          <a:bodyPr>
            <a:normAutofit lnSpcReduction="10000"/>
          </a:bodyPr>
          <a:lstStyle/>
          <a:p>
            <a:pPr marL="0" indent="0">
              <a:buNone/>
            </a:pPr>
            <a:r>
              <a:rPr lang="en-ID" dirty="0"/>
              <a:t>“Strategi </a:t>
            </a:r>
            <a:r>
              <a:rPr lang="en-ID" dirty="0" err="1"/>
              <a:t>Inovasi</a:t>
            </a:r>
            <a:r>
              <a:rPr lang="en-ID" dirty="0"/>
              <a:t> </a:t>
            </a:r>
            <a:r>
              <a:rPr lang="en-ID" dirty="0" err="1"/>
              <a:t>Pembelajaran</a:t>
            </a:r>
            <a:r>
              <a:rPr lang="en-ID" dirty="0"/>
              <a:t>” </a:t>
            </a:r>
          </a:p>
          <a:p>
            <a:pPr lvl="0"/>
            <a:r>
              <a:rPr lang="en-ID" b="1" dirty="0" err="1"/>
              <a:t>Penguasaan</a:t>
            </a:r>
            <a:r>
              <a:rPr lang="en-ID" b="1" dirty="0"/>
              <a:t> </a:t>
            </a:r>
            <a:r>
              <a:rPr lang="en-ID" b="1" dirty="0" err="1"/>
              <a:t>Pedagogi</a:t>
            </a:r>
            <a:r>
              <a:rPr lang="en-ID" b="1" dirty="0"/>
              <a:t> Modern:</a:t>
            </a:r>
            <a:r>
              <a:rPr lang="en-ID" dirty="0"/>
              <a:t> </a:t>
            </a:r>
            <a:r>
              <a:rPr lang="en-ID" dirty="0" err="1"/>
              <a:t>Berpindah</a:t>
            </a:r>
            <a:r>
              <a:rPr lang="en-ID" dirty="0"/>
              <a:t> </a:t>
            </a:r>
            <a:r>
              <a:rPr lang="en-ID" dirty="0" err="1"/>
              <a:t>dari</a:t>
            </a:r>
            <a:r>
              <a:rPr lang="en-ID" dirty="0"/>
              <a:t> </a:t>
            </a:r>
            <a:r>
              <a:rPr lang="en-ID" dirty="0" err="1"/>
              <a:t>ceramah</a:t>
            </a:r>
            <a:r>
              <a:rPr lang="en-ID" dirty="0"/>
              <a:t> </a:t>
            </a:r>
            <a:r>
              <a:rPr lang="en-ID" dirty="0" err="1"/>
              <a:t>satu</a:t>
            </a:r>
            <a:r>
              <a:rPr lang="en-ID" dirty="0"/>
              <a:t> </a:t>
            </a:r>
            <a:r>
              <a:rPr lang="en-ID" dirty="0" err="1"/>
              <a:t>arah</a:t>
            </a:r>
            <a:r>
              <a:rPr lang="en-ID" dirty="0"/>
              <a:t> </a:t>
            </a:r>
            <a:r>
              <a:rPr lang="en-ID" dirty="0" err="1"/>
              <a:t>ke</a:t>
            </a:r>
            <a:r>
              <a:rPr lang="en-ID" dirty="0"/>
              <a:t> </a:t>
            </a:r>
            <a:r>
              <a:rPr lang="en-ID" dirty="0" err="1"/>
              <a:t>pembelajaran</a:t>
            </a:r>
            <a:r>
              <a:rPr lang="en-ID" dirty="0"/>
              <a:t> </a:t>
            </a:r>
            <a:r>
              <a:rPr lang="en-ID" dirty="0" err="1"/>
              <a:t>berbasis</a:t>
            </a:r>
            <a:r>
              <a:rPr lang="en-ID" dirty="0"/>
              <a:t> </a:t>
            </a:r>
            <a:r>
              <a:rPr lang="en-ID" dirty="0" err="1"/>
              <a:t>proyek</a:t>
            </a:r>
            <a:r>
              <a:rPr lang="en-ID" dirty="0"/>
              <a:t> (PBL), </a:t>
            </a:r>
            <a:r>
              <a:rPr lang="en-ID" dirty="0" err="1"/>
              <a:t>berpikir</a:t>
            </a:r>
            <a:r>
              <a:rPr lang="en-ID" dirty="0"/>
              <a:t> </a:t>
            </a:r>
            <a:r>
              <a:rPr lang="en-ID" dirty="0" err="1"/>
              <a:t>kritis</a:t>
            </a:r>
            <a:r>
              <a:rPr lang="en-ID" dirty="0"/>
              <a:t>, dan </a:t>
            </a:r>
            <a:r>
              <a:rPr lang="en-ID" dirty="0" err="1"/>
              <a:t>diferensiasi</a:t>
            </a:r>
            <a:r>
              <a:rPr lang="en-ID" dirty="0"/>
              <a:t>.   </a:t>
            </a:r>
          </a:p>
          <a:p>
            <a:pPr lvl="0"/>
            <a:r>
              <a:rPr lang="en-ID" b="1" dirty="0" err="1"/>
              <a:t>Penguatan</a:t>
            </a:r>
            <a:r>
              <a:rPr lang="en-ID" b="1" dirty="0"/>
              <a:t> Mutu </a:t>
            </a:r>
            <a:r>
              <a:rPr lang="en-ID" b="1" dirty="0" err="1"/>
              <a:t>Pembelajaran</a:t>
            </a:r>
            <a:r>
              <a:rPr lang="en-ID" b="1" dirty="0"/>
              <a:t>:</a:t>
            </a:r>
            <a:r>
              <a:rPr lang="en-ID" dirty="0"/>
              <a:t> </a:t>
            </a:r>
            <a:r>
              <a:rPr lang="en-ID" dirty="0" err="1"/>
              <a:t>Menyelaraskan</a:t>
            </a:r>
            <a:r>
              <a:rPr lang="en-ID" dirty="0"/>
              <a:t> </a:t>
            </a:r>
            <a:r>
              <a:rPr lang="en-ID" dirty="0" err="1"/>
              <a:t>materi</a:t>
            </a:r>
            <a:r>
              <a:rPr lang="en-ID" dirty="0"/>
              <a:t> </a:t>
            </a:r>
            <a:r>
              <a:rPr lang="en-ID" dirty="0" err="1"/>
              <a:t>dengan</a:t>
            </a:r>
            <a:r>
              <a:rPr lang="en-ID" dirty="0"/>
              <a:t> </a:t>
            </a:r>
            <a:r>
              <a:rPr lang="en-ID" dirty="0" err="1"/>
              <a:t>standar</a:t>
            </a:r>
            <a:r>
              <a:rPr lang="en-ID" dirty="0"/>
              <a:t> </a:t>
            </a:r>
            <a:r>
              <a:rPr lang="en-ID" dirty="0" err="1"/>
              <a:t>nasional</a:t>
            </a:r>
            <a:r>
              <a:rPr lang="en-ID" dirty="0"/>
              <a:t>, </a:t>
            </a:r>
            <a:r>
              <a:rPr lang="en-ID" dirty="0" err="1"/>
              <a:t>kesiapan</a:t>
            </a:r>
            <a:r>
              <a:rPr lang="en-ID" dirty="0"/>
              <a:t> SNBT, dunia </a:t>
            </a:r>
            <a:r>
              <a:rPr lang="en-ID" dirty="0" err="1"/>
              <a:t>kerja</a:t>
            </a:r>
            <a:r>
              <a:rPr lang="en-ID" dirty="0"/>
              <a:t>, dan </a:t>
            </a:r>
            <a:r>
              <a:rPr lang="en-ID" dirty="0" err="1"/>
              <a:t>wirausaha</a:t>
            </a:r>
            <a:r>
              <a:rPr lang="en-ID" dirty="0"/>
              <a:t>.   </a:t>
            </a:r>
          </a:p>
          <a:p>
            <a:pPr lvl="0"/>
            <a:r>
              <a:rPr lang="en-ID" b="1" dirty="0" err="1"/>
              <a:t>Digitalisasi</a:t>
            </a:r>
            <a:r>
              <a:rPr lang="en-ID" b="1" dirty="0"/>
              <a:t> &amp; </a:t>
            </a:r>
            <a:r>
              <a:rPr lang="en-ID" b="1" dirty="0" err="1"/>
              <a:t>Inovasi</a:t>
            </a:r>
            <a:r>
              <a:rPr lang="en-ID" b="1" dirty="0"/>
              <a:t> Ajar:</a:t>
            </a:r>
            <a:r>
              <a:rPr lang="en-ID" dirty="0"/>
              <a:t> </a:t>
            </a:r>
            <a:r>
              <a:rPr lang="en-ID" dirty="0" err="1"/>
              <a:t>Memanfaatkan</a:t>
            </a:r>
            <a:r>
              <a:rPr lang="en-ID" dirty="0"/>
              <a:t> </a:t>
            </a:r>
            <a:r>
              <a:rPr lang="en-ID" dirty="0" err="1"/>
              <a:t>sarana</a:t>
            </a:r>
            <a:r>
              <a:rPr lang="en-ID" dirty="0"/>
              <a:t> </a:t>
            </a:r>
            <a:r>
              <a:rPr lang="en-ID" dirty="0" err="1"/>
              <a:t>teknologi</a:t>
            </a:r>
            <a:r>
              <a:rPr lang="en-ID" dirty="0"/>
              <a:t> Dinas Pendidikan </a:t>
            </a:r>
            <a:r>
              <a:rPr lang="en-ID" dirty="0" err="1"/>
              <a:t>untuk</a:t>
            </a:r>
            <a:r>
              <a:rPr lang="en-ID" dirty="0"/>
              <a:t> </a:t>
            </a:r>
            <a:r>
              <a:rPr lang="en-ID" dirty="0" err="1"/>
              <a:t>merancang</a:t>
            </a:r>
            <a:r>
              <a:rPr lang="en-ID" dirty="0"/>
              <a:t> </a:t>
            </a:r>
            <a:r>
              <a:rPr lang="en-ID" dirty="0" err="1"/>
              <a:t>bahan</a:t>
            </a:r>
            <a:r>
              <a:rPr lang="en-ID" dirty="0"/>
              <a:t> ajar </a:t>
            </a:r>
            <a:r>
              <a:rPr lang="en-ID" dirty="0" err="1"/>
              <a:t>interaktif</a:t>
            </a:r>
            <a:r>
              <a:rPr lang="en-ID" dirty="0"/>
              <a:t>.   </a:t>
            </a:r>
          </a:p>
          <a:p>
            <a:pPr marL="0" indent="0">
              <a:buNone/>
            </a:pPr>
            <a:endParaRPr lang="en-ID" dirty="0"/>
          </a:p>
        </p:txBody>
      </p:sp>
    </p:spTree>
    <p:extLst>
      <p:ext uri="{BB962C8B-B14F-4D97-AF65-F5344CB8AC3E}">
        <p14:creationId xmlns:p14="http://schemas.microsoft.com/office/powerpoint/2010/main" val="3442479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BF1C-11DA-CA1D-3CDC-BF5B429E490E}"/>
              </a:ext>
            </a:extLst>
          </p:cNvPr>
          <p:cNvSpPr>
            <a:spLocks noGrp="1"/>
          </p:cNvSpPr>
          <p:nvPr>
            <p:ph type="title"/>
          </p:nvPr>
        </p:nvSpPr>
        <p:spPr/>
        <p:txBody>
          <a:bodyPr/>
          <a:lstStyle/>
          <a:p>
            <a:r>
              <a:rPr lang="en-ID" b="1" dirty="0" err="1"/>
              <a:t>Dampak</a:t>
            </a:r>
            <a:r>
              <a:rPr lang="en-ID" b="1" dirty="0"/>
              <a:t> </a:t>
            </a:r>
            <a:r>
              <a:rPr lang="en-ID" b="1" dirty="0" err="1"/>
              <a:t>Langsung</a:t>
            </a:r>
            <a:r>
              <a:rPr lang="en-ID" b="1" dirty="0"/>
              <a:t> pada </a:t>
            </a:r>
            <a:r>
              <a:rPr lang="en-ID" b="1" dirty="0" err="1"/>
              <a:t>Peserta</a:t>
            </a:r>
            <a:r>
              <a:rPr lang="en-ID" b="1" dirty="0"/>
              <a:t> Didik</a:t>
            </a:r>
            <a:endParaRPr lang="en-ID" dirty="0"/>
          </a:p>
        </p:txBody>
      </p:sp>
      <p:sp>
        <p:nvSpPr>
          <p:cNvPr id="3" name="Content Placeholder 2">
            <a:extLst>
              <a:ext uri="{FF2B5EF4-FFF2-40B4-BE49-F238E27FC236}">
                <a16:creationId xmlns:a16="http://schemas.microsoft.com/office/drawing/2014/main" id="{45452083-BEF8-9F16-DCF4-F206F2BBA7D3}"/>
              </a:ext>
            </a:extLst>
          </p:cNvPr>
          <p:cNvSpPr>
            <a:spLocks noGrp="1"/>
          </p:cNvSpPr>
          <p:nvPr>
            <p:ph idx="1"/>
          </p:nvPr>
        </p:nvSpPr>
        <p:spPr/>
        <p:txBody>
          <a:bodyPr>
            <a:normAutofit lnSpcReduction="10000"/>
          </a:bodyPr>
          <a:lstStyle/>
          <a:p>
            <a:pPr marL="0" indent="0">
              <a:buNone/>
            </a:pPr>
            <a:r>
              <a:rPr lang="en-ID" dirty="0"/>
              <a:t>Hasil </a:t>
            </a:r>
            <a:r>
              <a:rPr lang="en-ID" dirty="0" err="1"/>
              <a:t>Nyata</a:t>
            </a:r>
            <a:r>
              <a:rPr lang="en-ID" dirty="0"/>
              <a:t> Bagi </a:t>
            </a:r>
            <a:r>
              <a:rPr lang="en-ID" dirty="0" err="1"/>
              <a:t>Siswa</a:t>
            </a:r>
            <a:r>
              <a:rPr lang="en-ID" dirty="0"/>
              <a:t> </a:t>
            </a:r>
          </a:p>
          <a:p>
            <a:pPr lvl="0"/>
            <a:r>
              <a:rPr lang="en-ID" b="1" dirty="0" err="1"/>
              <a:t>Literasi</a:t>
            </a:r>
            <a:r>
              <a:rPr lang="en-ID" b="1" dirty="0"/>
              <a:t> &amp; </a:t>
            </a:r>
            <a:r>
              <a:rPr lang="en-ID" b="1" dirty="0" err="1"/>
              <a:t>Numerasi</a:t>
            </a:r>
            <a:r>
              <a:rPr lang="en-ID" b="1" dirty="0"/>
              <a:t>:</a:t>
            </a:r>
            <a:r>
              <a:rPr lang="en-ID" dirty="0"/>
              <a:t> </a:t>
            </a:r>
            <a:r>
              <a:rPr lang="en-ID" dirty="0" err="1"/>
              <a:t>Merancang</a:t>
            </a:r>
            <a:r>
              <a:rPr lang="en-ID" dirty="0"/>
              <a:t> </a:t>
            </a:r>
            <a:r>
              <a:rPr lang="en-ID" dirty="0" err="1"/>
              <a:t>asesmen</a:t>
            </a:r>
            <a:r>
              <a:rPr lang="en-ID" dirty="0"/>
              <a:t> dan </a:t>
            </a:r>
            <a:r>
              <a:rPr lang="en-ID" dirty="0" err="1"/>
              <a:t>soal</a:t>
            </a:r>
            <a:r>
              <a:rPr lang="en-ID" dirty="0"/>
              <a:t> </a:t>
            </a:r>
            <a:r>
              <a:rPr lang="en-ID" dirty="0" err="1"/>
              <a:t>berstandar</a:t>
            </a:r>
            <a:r>
              <a:rPr lang="en-ID" dirty="0"/>
              <a:t> HOTS </a:t>
            </a:r>
            <a:r>
              <a:rPr lang="en-ID" dirty="0" err="1"/>
              <a:t>untuk</a:t>
            </a:r>
            <a:r>
              <a:rPr lang="en-ID" dirty="0"/>
              <a:t> </a:t>
            </a:r>
            <a:r>
              <a:rPr lang="en-ID" dirty="0" err="1"/>
              <a:t>mengasah</a:t>
            </a:r>
            <a:r>
              <a:rPr lang="en-ID" dirty="0"/>
              <a:t> </a:t>
            </a:r>
            <a:r>
              <a:rPr lang="en-ID" dirty="0" err="1"/>
              <a:t>daya</a:t>
            </a:r>
            <a:r>
              <a:rPr lang="en-ID" dirty="0"/>
              <a:t> </a:t>
            </a:r>
            <a:r>
              <a:rPr lang="en-ID" dirty="0" err="1"/>
              <a:t>nalar</a:t>
            </a:r>
            <a:r>
              <a:rPr lang="en-ID" dirty="0"/>
              <a:t> </a:t>
            </a:r>
            <a:r>
              <a:rPr lang="en-ID" dirty="0" err="1"/>
              <a:t>siswa</a:t>
            </a:r>
            <a:r>
              <a:rPr lang="en-ID" dirty="0"/>
              <a:t>.   </a:t>
            </a:r>
          </a:p>
          <a:p>
            <a:pPr lvl="0"/>
            <a:r>
              <a:rPr lang="en-ID" b="1" dirty="0" err="1"/>
              <a:t>Pemerataan</a:t>
            </a:r>
            <a:r>
              <a:rPr lang="en-ID" b="1" dirty="0"/>
              <a:t> </a:t>
            </a:r>
            <a:r>
              <a:rPr lang="en-ID" b="1" dirty="0" err="1"/>
              <a:t>Kualitas</a:t>
            </a:r>
            <a:r>
              <a:rPr lang="en-ID" b="1" dirty="0"/>
              <a:t>:</a:t>
            </a:r>
            <a:r>
              <a:rPr lang="en-ID" dirty="0"/>
              <a:t> </a:t>
            </a:r>
            <a:r>
              <a:rPr lang="en-ID" dirty="0" err="1"/>
              <a:t>Mendorong</a:t>
            </a:r>
            <a:r>
              <a:rPr lang="en-ID" dirty="0"/>
              <a:t> </a:t>
            </a:r>
            <a:r>
              <a:rPr lang="en-ID" dirty="0" err="1"/>
              <a:t>standar</a:t>
            </a:r>
            <a:r>
              <a:rPr lang="en-ID" dirty="0"/>
              <a:t> </a:t>
            </a:r>
            <a:r>
              <a:rPr lang="en-ID" dirty="0" err="1"/>
              <a:t>mengajar</a:t>
            </a:r>
            <a:r>
              <a:rPr lang="en-ID" dirty="0"/>
              <a:t> guru di </a:t>
            </a:r>
            <a:r>
              <a:rPr lang="en-ID" dirty="0" err="1"/>
              <a:t>sekolah</a:t>
            </a:r>
            <a:r>
              <a:rPr lang="en-ID" dirty="0"/>
              <a:t> </a:t>
            </a:r>
            <a:r>
              <a:rPr lang="en-ID" dirty="0" err="1"/>
              <a:t>pusat</a:t>
            </a:r>
            <a:r>
              <a:rPr lang="en-ID" dirty="0"/>
              <a:t> </a:t>
            </a:r>
            <a:r>
              <a:rPr lang="en-ID" dirty="0" err="1"/>
              <a:t>maupun</a:t>
            </a:r>
            <a:r>
              <a:rPr lang="en-ID" dirty="0"/>
              <a:t> </a:t>
            </a:r>
            <a:r>
              <a:rPr lang="en-ID" dirty="0" err="1"/>
              <a:t>daerah</a:t>
            </a:r>
            <a:r>
              <a:rPr lang="en-ID" dirty="0"/>
              <a:t> </a:t>
            </a:r>
            <a:r>
              <a:rPr lang="en-ID" dirty="0" err="1"/>
              <a:t>terpencil</a:t>
            </a:r>
            <a:r>
              <a:rPr lang="en-ID" dirty="0"/>
              <a:t> </a:t>
            </a:r>
            <a:r>
              <a:rPr lang="en-ID" dirty="0" err="1"/>
              <a:t>meningkat</a:t>
            </a:r>
            <a:r>
              <a:rPr lang="en-ID" dirty="0"/>
              <a:t> </a:t>
            </a:r>
            <a:r>
              <a:rPr lang="en-ID" dirty="0" err="1"/>
              <a:t>secara</a:t>
            </a:r>
            <a:r>
              <a:rPr lang="en-ID" dirty="0"/>
              <a:t> </a:t>
            </a:r>
            <a:r>
              <a:rPr lang="en-ID" dirty="0" err="1"/>
              <a:t>merata</a:t>
            </a:r>
            <a:r>
              <a:rPr lang="en-ID" dirty="0"/>
              <a:t>.   </a:t>
            </a:r>
          </a:p>
          <a:p>
            <a:pPr marL="0" indent="0">
              <a:buNone/>
            </a:pPr>
            <a:r>
              <a:rPr lang="en-ID" dirty="0"/>
              <a:t>"Saat </a:t>
            </a:r>
            <a:r>
              <a:rPr lang="en-ID" dirty="0" err="1"/>
              <a:t>seorang</a:t>
            </a:r>
            <a:r>
              <a:rPr lang="en-ID" dirty="0"/>
              <a:t> guru </a:t>
            </a:r>
            <a:r>
              <a:rPr lang="en-ID" dirty="0" err="1"/>
              <a:t>meningkatkan</a:t>
            </a:r>
            <a:r>
              <a:rPr lang="en-ID" dirty="0"/>
              <a:t> </a:t>
            </a:r>
            <a:r>
              <a:rPr lang="en-ID" dirty="0" err="1"/>
              <a:t>kompetensinya</a:t>
            </a:r>
            <a:r>
              <a:rPr lang="en-ID" dirty="0"/>
              <a:t> di MGMP </a:t>
            </a:r>
            <a:r>
              <a:rPr lang="en-ID" dirty="0" err="1"/>
              <a:t>hari</a:t>
            </a:r>
            <a:r>
              <a:rPr lang="en-ID" dirty="0"/>
              <a:t> </a:t>
            </a:r>
            <a:r>
              <a:rPr lang="en-ID" dirty="0" err="1"/>
              <a:t>ini</a:t>
            </a:r>
            <a:r>
              <a:rPr lang="en-ID" dirty="0"/>
              <a:t>, </a:t>
            </a:r>
            <a:r>
              <a:rPr lang="en-ID" dirty="0" err="1"/>
              <a:t>ada</a:t>
            </a:r>
            <a:r>
              <a:rPr lang="en-ID" dirty="0"/>
              <a:t> </a:t>
            </a:r>
            <a:r>
              <a:rPr lang="en-ID" dirty="0" err="1"/>
              <a:t>puluhan</a:t>
            </a:r>
            <a:r>
              <a:rPr lang="en-ID" dirty="0"/>
              <a:t> </a:t>
            </a:r>
            <a:r>
              <a:rPr lang="en-ID" dirty="0" err="1"/>
              <a:t>siswa</a:t>
            </a:r>
            <a:r>
              <a:rPr lang="en-ID" dirty="0"/>
              <a:t> di </a:t>
            </a:r>
            <a:r>
              <a:rPr lang="en-ID" dirty="0" err="1"/>
              <a:t>kelas</a:t>
            </a:r>
            <a:r>
              <a:rPr lang="en-ID" dirty="0"/>
              <a:t> yang </a:t>
            </a:r>
            <a:r>
              <a:rPr lang="en-ID" dirty="0" err="1"/>
              <a:t>mendapatkan</a:t>
            </a:r>
            <a:r>
              <a:rPr lang="en-ID" dirty="0"/>
              <a:t> masa </a:t>
            </a:r>
            <a:r>
              <a:rPr lang="en-ID" dirty="0" err="1"/>
              <a:t>depan</a:t>
            </a:r>
            <a:r>
              <a:rPr lang="en-ID" dirty="0"/>
              <a:t> </a:t>
            </a:r>
            <a:r>
              <a:rPr lang="en-ID" dirty="0" err="1"/>
              <a:t>lebih</a:t>
            </a:r>
            <a:r>
              <a:rPr lang="en-ID" dirty="0"/>
              <a:t> </a:t>
            </a:r>
            <a:r>
              <a:rPr lang="en-ID" dirty="0" err="1"/>
              <a:t>baik</a:t>
            </a:r>
            <a:r>
              <a:rPr lang="en-ID" dirty="0"/>
              <a:t> </a:t>
            </a:r>
            <a:r>
              <a:rPr lang="en-ID" dirty="0" err="1"/>
              <a:t>esok</a:t>
            </a:r>
            <a:r>
              <a:rPr lang="en-ID" dirty="0"/>
              <a:t> </a:t>
            </a:r>
            <a:r>
              <a:rPr lang="en-ID" dirty="0" err="1"/>
              <a:t>hari</a:t>
            </a:r>
            <a:r>
              <a:rPr lang="en-ID" dirty="0"/>
              <a:t>."   </a:t>
            </a:r>
          </a:p>
          <a:p>
            <a:endParaRPr lang="en-ID" dirty="0"/>
          </a:p>
        </p:txBody>
      </p:sp>
    </p:spTree>
    <p:extLst>
      <p:ext uri="{BB962C8B-B14F-4D97-AF65-F5344CB8AC3E}">
        <p14:creationId xmlns:p14="http://schemas.microsoft.com/office/powerpoint/2010/main" val="398356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8863-48DC-EADD-E7A7-322DD9B61FB1}"/>
              </a:ext>
            </a:extLst>
          </p:cNvPr>
          <p:cNvSpPr>
            <a:spLocks noGrp="1"/>
          </p:cNvSpPr>
          <p:nvPr>
            <p:ph type="title"/>
          </p:nvPr>
        </p:nvSpPr>
        <p:spPr/>
        <p:txBody>
          <a:bodyPr/>
          <a:lstStyle/>
          <a:p>
            <a:r>
              <a:rPr lang="en-ID" dirty="0" err="1"/>
              <a:t>Sinergi</a:t>
            </a:r>
            <a:r>
              <a:rPr lang="en-ID" dirty="0"/>
              <a:t> MGMP &amp; Dinas Pendidikan </a:t>
            </a:r>
          </a:p>
        </p:txBody>
      </p:sp>
      <p:sp>
        <p:nvSpPr>
          <p:cNvPr id="3" name="Content Placeholder 2">
            <a:extLst>
              <a:ext uri="{FF2B5EF4-FFF2-40B4-BE49-F238E27FC236}">
                <a16:creationId xmlns:a16="http://schemas.microsoft.com/office/drawing/2014/main" id="{DAD3AB74-CB1A-1DBA-062D-028F8A53C377}"/>
              </a:ext>
            </a:extLst>
          </p:cNvPr>
          <p:cNvSpPr>
            <a:spLocks noGrp="1"/>
          </p:cNvSpPr>
          <p:nvPr>
            <p:ph idx="1"/>
          </p:nvPr>
        </p:nvSpPr>
        <p:spPr/>
        <p:txBody>
          <a:bodyPr/>
          <a:lstStyle/>
          <a:p>
            <a:pPr lvl="0"/>
            <a:r>
              <a:rPr lang="en-ID" b="1" dirty="0"/>
              <a:t>Peran </a:t>
            </a:r>
            <a:r>
              <a:rPr lang="en-ID" b="1" dirty="0" err="1"/>
              <a:t>Strategis</a:t>
            </a:r>
            <a:r>
              <a:rPr lang="en-ID" b="1" dirty="0"/>
              <a:t> MGMP:</a:t>
            </a:r>
            <a:r>
              <a:rPr lang="en-ID" dirty="0"/>
              <a:t> Wadah </a:t>
            </a:r>
            <a:r>
              <a:rPr lang="en-ID" dirty="0" err="1"/>
              <a:t>kolektif</a:t>
            </a:r>
            <a:r>
              <a:rPr lang="en-ID" dirty="0"/>
              <a:t> </a:t>
            </a:r>
            <a:r>
              <a:rPr lang="en-ID" dirty="0" err="1"/>
              <a:t>untuk</a:t>
            </a:r>
            <a:r>
              <a:rPr lang="en-ID" dirty="0"/>
              <a:t> </a:t>
            </a:r>
            <a:r>
              <a:rPr lang="en-ID" dirty="0" err="1"/>
              <a:t>berdiskusi</a:t>
            </a:r>
            <a:r>
              <a:rPr lang="en-ID" dirty="0"/>
              <a:t>, </a:t>
            </a:r>
            <a:r>
              <a:rPr lang="en-ID" dirty="0" err="1"/>
              <a:t>berbagi</a:t>
            </a:r>
            <a:r>
              <a:rPr lang="en-ID" dirty="0"/>
              <a:t> </a:t>
            </a:r>
            <a:r>
              <a:rPr lang="en-ID" dirty="0" err="1"/>
              <a:t>praktik</a:t>
            </a:r>
            <a:r>
              <a:rPr lang="en-ID" dirty="0"/>
              <a:t> </a:t>
            </a:r>
            <a:r>
              <a:rPr lang="en-ID" dirty="0" err="1"/>
              <a:t>baik</a:t>
            </a:r>
            <a:r>
              <a:rPr lang="en-ID" dirty="0"/>
              <a:t> (</a:t>
            </a:r>
            <a:r>
              <a:rPr lang="en-ID" i="1" dirty="0"/>
              <a:t>best practices</a:t>
            </a:r>
            <a:r>
              <a:rPr lang="en-ID" dirty="0"/>
              <a:t>), dan </a:t>
            </a:r>
            <a:r>
              <a:rPr lang="en-ID" dirty="0" err="1"/>
              <a:t>memecahkan</a:t>
            </a:r>
            <a:r>
              <a:rPr lang="en-ID" dirty="0"/>
              <a:t> </a:t>
            </a:r>
            <a:r>
              <a:rPr lang="en-ID" dirty="0" err="1"/>
              <a:t>tantangan</a:t>
            </a:r>
            <a:r>
              <a:rPr lang="en-ID" dirty="0"/>
              <a:t> </a:t>
            </a:r>
            <a:r>
              <a:rPr lang="en-ID" dirty="0" err="1"/>
              <a:t>pembelajaran</a:t>
            </a:r>
            <a:r>
              <a:rPr lang="en-ID" dirty="0"/>
              <a:t>.   </a:t>
            </a:r>
          </a:p>
          <a:p>
            <a:r>
              <a:rPr lang="en-ID" b="1" dirty="0" err="1"/>
              <a:t>Respons</a:t>
            </a:r>
            <a:r>
              <a:rPr lang="en-ID" b="1" dirty="0"/>
              <a:t> </a:t>
            </a:r>
            <a:r>
              <a:rPr lang="en-ID" b="1" dirty="0" err="1"/>
              <a:t>Terukur</a:t>
            </a:r>
            <a:r>
              <a:rPr lang="en-ID" b="1" dirty="0"/>
              <a:t>:</a:t>
            </a:r>
            <a:r>
              <a:rPr lang="en-ID" dirty="0"/>
              <a:t> </a:t>
            </a:r>
            <a:r>
              <a:rPr lang="en-ID" dirty="0" err="1"/>
              <a:t>Mengubah</a:t>
            </a:r>
            <a:r>
              <a:rPr lang="en-ID" dirty="0"/>
              <a:t> </a:t>
            </a:r>
            <a:r>
              <a:rPr lang="en-ID" dirty="0" err="1"/>
              <a:t>imbauan</a:t>
            </a:r>
            <a:r>
              <a:rPr lang="en-ID" dirty="0"/>
              <a:t> </a:t>
            </a:r>
            <a:r>
              <a:rPr lang="en-ID" dirty="0" err="1"/>
              <a:t>menjadi</a:t>
            </a:r>
            <a:r>
              <a:rPr lang="en-ID" dirty="0"/>
              <a:t> </a:t>
            </a:r>
            <a:r>
              <a:rPr lang="en-ID" dirty="0" err="1"/>
              <a:t>aksi</a:t>
            </a:r>
            <a:r>
              <a:rPr lang="en-ID" dirty="0"/>
              <a:t> </a:t>
            </a:r>
            <a:r>
              <a:rPr lang="en-ID" dirty="0" err="1"/>
              <a:t>nyata</a:t>
            </a:r>
            <a:r>
              <a:rPr lang="en-ID" dirty="0"/>
              <a:t> </a:t>
            </a:r>
            <a:r>
              <a:rPr lang="en-ID" dirty="0" err="1"/>
              <a:t>melalui</a:t>
            </a:r>
            <a:r>
              <a:rPr lang="en-ID" dirty="0"/>
              <a:t> program </a:t>
            </a:r>
            <a:r>
              <a:rPr lang="en-ID" dirty="0" err="1"/>
              <a:t>kerja</a:t>
            </a:r>
            <a:r>
              <a:rPr lang="en-ID" dirty="0"/>
              <a:t> MGMP yang </a:t>
            </a:r>
            <a:r>
              <a:rPr lang="en-ID" dirty="0" err="1"/>
              <a:t>terstruktur</a:t>
            </a:r>
            <a:endParaRPr lang="en-ID" dirty="0"/>
          </a:p>
        </p:txBody>
      </p:sp>
    </p:spTree>
    <p:extLst>
      <p:ext uri="{BB962C8B-B14F-4D97-AF65-F5344CB8AC3E}">
        <p14:creationId xmlns:p14="http://schemas.microsoft.com/office/powerpoint/2010/main" val="14037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F1704-0DB9-306D-96D6-76C6673025BA}"/>
              </a:ext>
            </a:extLst>
          </p:cNvPr>
          <p:cNvSpPr>
            <a:spLocks noGrp="1"/>
          </p:cNvSpPr>
          <p:nvPr>
            <p:ph type="title"/>
          </p:nvPr>
        </p:nvSpPr>
        <p:spPr/>
        <p:txBody>
          <a:bodyPr/>
          <a:lstStyle/>
          <a:p>
            <a:r>
              <a:rPr lang="en-ID" b="1" dirty="0"/>
              <a:t>4 Pilar </a:t>
            </a:r>
            <a:r>
              <a:rPr lang="en-ID" b="1" dirty="0" err="1"/>
              <a:t>Kompetensi</a:t>
            </a:r>
            <a:r>
              <a:rPr lang="en-ID" b="1" dirty="0"/>
              <a:t> Guru</a:t>
            </a:r>
            <a:endParaRPr lang="en-ID" dirty="0"/>
          </a:p>
        </p:txBody>
      </p:sp>
      <p:sp>
        <p:nvSpPr>
          <p:cNvPr id="3" name="Content Placeholder 2">
            <a:extLst>
              <a:ext uri="{FF2B5EF4-FFF2-40B4-BE49-F238E27FC236}">
                <a16:creationId xmlns:a16="http://schemas.microsoft.com/office/drawing/2014/main" id="{03296D9B-73C8-A505-FB7A-6A898AB9FEE0}"/>
              </a:ext>
            </a:extLst>
          </p:cNvPr>
          <p:cNvSpPr>
            <a:spLocks noGrp="1"/>
          </p:cNvSpPr>
          <p:nvPr>
            <p:ph idx="1"/>
          </p:nvPr>
        </p:nvSpPr>
        <p:spPr/>
        <p:txBody>
          <a:bodyPr/>
          <a:lstStyle/>
          <a:p>
            <a:pPr lvl="0"/>
            <a:r>
              <a:rPr lang="en-ID" b="1" dirty="0" err="1"/>
              <a:t>Pedagogik</a:t>
            </a:r>
            <a:r>
              <a:rPr lang="en-ID" b="1" dirty="0"/>
              <a:t>:</a:t>
            </a:r>
            <a:r>
              <a:rPr lang="en-ID" dirty="0"/>
              <a:t> </a:t>
            </a:r>
            <a:r>
              <a:rPr lang="en-ID" dirty="0" err="1"/>
              <a:t>Inovasi</a:t>
            </a:r>
            <a:r>
              <a:rPr lang="en-ID" dirty="0"/>
              <a:t> </a:t>
            </a:r>
            <a:r>
              <a:rPr lang="en-ID" dirty="0" err="1"/>
              <a:t>metode</a:t>
            </a:r>
            <a:r>
              <a:rPr lang="en-ID" dirty="0"/>
              <a:t> </a:t>
            </a:r>
            <a:r>
              <a:rPr lang="en-ID" dirty="0" err="1"/>
              <a:t>pembelajaran</a:t>
            </a:r>
            <a:r>
              <a:rPr lang="en-ID" dirty="0"/>
              <a:t> dan </a:t>
            </a:r>
            <a:r>
              <a:rPr lang="en-ID" dirty="0" err="1"/>
              <a:t>asesmen</a:t>
            </a:r>
            <a:r>
              <a:rPr lang="en-ID" dirty="0"/>
              <a:t> </a:t>
            </a:r>
            <a:r>
              <a:rPr lang="en-ID" dirty="0" err="1"/>
              <a:t>berkelanjutan</a:t>
            </a:r>
            <a:r>
              <a:rPr lang="en-ID" dirty="0"/>
              <a:t>.   </a:t>
            </a:r>
          </a:p>
          <a:p>
            <a:pPr lvl="0"/>
            <a:r>
              <a:rPr lang="en-ID" b="1" dirty="0" err="1"/>
              <a:t>Profesional</a:t>
            </a:r>
            <a:r>
              <a:rPr lang="en-ID" b="1" dirty="0"/>
              <a:t>:</a:t>
            </a:r>
            <a:r>
              <a:rPr lang="en-ID" dirty="0"/>
              <a:t> </a:t>
            </a:r>
            <a:r>
              <a:rPr lang="en-ID" dirty="0" err="1"/>
              <a:t>Penguasaan</a:t>
            </a:r>
            <a:r>
              <a:rPr lang="en-ID" dirty="0"/>
              <a:t> </a:t>
            </a:r>
            <a:r>
              <a:rPr lang="en-ID" dirty="0" err="1"/>
              <a:t>materi</a:t>
            </a:r>
            <a:r>
              <a:rPr lang="en-ID" dirty="0"/>
              <a:t> </a:t>
            </a:r>
            <a:r>
              <a:rPr lang="en-ID" dirty="0" err="1"/>
              <a:t>mendalam</a:t>
            </a:r>
            <a:r>
              <a:rPr lang="en-ID" dirty="0"/>
              <a:t> dan </a:t>
            </a:r>
            <a:r>
              <a:rPr lang="en-ID" dirty="0" err="1"/>
              <a:t>pemanfaatan</a:t>
            </a:r>
            <a:r>
              <a:rPr lang="en-ID" dirty="0"/>
              <a:t> </a:t>
            </a:r>
            <a:r>
              <a:rPr lang="en-ID" dirty="0" err="1"/>
              <a:t>teknologi</a:t>
            </a:r>
            <a:r>
              <a:rPr lang="en-ID" dirty="0"/>
              <a:t>/AI </a:t>
            </a:r>
            <a:r>
              <a:rPr lang="en-ID" dirty="0" err="1"/>
              <a:t>pembelajaran</a:t>
            </a:r>
            <a:r>
              <a:rPr lang="en-ID" dirty="0"/>
              <a:t>.   </a:t>
            </a:r>
          </a:p>
          <a:p>
            <a:pPr lvl="0"/>
            <a:r>
              <a:rPr lang="en-ID" b="1" dirty="0" err="1"/>
              <a:t>Kepribadian</a:t>
            </a:r>
            <a:r>
              <a:rPr lang="en-ID" b="1" dirty="0"/>
              <a:t> &amp; Sosial:</a:t>
            </a:r>
            <a:r>
              <a:rPr lang="en-ID" dirty="0"/>
              <a:t> </a:t>
            </a:r>
            <a:r>
              <a:rPr lang="en-ID" dirty="0" err="1"/>
              <a:t>Kolaborasi</a:t>
            </a:r>
            <a:r>
              <a:rPr lang="en-ID" dirty="0"/>
              <a:t> </a:t>
            </a:r>
            <a:r>
              <a:rPr lang="en-ID" dirty="0" err="1"/>
              <a:t>antar</a:t>
            </a:r>
            <a:r>
              <a:rPr lang="en-ID" dirty="0"/>
              <a:t>-guru </a:t>
            </a:r>
            <a:r>
              <a:rPr lang="en-ID" dirty="0" err="1"/>
              <a:t>serta</a:t>
            </a:r>
            <a:r>
              <a:rPr lang="en-ID" dirty="0"/>
              <a:t> </a:t>
            </a:r>
            <a:r>
              <a:rPr lang="en-ID" dirty="0" err="1"/>
              <a:t>keteladanan</a:t>
            </a:r>
            <a:r>
              <a:rPr lang="en-ID" dirty="0"/>
              <a:t> di </a:t>
            </a:r>
            <a:r>
              <a:rPr lang="en-ID" dirty="0" err="1"/>
              <a:t>lingkungan</a:t>
            </a:r>
            <a:r>
              <a:rPr lang="en-ID" dirty="0"/>
              <a:t> </a:t>
            </a:r>
            <a:r>
              <a:rPr lang="en-ID" dirty="0" err="1"/>
              <a:t>sekolah</a:t>
            </a:r>
            <a:r>
              <a:rPr lang="en-ID" dirty="0"/>
              <a:t>.   </a:t>
            </a:r>
          </a:p>
          <a:p>
            <a:pPr marL="0" indent="0">
              <a:buNone/>
            </a:pPr>
            <a:endParaRPr lang="en-ID" dirty="0"/>
          </a:p>
        </p:txBody>
      </p:sp>
    </p:spTree>
    <p:extLst>
      <p:ext uri="{BB962C8B-B14F-4D97-AF65-F5344CB8AC3E}">
        <p14:creationId xmlns:p14="http://schemas.microsoft.com/office/powerpoint/2010/main" val="1453670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81CE0-9D3C-16A9-6B7D-FE04C2DA4596}"/>
              </a:ext>
            </a:extLst>
          </p:cNvPr>
          <p:cNvSpPr>
            <a:spLocks noGrp="1"/>
          </p:cNvSpPr>
          <p:nvPr>
            <p:ph type="title"/>
          </p:nvPr>
        </p:nvSpPr>
        <p:spPr/>
        <p:txBody>
          <a:bodyPr/>
          <a:lstStyle/>
          <a:p>
            <a:r>
              <a:rPr lang="en-ID" dirty="0"/>
              <a:t>Aksi </a:t>
            </a:r>
            <a:r>
              <a:rPr lang="en-ID" dirty="0" err="1"/>
              <a:t>Nyata</a:t>
            </a:r>
            <a:r>
              <a:rPr lang="en-ID" dirty="0"/>
              <a:t> </a:t>
            </a:r>
            <a:r>
              <a:rPr lang="en-ID" dirty="0" err="1"/>
              <a:t>Komunitas</a:t>
            </a:r>
            <a:r>
              <a:rPr lang="en-ID" dirty="0"/>
              <a:t> </a:t>
            </a:r>
          </a:p>
        </p:txBody>
      </p:sp>
      <p:sp>
        <p:nvSpPr>
          <p:cNvPr id="3" name="Content Placeholder 2">
            <a:extLst>
              <a:ext uri="{FF2B5EF4-FFF2-40B4-BE49-F238E27FC236}">
                <a16:creationId xmlns:a16="http://schemas.microsoft.com/office/drawing/2014/main" id="{871A7326-A13D-FAA1-0261-20F38ACA723B}"/>
              </a:ext>
            </a:extLst>
          </p:cNvPr>
          <p:cNvSpPr>
            <a:spLocks noGrp="1"/>
          </p:cNvSpPr>
          <p:nvPr>
            <p:ph idx="1"/>
          </p:nvPr>
        </p:nvSpPr>
        <p:spPr/>
        <p:txBody>
          <a:bodyPr>
            <a:normAutofit lnSpcReduction="10000"/>
          </a:bodyPr>
          <a:lstStyle/>
          <a:p>
            <a:pPr lvl="0"/>
            <a:r>
              <a:rPr lang="en-ID" b="1" dirty="0" err="1"/>
              <a:t>Kehadiran</a:t>
            </a:r>
            <a:r>
              <a:rPr lang="en-ID" b="1" dirty="0"/>
              <a:t> </a:t>
            </a:r>
            <a:r>
              <a:rPr lang="en-ID" b="1" dirty="0" err="1"/>
              <a:t>Aktif</a:t>
            </a:r>
            <a:r>
              <a:rPr lang="en-ID" b="1" dirty="0"/>
              <a:t>:</a:t>
            </a:r>
            <a:r>
              <a:rPr lang="en-ID" dirty="0"/>
              <a:t> </a:t>
            </a:r>
            <a:r>
              <a:rPr lang="en-ID" dirty="0" err="1"/>
              <a:t>Partisipasi</a:t>
            </a:r>
            <a:r>
              <a:rPr lang="en-ID" dirty="0"/>
              <a:t> </a:t>
            </a:r>
            <a:r>
              <a:rPr lang="en-ID" dirty="0" err="1"/>
              <a:t>konsisten</a:t>
            </a:r>
            <a:r>
              <a:rPr lang="en-ID" dirty="0"/>
              <a:t> </a:t>
            </a:r>
            <a:r>
              <a:rPr lang="en-ID" dirty="0" err="1"/>
              <a:t>dalam</a:t>
            </a:r>
            <a:r>
              <a:rPr lang="en-ID" dirty="0"/>
              <a:t> </a:t>
            </a:r>
            <a:r>
              <a:rPr lang="en-ID" dirty="0" err="1"/>
              <a:t>setiap</a:t>
            </a:r>
            <a:r>
              <a:rPr lang="en-ID" dirty="0"/>
              <a:t> </a:t>
            </a:r>
            <a:r>
              <a:rPr lang="en-ID" dirty="0" err="1"/>
              <a:t>pertemuan</a:t>
            </a:r>
            <a:r>
              <a:rPr lang="en-ID" dirty="0"/>
              <a:t> </a:t>
            </a:r>
            <a:r>
              <a:rPr lang="en-ID" dirty="0" err="1"/>
              <a:t>periodik</a:t>
            </a:r>
            <a:r>
              <a:rPr lang="en-ID" dirty="0"/>
              <a:t>.   </a:t>
            </a:r>
          </a:p>
          <a:p>
            <a:pPr lvl="0"/>
            <a:r>
              <a:rPr lang="en-ID" b="1" dirty="0" err="1"/>
              <a:t>Kolaborasi</a:t>
            </a:r>
            <a:r>
              <a:rPr lang="en-ID" b="1" dirty="0"/>
              <a:t> </a:t>
            </a:r>
            <a:r>
              <a:rPr lang="en-ID" b="1" dirty="0" err="1"/>
              <a:t>Produk</a:t>
            </a:r>
            <a:r>
              <a:rPr lang="en-ID" b="1" dirty="0"/>
              <a:t>:</a:t>
            </a:r>
            <a:r>
              <a:rPr lang="en-ID" dirty="0"/>
              <a:t> </a:t>
            </a:r>
            <a:r>
              <a:rPr lang="en-ID" dirty="0" err="1"/>
              <a:t>Penyusunan</a:t>
            </a:r>
            <a:r>
              <a:rPr lang="en-ID" dirty="0"/>
              <a:t> </a:t>
            </a:r>
            <a:r>
              <a:rPr lang="en-ID" dirty="0" err="1"/>
              <a:t>modul</a:t>
            </a:r>
            <a:r>
              <a:rPr lang="en-ID" dirty="0"/>
              <a:t> ajar, media, dan </a:t>
            </a:r>
            <a:r>
              <a:rPr lang="en-ID" dirty="0" err="1"/>
              <a:t>instrumen</a:t>
            </a:r>
            <a:r>
              <a:rPr lang="en-ID" dirty="0"/>
              <a:t> </a:t>
            </a:r>
            <a:r>
              <a:rPr lang="en-ID" dirty="0" err="1"/>
              <a:t>penilaian</a:t>
            </a:r>
            <a:r>
              <a:rPr lang="en-ID" dirty="0"/>
              <a:t> </a:t>
            </a:r>
            <a:r>
              <a:rPr lang="en-ID" dirty="0" err="1"/>
              <a:t>bersama</a:t>
            </a:r>
            <a:r>
              <a:rPr lang="en-ID" dirty="0"/>
              <a:t>.   </a:t>
            </a:r>
          </a:p>
          <a:p>
            <a:pPr lvl="0"/>
            <a:r>
              <a:rPr lang="en-ID" b="1" dirty="0"/>
              <a:t>Peer Coaching:</a:t>
            </a:r>
            <a:r>
              <a:rPr lang="en-ID" dirty="0"/>
              <a:t> Saling </a:t>
            </a:r>
            <a:r>
              <a:rPr lang="en-ID" dirty="0" err="1"/>
              <a:t>mengobservasi</a:t>
            </a:r>
            <a:r>
              <a:rPr lang="en-ID" dirty="0"/>
              <a:t> dan </a:t>
            </a:r>
            <a:r>
              <a:rPr lang="en-ID" dirty="0" err="1"/>
              <a:t>memberi</a:t>
            </a:r>
            <a:r>
              <a:rPr lang="en-ID" dirty="0"/>
              <a:t> </a:t>
            </a:r>
            <a:r>
              <a:rPr lang="en-ID" dirty="0" err="1"/>
              <a:t>masukan</a:t>
            </a:r>
            <a:r>
              <a:rPr lang="en-ID" dirty="0"/>
              <a:t> </a:t>
            </a:r>
            <a:r>
              <a:rPr lang="en-ID" dirty="0" err="1"/>
              <a:t>positif</a:t>
            </a:r>
            <a:r>
              <a:rPr lang="en-ID" dirty="0"/>
              <a:t> </a:t>
            </a:r>
            <a:r>
              <a:rPr lang="en-ID" dirty="0" err="1"/>
              <a:t>antar-rekan</a:t>
            </a:r>
            <a:r>
              <a:rPr lang="en-ID" dirty="0"/>
              <a:t> </a:t>
            </a:r>
            <a:r>
              <a:rPr lang="en-ID" dirty="0" err="1"/>
              <a:t>sejawat</a:t>
            </a:r>
            <a:r>
              <a:rPr lang="en-ID" dirty="0"/>
              <a:t>.   </a:t>
            </a:r>
          </a:p>
          <a:p>
            <a:pPr lvl="0"/>
            <a:r>
              <a:rPr lang="en-ID" b="1" dirty="0" err="1"/>
              <a:t>Dukungan</a:t>
            </a:r>
            <a:r>
              <a:rPr lang="en-ID" b="1" dirty="0"/>
              <a:t> Dinas:</a:t>
            </a:r>
            <a:r>
              <a:rPr lang="en-ID" dirty="0"/>
              <a:t> </a:t>
            </a:r>
            <a:r>
              <a:rPr lang="en-ID" dirty="0" err="1"/>
              <a:t>Optimalisasi</a:t>
            </a:r>
            <a:r>
              <a:rPr lang="en-ID" dirty="0"/>
              <a:t> </a:t>
            </a:r>
            <a:r>
              <a:rPr lang="en-ID" dirty="0" err="1"/>
              <a:t>fasilitasi</a:t>
            </a:r>
            <a:r>
              <a:rPr lang="en-ID" dirty="0"/>
              <a:t> </a:t>
            </a:r>
            <a:r>
              <a:rPr lang="en-ID" dirty="0" err="1"/>
              <a:t>narasumber</a:t>
            </a:r>
            <a:r>
              <a:rPr lang="en-ID" dirty="0"/>
              <a:t>, </a:t>
            </a:r>
            <a:r>
              <a:rPr lang="en-ID" dirty="0" err="1"/>
              <a:t>sertifikasi</a:t>
            </a:r>
            <a:r>
              <a:rPr lang="en-ID" dirty="0"/>
              <a:t> </a:t>
            </a:r>
            <a:r>
              <a:rPr lang="en-ID" dirty="0" err="1"/>
              <a:t>kegiatan</a:t>
            </a:r>
            <a:r>
              <a:rPr lang="en-ID" dirty="0"/>
              <a:t>, dan </a:t>
            </a:r>
            <a:r>
              <a:rPr lang="en-ID" dirty="0" err="1"/>
              <a:t>pendampingan</a:t>
            </a:r>
            <a:r>
              <a:rPr lang="en-ID" dirty="0"/>
              <a:t>.   </a:t>
            </a:r>
          </a:p>
          <a:p>
            <a:endParaRPr lang="en-ID" dirty="0"/>
          </a:p>
        </p:txBody>
      </p:sp>
    </p:spTree>
    <p:extLst>
      <p:ext uri="{BB962C8B-B14F-4D97-AF65-F5344CB8AC3E}">
        <p14:creationId xmlns:p14="http://schemas.microsoft.com/office/powerpoint/2010/main" val="321292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65E0E-5AD1-824C-41AF-B8CCE758CE42}"/>
              </a:ext>
            </a:extLst>
          </p:cNvPr>
          <p:cNvSpPr>
            <a:spLocks noGrp="1"/>
          </p:cNvSpPr>
          <p:nvPr>
            <p:ph type="title"/>
          </p:nvPr>
        </p:nvSpPr>
        <p:spPr>
          <a:xfrm>
            <a:off x="1598613" y="2274598"/>
            <a:ext cx="9905998" cy="1478570"/>
          </a:xfrm>
        </p:spPr>
        <p:txBody>
          <a:bodyPr/>
          <a:lstStyle/>
          <a:p>
            <a:r>
              <a:rPr lang="en-ID" dirty="0" err="1"/>
              <a:t>Sesi</a:t>
            </a:r>
            <a:r>
              <a:rPr lang="en-ID" dirty="0"/>
              <a:t> Brainstorming &amp; Tanya Jawab </a:t>
            </a:r>
          </a:p>
        </p:txBody>
      </p:sp>
    </p:spTree>
    <p:extLst>
      <p:ext uri="{BB962C8B-B14F-4D97-AF65-F5344CB8AC3E}">
        <p14:creationId xmlns:p14="http://schemas.microsoft.com/office/powerpoint/2010/main" val="1471707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156E-1A7C-8083-F6C5-65A18B30924E}"/>
              </a:ext>
            </a:extLst>
          </p:cNvPr>
          <p:cNvSpPr>
            <a:spLocks noGrp="1"/>
          </p:cNvSpPr>
          <p:nvPr>
            <p:ph type="title"/>
          </p:nvPr>
        </p:nvSpPr>
        <p:spPr/>
        <p:txBody>
          <a:bodyPr/>
          <a:lstStyle/>
          <a:p>
            <a:r>
              <a:rPr lang="en-ID" b="1" dirty="0"/>
              <a:t> </a:t>
            </a:r>
            <a:r>
              <a:rPr lang="en-ID" b="1" dirty="0" err="1"/>
              <a:t>Kunci</a:t>
            </a:r>
            <a:r>
              <a:rPr lang="en-ID" b="1" dirty="0"/>
              <a:t> </a:t>
            </a:r>
            <a:r>
              <a:rPr lang="en-ID" b="1" dirty="0" err="1"/>
              <a:t>perubahan</a:t>
            </a:r>
            <a:r>
              <a:rPr lang="en-ID" b="1" dirty="0"/>
              <a:t> dan </a:t>
            </a:r>
            <a:r>
              <a:rPr lang="en-ID" b="1" dirty="0" err="1"/>
              <a:t>kemajuan</a:t>
            </a:r>
            <a:r>
              <a:rPr lang="en-ID" b="1" dirty="0"/>
              <a:t> guru</a:t>
            </a:r>
            <a:endParaRPr lang="en-ID" dirty="0"/>
          </a:p>
        </p:txBody>
      </p:sp>
      <p:sp>
        <p:nvSpPr>
          <p:cNvPr id="3" name="Content Placeholder 2">
            <a:extLst>
              <a:ext uri="{FF2B5EF4-FFF2-40B4-BE49-F238E27FC236}">
                <a16:creationId xmlns:a16="http://schemas.microsoft.com/office/drawing/2014/main" id="{B0C7B83E-9788-8A82-5EA0-8E4CB13015C5}"/>
              </a:ext>
            </a:extLst>
          </p:cNvPr>
          <p:cNvSpPr>
            <a:spLocks noGrp="1"/>
          </p:cNvSpPr>
          <p:nvPr>
            <p:ph idx="1"/>
          </p:nvPr>
        </p:nvSpPr>
        <p:spPr/>
        <p:txBody>
          <a:bodyPr/>
          <a:lstStyle/>
          <a:p>
            <a:pPr lvl="0"/>
            <a:r>
              <a:rPr lang="en-ID" dirty="0"/>
              <a:t>"MGMP </a:t>
            </a:r>
            <a:r>
              <a:rPr lang="en-ID" dirty="0" err="1"/>
              <a:t>bukan</a:t>
            </a:r>
            <a:r>
              <a:rPr lang="en-ID" dirty="0"/>
              <a:t> </a:t>
            </a:r>
            <a:r>
              <a:rPr lang="en-ID" dirty="0" err="1"/>
              <a:t>sekadar</a:t>
            </a:r>
            <a:r>
              <a:rPr lang="en-ID" dirty="0"/>
              <a:t> </a:t>
            </a:r>
            <a:r>
              <a:rPr lang="en-ID" dirty="0" err="1"/>
              <a:t>tempat</a:t>
            </a:r>
            <a:r>
              <a:rPr lang="en-ID" dirty="0"/>
              <a:t> </a:t>
            </a:r>
            <a:r>
              <a:rPr lang="en-ID" dirty="0" err="1"/>
              <a:t>berkumpul</a:t>
            </a:r>
            <a:r>
              <a:rPr lang="en-ID" dirty="0"/>
              <a:t> formal, </a:t>
            </a:r>
            <a:r>
              <a:rPr lang="en-ID" dirty="0" err="1"/>
              <a:t>melainkan</a:t>
            </a:r>
            <a:r>
              <a:rPr lang="en-ID" dirty="0"/>
              <a:t> </a:t>
            </a:r>
            <a:r>
              <a:rPr lang="en-ID" dirty="0" err="1"/>
              <a:t>laboratorium</a:t>
            </a:r>
            <a:r>
              <a:rPr lang="en-ID" dirty="0"/>
              <a:t> </a:t>
            </a:r>
            <a:r>
              <a:rPr lang="en-ID" dirty="0" err="1"/>
              <a:t>inovasi</a:t>
            </a:r>
            <a:r>
              <a:rPr lang="en-ID" dirty="0"/>
              <a:t> dan </a:t>
            </a:r>
            <a:r>
              <a:rPr lang="en-ID" dirty="0" err="1"/>
              <a:t>benteng</a:t>
            </a:r>
            <a:r>
              <a:rPr lang="en-ID" dirty="0"/>
              <a:t> </a:t>
            </a:r>
            <a:r>
              <a:rPr lang="en-ID" dirty="0" err="1"/>
              <a:t>kualitas</a:t>
            </a:r>
            <a:r>
              <a:rPr lang="en-ID" dirty="0"/>
              <a:t> </a:t>
            </a:r>
            <a:r>
              <a:rPr lang="en-ID" dirty="0" err="1"/>
              <a:t>pembelajaran</a:t>
            </a:r>
            <a:r>
              <a:rPr lang="en-ID" dirty="0"/>
              <a:t> guru."   </a:t>
            </a:r>
          </a:p>
          <a:p>
            <a:pPr lvl="0"/>
            <a:r>
              <a:rPr lang="en-ID" dirty="0"/>
              <a:t>"</a:t>
            </a:r>
            <a:r>
              <a:rPr lang="en-ID" dirty="0" err="1"/>
              <a:t>Seruan</a:t>
            </a:r>
            <a:r>
              <a:rPr lang="en-ID" dirty="0"/>
              <a:t> Dinas Pendidikan </a:t>
            </a:r>
            <a:r>
              <a:rPr lang="en-ID" dirty="0" err="1"/>
              <a:t>adalah</a:t>
            </a:r>
            <a:r>
              <a:rPr lang="en-ID" dirty="0"/>
              <a:t> </a:t>
            </a:r>
            <a:r>
              <a:rPr lang="en-ID" dirty="0" err="1"/>
              <a:t>pemantik</a:t>
            </a:r>
            <a:r>
              <a:rPr lang="en-ID" dirty="0"/>
              <a:t>, </a:t>
            </a:r>
            <a:r>
              <a:rPr lang="en-ID" dirty="0" err="1"/>
              <a:t>namun</a:t>
            </a:r>
            <a:r>
              <a:rPr lang="en-ID" dirty="0"/>
              <a:t> </a:t>
            </a:r>
            <a:r>
              <a:rPr lang="en-ID" dirty="0" err="1"/>
              <a:t>komitmen</a:t>
            </a:r>
            <a:r>
              <a:rPr lang="en-ID" dirty="0"/>
              <a:t> di </a:t>
            </a:r>
            <a:r>
              <a:rPr lang="en-ID" dirty="0" err="1"/>
              <a:t>dalam</a:t>
            </a:r>
            <a:r>
              <a:rPr lang="en-ID" dirty="0"/>
              <a:t> forum MGMP-</a:t>
            </a:r>
            <a:r>
              <a:rPr lang="en-ID" dirty="0" err="1"/>
              <a:t>lah</a:t>
            </a:r>
            <a:r>
              <a:rPr lang="en-ID" dirty="0"/>
              <a:t> yang </a:t>
            </a:r>
            <a:r>
              <a:rPr lang="en-ID" dirty="0" err="1"/>
              <a:t>menentukan</a:t>
            </a:r>
            <a:r>
              <a:rPr lang="en-ID" dirty="0"/>
              <a:t> </a:t>
            </a:r>
            <a:r>
              <a:rPr lang="en-ID" dirty="0" err="1"/>
              <a:t>perubahan</a:t>
            </a:r>
            <a:r>
              <a:rPr lang="en-ID" dirty="0"/>
              <a:t> di </a:t>
            </a:r>
            <a:r>
              <a:rPr lang="en-ID" dirty="0" err="1"/>
              <a:t>dalam</a:t>
            </a:r>
            <a:r>
              <a:rPr lang="en-ID" dirty="0"/>
              <a:t> </a:t>
            </a:r>
            <a:r>
              <a:rPr lang="en-ID" dirty="0" err="1"/>
              <a:t>kelas</a:t>
            </a:r>
            <a:r>
              <a:rPr lang="en-ID" dirty="0"/>
              <a:t>."   </a:t>
            </a:r>
          </a:p>
          <a:p>
            <a:pPr lvl="0"/>
            <a:r>
              <a:rPr lang="en-ID" dirty="0"/>
              <a:t>"</a:t>
            </a:r>
            <a:r>
              <a:rPr lang="en-ID" dirty="0" err="1"/>
              <a:t>Peningkatan</a:t>
            </a:r>
            <a:r>
              <a:rPr lang="en-ID" dirty="0"/>
              <a:t> </a:t>
            </a:r>
            <a:r>
              <a:rPr lang="en-ID" dirty="0" err="1"/>
              <a:t>mutu</a:t>
            </a:r>
            <a:r>
              <a:rPr lang="en-ID" dirty="0"/>
              <a:t> guru </a:t>
            </a:r>
            <a:r>
              <a:rPr lang="en-ID" dirty="0" err="1"/>
              <a:t>secara</a:t>
            </a:r>
            <a:r>
              <a:rPr lang="en-ID" dirty="0"/>
              <a:t> </a:t>
            </a:r>
            <a:r>
              <a:rPr lang="en-ID" dirty="0" err="1"/>
              <a:t>kolektif</a:t>
            </a:r>
            <a:r>
              <a:rPr lang="en-ID" dirty="0"/>
              <a:t> </a:t>
            </a:r>
            <a:r>
              <a:rPr lang="en-ID" dirty="0" err="1"/>
              <a:t>jauh</a:t>
            </a:r>
            <a:r>
              <a:rPr lang="en-ID" dirty="0"/>
              <a:t> </a:t>
            </a:r>
            <a:r>
              <a:rPr lang="en-ID" dirty="0" err="1"/>
              <a:t>lebih</a:t>
            </a:r>
            <a:r>
              <a:rPr lang="en-ID" dirty="0"/>
              <a:t> </a:t>
            </a:r>
            <a:r>
              <a:rPr lang="en-ID" dirty="0" err="1"/>
              <a:t>cepat</a:t>
            </a:r>
            <a:r>
              <a:rPr lang="en-ID" dirty="0"/>
              <a:t> dan </a:t>
            </a:r>
            <a:r>
              <a:rPr lang="en-ID" dirty="0" err="1"/>
              <a:t>berdampak</a:t>
            </a:r>
            <a:r>
              <a:rPr lang="en-ID" dirty="0"/>
              <a:t> </a:t>
            </a:r>
            <a:r>
              <a:rPr lang="en-ID" dirty="0" err="1"/>
              <a:t>ketimbang</a:t>
            </a:r>
            <a:r>
              <a:rPr lang="en-ID" dirty="0"/>
              <a:t> </a:t>
            </a:r>
            <a:r>
              <a:rPr lang="en-ID" dirty="0" err="1"/>
              <a:t>berjuang</a:t>
            </a:r>
            <a:r>
              <a:rPr lang="en-ID" dirty="0"/>
              <a:t> </a:t>
            </a:r>
            <a:r>
              <a:rPr lang="en-ID" dirty="0" err="1"/>
              <a:t>sendirian</a:t>
            </a:r>
            <a:r>
              <a:rPr lang="en-ID" dirty="0"/>
              <a:t>."   </a:t>
            </a:r>
          </a:p>
          <a:p>
            <a:endParaRPr lang="en-ID" dirty="0"/>
          </a:p>
        </p:txBody>
      </p:sp>
    </p:spTree>
    <p:extLst>
      <p:ext uri="{BB962C8B-B14F-4D97-AF65-F5344CB8AC3E}">
        <p14:creationId xmlns:p14="http://schemas.microsoft.com/office/powerpoint/2010/main" val="229116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0887-4ECF-9EB7-A984-FACAE0BC33C0}"/>
              </a:ext>
            </a:extLst>
          </p:cNvPr>
          <p:cNvSpPr>
            <a:spLocks noGrp="1"/>
          </p:cNvSpPr>
          <p:nvPr>
            <p:ph type="title"/>
          </p:nvPr>
        </p:nvSpPr>
        <p:spPr>
          <a:xfrm>
            <a:off x="1143001" y="2487958"/>
            <a:ext cx="9905998" cy="1478570"/>
          </a:xfrm>
        </p:spPr>
        <p:txBody>
          <a:bodyPr/>
          <a:lstStyle/>
          <a:p>
            <a:pPr algn="ctr"/>
            <a:r>
              <a:rPr lang="en-US" dirty="0"/>
              <a:t>TERIMAKASIH</a:t>
            </a:r>
            <a:endParaRPr lang="en-ID" dirty="0"/>
          </a:p>
        </p:txBody>
      </p:sp>
    </p:spTree>
    <p:extLst>
      <p:ext uri="{BB962C8B-B14F-4D97-AF65-F5344CB8AC3E}">
        <p14:creationId xmlns:p14="http://schemas.microsoft.com/office/powerpoint/2010/main" val="3762813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95</TotalTime>
  <Words>913</Words>
  <Application>Microsoft Office PowerPoint</Application>
  <PresentationFormat>Widescreen</PresentationFormat>
  <Paragraphs>57</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Bradley Hand ITC</vt:lpstr>
      <vt:lpstr>Calibri</vt:lpstr>
      <vt:lpstr>Google Sans</vt:lpstr>
      <vt:lpstr>Tw Cen MT</vt:lpstr>
      <vt:lpstr>Circuit</vt:lpstr>
      <vt:lpstr>  by. rahmi</vt:lpstr>
      <vt:lpstr>Urgensi &amp; Latar Belakang</vt:lpstr>
      <vt:lpstr>Landasan Hukum MGMP </vt:lpstr>
      <vt:lpstr>PowerPoint Presentation</vt:lpstr>
      <vt:lpstr> Sanksi Tunjangan Profesi (Sertifikasi)  1. Guru yang tidak memenuhi jam mengajar penuh di sekolah diwajibkan mengalihkan sisa beban kerjanya melalui aktivitas terstruktur di MGMP.  2. Ketidakhadiran sebanyak 3 kali berturut-turut berimplikasi langsung pada penghentian atau penundaan tunjangan profesi guru.   Sentralisasi Pelatihan Resmi 1. Disdik Aceh melarang guru mengikuti pelatihan mandiri berbayar dari lembaga swasta yang tidak jelas. 2. Semua bentuk peningkatan kapasitas dan penyegaran kompetensi harus dipusatkan melalui klaster MGMP resmi agar sertifikat yang diterbitkan bernilai hukum untuk administrasi kepegawaian.   SK Kepengurusan Klaster 1. Pengurus MGMP di tingkat kabupaten/kota (klaster) mendapatkan SK resmi dari Kepala Dinas Pendidikan Aceh atau Kepala Cabang Dinas (Cabdin) wilayah, yang memberikan legitimasi hukum bagi organisasi tersebut untuk mengelola anggaran, menyusun program kerja, dan mengeluarkan sertifikat kegiatan.  </vt:lpstr>
      <vt:lpstr>Respons MGMP Terhadap Seruan Dinas</vt:lpstr>
      <vt:lpstr>Dampak Langsung pada Peserta Didik</vt:lpstr>
      <vt:lpstr>Sinergi MGMP &amp; Dinas Pendidikan </vt:lpstr>
      <vt:lpstr>4 Pilar Kompetensi Guru</vt:lpstr>
      <vt:lpstr>Aksi Nyata Komunitas </vt:lpstr>
      <vt:lpstr>Sesi Brainstorming &amp; Tanya Jawab </vt:lpstr>
      <vt:lpstr> Kunci perubahan dan kemajuan guru</vt:lpstr>
      <vt:lpstr>TERIMAKASIH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Acer Acer</dc:creator>
  <cp:lastModifiedBy>Acer Acer</cp:lastModifiedBy>
  <cp:revision>5</cp:revision>
  <dcterms:created xsi:type="dcterms:W3CDTF">2026-09-01T01:05:57Z</dcterms:created>
  <dcterms:modified xsi:type="dcterms:W3CDTF">2026-09-01T03:24:28Z</dcterms:modified>
</cp:coreProperties>
</file>