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Fredoka" charset="1" panose="02000000000000000000"/>
      <p:regular r:id="rId13"/>
    </p:embeddedFont>
    <p:embeddedFont>
      <p:font typeface="Open Sans" charset="1" panose="020B0606030504020204"/>
      <p:regular r:id="rId14"/>
    </p:embeddedFont>
    <p:embeddedFont>
      <p:font typeface="Open Sans Bold" charset="1" panose="020B08060305040202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20.png" Type="http://schemas.openxmlformats.org/officeDocument/2006/relationships/image"/><Relationship Id="rId8" Target="../media/image2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35769" y="2162872"/>
            <a:ext cx="19053634" cy="9422888"/>
          </a:xfrm>
          <a:custGeom>
            <a:avLst/>
            <a:gdLst/>
            <a:ahLst/>
            <a:cxnLst/>
            <a:rect r="r" b="b" t="t" l="l"/>
            <a:pathLst>
              <a:path h="9422888" w="19053634">
                <a:moveTo>
                  <a:pt x="0" y="0"/>
                </a:moveTo>
                <a:lnTo>
                  <a:pt x="19053634" y="0"/>
                </a:lnTo>
                <a:lnTo>
                  <a:pt x="19053634" y="9422888"/>
                </a:lnTo>
                <a:lnTo>
                  <a:pt x="0" y="9422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14350" y="-228600"/>
            <a:ext cx="19230975" cy="10772775"/>
            <a:chOff x="0" y="0"/>
            <a:chExt cx="5064948" cy="283727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064948" cy="2837274"/>
            </a:xfrm>
            <a:custGeom>
              <a:avLst/>
              <a:gdLst/>
              <a:ahLst/>
              <a:cxnLst/>
              <a:rect r="r" b="b" t="t" l="l"/>
              <a:pathLst>
                <a:path h="2837274" w="5064948">
                  <a:moveTo>
                    <a:pt x="0" y="0"/>
                  </a:moveTo>
                  <a:lnTo>
                    <a:pt x="5064948" y="0"/>
                  </a:lnTo>
                  <a:lnTo>
                    <a:pt x="5064948" y="2837274"/>
                  </a:lnTo>
                  <a:lnTo>
                    <a:pt x="0" y="2837274"/>
                  </a:lnTo>
                  <a:close/>
                </a:path>
              </a:pathLst>
            </a:custGeom>
            <a:gradFill rotWithShape="true">
              <a:gsLst>
                <a:gs pos="0">
                  <a:srgbClr val="D7F8DA">
                    <a:alpha val="6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5064948" cy="28753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657658" y="4858751"/>
            <a:ext cx="7530126" cy="3641843"/>
          </a:xfrm>
          <a:custGeom>
            <a:avLst/>
            <a:gdLst/>
            <a:ahLst/>
            <a:cxnLst/>
            <a:rect r="r" b="b" t="t" l="l"/>
            <a:pathLst>
              <a:path h="3641843" w="7530126">
                <a:moveTo>
                  <a:pt x="0" y="0"/>
                </a:moveTo>
                <a:lnTo>
                  <a:pt x="7530127" y="0"/>
                </a:lnTo>
                <a:lnTo>
                  <a:pt x="7530127" y="3641843"/>
                </a:lnTo>
                <a:lnTo>
                  <a:pt x="0" y="36418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003141" y="3146185"/>
            <a:ext cx="12281719" cy="1469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22"/>
              </a:lnSpc>
            </a:pPr>
            <a:r>
              <a:rPr lang="en-US" sz="11273">
                <a:solidFill>
                  <a:srgbClr val="374839"/>
                </a:solidFill>
                <a:latin typeface="Fredoka"/>
                <a:ea typeface="Fredoka"/>
                <a:cs typeface="Fredoka"/>
                <a:sym typeface="Fredoka"/>
              </a:rPr>
              <a:t>DEEP LEARNING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068654" y="5736520"/>
            <a:ext cx="5150906" cy="1402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4"/>
              </a:lnSpc>
              <a:spcBef>
                <a:spcPct val="0"/>
              </a:spcBef>
            </a:pPr>
            <a:r>
              <a:rPr lang="en-US" sz="4024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SAPTO PRAYITNO, S.Pd.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14350" y="-228600"/>
            <a:ext cx="19230975" cy="10772775"/>
            <a:chOff x="0" y="0"/>
            <a:chExt cx="5064948" cy="28372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64948" cy="2837274"/>
            </a:xfrm>
            <a:custGeom>
              <a:avLst/>
              <a:gdLst/>
              <a:ahLst/>
              <a:cxnLst/>
              <a:rect r="r" b="b" t="t" l="l"/>
              <a:pathLst>
                <a:path h="2837274" w="5064948">
                  <a:moveTo>
                    <a:pt x="0" y="0"/>
                  </a:moveTo>
                  <a:lnTo>
                    <a:pt x="5064948" y="0"/>
                  </a:lnTo>
                  <a:lnTo>
                    <a:pt x="5064948" y="2837274"/>
                  </a:lnTo>
                  <a:lnTo>
                    <a:pt x="0" y="2837274"/>
                  </a:lnTo>
                  <a:close/>
                </a:path>
              </a:pathLst>
            </a:custGeom>
            <a:gradFill rotWithShape="true">
              <a:gsLst>
                <a:gs pos="0">
                  <a:srgbClr val="D7F8DA">
                    <a:alpha val="6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064948" cy="28753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458197" y="-228600"/>
            <a:ext cx="19118668" cy="13800202"/>
          </a:xfrm>
          <a:custGeom>
            <a:avLst/>
            <a:gdLst/>
            <a:ahLst/>
            <a:cxnLst/>
            <a:rect r="r" b="b" t="t" l="l"/>
            <a:pathLst>
              <a:path h="13800202" w="19118668">
                <a:moveTo>
                  <a:pt x="0" y="0"/>
                </a:moveTo>
                <a:lnTo>
                  <a:pt x="19118669" y="0"/>
                </a:lnTo>
                <a:lnTo>
                  <a:pt x="19118669" y="13800202"/>
                </a:lnTo>
                <a:lnTo>
                  <a:pt x="0" y="138002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485555" y="2743983"/>
            <a:ext cx="13437983" cy="7078482"/>
            <a:chOff x="0" y="0"/>
            <a:chExt cx="3539222" cy="186429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39222" cy="1864292"/>
            </a:xfrm>
            <a:custGeom>
              <a:avLst/>
              <a:gdLst/>
              <a:ahLst/>
              <a:cxnLst/>
              <a:rect r="r" b="b" t="t" l="l"/>
              <a:pathLst>
                <a:path h="1864292" w="3539222">
                  <a:moveTo>
                    <a:pt x="30534" y="0"/>
                  </a:moveTo>
                  <a:lnTo>
                    <a:pt x="3508687" y="0"/>
                  </a:lnTo>
                  <a:cubicBezTo>
                    <a:pt x="3525551" y="0"/>
                    <a:pt x="3539222" y="13671"/>
                    <a:pt x="3539222" y="30534"/>
                  </a:cubicBezTo>
                  <a:lnTo>
                    <a:pt x="3539222" y="1833757"/>
                  </a:lnTo>
                  <a:cubicBezTo>
                    <a:pt x="3539222" y="1841855"/>
                    <a:pt x="3536005" y="1849622"/>
                    <a:pt x="3530279" y="1855348"/>
                  </a:cubicBezTo>
                  <a:cubicBezTo>
                    <a:pt x="3524552" y="1861075"/>
                    <a:pt x="3516786" y="1864292"/>
                    <a:pt x="3508687" y="1864292"/>
                  </a:cubicBezTo>
                  <a:lnTo>
                    <a:pt x="30534" y="1864292"/>
                  </a:lnTo>
                  <a:cubicBezTo>
                    <a:pt x="22436" y="1864292"/>
                    <a:pt x="14670" y="1861075"/>
                    <a:pt x="8943" y="1855348"/>
                  </a:cubicBezTo>
                  <a:cubicBezTo>
                    <a:pt x="3217" y="1849622"/>
                    <a:pt x="0" y="1841855"/>
                    <a:pt x="0" y="1833757"/>
                  </a:cubicBezTo>
                  <a:lnTo>
                    <a:pt x="0" y="30534"/>
                  </a:lnTo>
                  <a:cubicBezTo>
                    <a:pt x="0" y="22436"/>
                    <a:pt x="3217" y="14670"/>
                    <a:pt x="8943" y="8943"/>
                  </a:cubicBezTo>
                  <a:cubicBezTo>
                    <a:pt x="14670" y="3217"/>
                    <a:pt x="22436" y="0"/>
                    <a:pt x="30534" y="0"/>
                  </a:cubicBezTo>
                  <a:close/>
                </a:path>
              </a:pathLst>
            </a:custGeom>
            <a:solidFill>
              <a:srgbClr val="374839">
                <a:alpha val="87843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539222" cy="19023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1971335" y="7849462"/>
            <a:ext cx="7315200" cy="3258589"/>
          </a:xfrm>
          <a:custGeom>
            <a:avLst/>
            <a:gdLst/>
            <a:ahLst/>
            <a:cxnLst/>
            <a:rect r="r" b="b" t="t" l="l"/>
            <a:pathLst>
              <a:path h="3258589" w="7315200">
                <a:moveTo>
                  <a:pt x="0" y="0"/>
                </a:moveTo>
                <a:lnTo>
                  <a:pt x="7315200" y="0"/>
                </a:lnTo>
                <a:lnTo>
                  <a:pt x="7315200" y="3258590"/>
                </a:lnTo>
                <a:lnTo>
                  <a:pt x="0" y="3258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2628900" y="8193171"/>
            <a:ext cx="7315200" cy="3258589"/>
          </a:xfrm>
          <a:custGeom>
            <a:avLst/>
            <a:gdLst/>
            <a:ahLst/>
            <a:cxnLst/>
            <a:rect r="r" b="b" t="t" l="l"/>
            <a:pathLst>
              <a:path h="3258589" w="7315200">
                <a:moveTo>
                  <a:pt x="0" y="0"/>
                </a:moveTo>
                <a:lnTo>
                  <a:pt x="7315200" y="0"/>
                </a:lnTo>
                <a:lnTo>
                  <a:pt x="7315200" y="3258589"/>
                </a:lnTo>
                <a:lnTo>
                  <a:pt x="0" y="32585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144152" y="3104931"/>
            <a:ext cx="11999696" cy="5862338"/>
          </a:xfrm>
          <a:custGeom>
            <a:avLst/>
            <a:gdLst/>
            <a:ahLst/>
            <a:cxnLst/>
            <a:rect r="r" b="b" t="t" l="l"/>
            <a:pathLst>
              <a:path h="5862338" w="11999696">
                <a:moveTo>
                  <a:pt x="0" y="0"/>
                </a:moveTo>
                <a:lnTo>
                  <a:pt x="11999696" y="0"/>
                </a:lnTo>
                <a:lnTo>
                  <a:pt x="11999696" y="5862338"/>
                </a:lnTo>
                <a:lnTo>
                  <a:pt x="0" y="58623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666" r="-4144" b="-4666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780157" y="171450"/>
            <a:ext cx="12848778" cy="2690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41"/>
              </a:lnSpc>
            </a:pPr>
            <a:r>
              <a:rPr lang="en-US" sz="7230">
                <a:solidFill>
                  <a:srgbClr val="374839"/>
                </a:solidFill>
                <a:latin typeface="Fredoka"/>
                <a:ea typeface="Fredoka"/>
                <a:cs typeface="Fredoka"/>
                <a:sym typeface="Fredoka"/>
              </a:rPr>
              <a:t>DEEP LEARNING (PEMBELAJARAN MENDALAM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14350" y="-228600"/>
            <a:ext cx="19230975" cy="10772775"/>
            <a:chOff x="0" y="0"/>
            <a:chExt cx="5064948" cy="28372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64948" cy="2837274"/>
            </a:xfrm>
            <a:custGeom>
              <a:avLst/>
              <a:gdLst/>
              <a:ahLst/>
              <a:cxnLst/>
              <a:rect r="r" b="b" t="t" l="l"/>
              <a:pathLst>
                <a:path h="2837274" w="5064948">
                  <a:moveTo>
                    <a:pt x="0" y="0"/>
                  </a:moveTo>
                  <a:lnTo>
                    <a:pt x="5064948" y="0"/>
                  </a:lnTo>
                  <a:lnTo>
                    <a:pt x="5064948" y="2837274"/>
                  </a:lnTo>
                  <a:lnTo>
                    <a:pt x="0" y="2837274"/>
                  </a:lnTo>
                  <a:close/>
                </a:path>
              </a:pathLst>
            </a:custGeom>
            <a:gradFill rotWithShape="true">
              <a:gsLst>
                <a:gs pos="0">
                  <a:srgbClr val="D7F8DA">
                    <a:alpha val="6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064948" cy="28753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483918" y="3598227"/>
            <a:ext cx="19376928" cy="8032618"/>
          </a:xfrm>
          <a:custGeom>
            <a:avLst/>
            <a:gdLst/>
            <a:ahLst/>
            <a:cxnLst/>
            <a:rect r="r" b="b" t="t" l="l"/>
            <a:pathLst>
              <a:path h="8032618" w="19376928">
                <a:moveTo>
                  <a:pt x="0" y="0"/>
                </a:moveTo>
                <a:lnTo>
                  <a:pt x="19376928" y="0"/>
                </a:lnTo>
                <a:lnTo>
                  <a:pt x="19376928" y="8032617"/>
                </a:lnTo>
                <a:lnTo>
                  <a:pt x="0" y="803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009460" y="2743983"/>
            <a:ext cx="14390173" cy="7078482"/>
            <a:chOff x="0" y="0"/>
            <a:chExt cx="3790004" cy="186429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790004" cy="1864292"/>
            </a:xfrm>
            <a:custGeom>
              <a:avLst/>
              <a:gdLst/>
              <a:ahLst/>
              <a:cxnLst/>
              <a:rect r="r" b="b" t="t" l="l"/>
              <a:pathLst>
                <a:path h="1864292" w="3790004">
                  <a:moveTo>
                    <a:pt x="28514" y="0"/>
                  </a:moveTo>
                  <a:lnTo>
                    <a:pt x="3761490" y="0"/>
                  </a:lnTo>
                  <a:cubicBezTo>
                    <a:pt x="3769053" y="0"/>
                    <a:pt x="3776305" y="3004"/>
                    <a:pt x="3781653" y="8352"/>
                  </a:cubicBezTo>
                  <a:cubicBezTo>
                    <a:pt x="3787000" y="13699"/>
                    <a:pt x="3790004" y="20952"/>
                    <a:pt x="3790004" y="28514"/>
                  </a:cubicBezTo>
                  <a:lnTo>
                    <a:pt x="3790004" y="1835778"/>
                  </a:lnTo>
                  <a:cubicBezTo>
                    <a:pt x="3790004" y="1843340"/>
                    <a:pt x="3787000" y="1850593"/>
                    <a:pt x="3781653" y="1855940"/>
                  </a:cubicBezTo>
                  <a:cubicBezTo>
                    <a:pt x="3776305" y="1861288"/>
                    <a:pt x="3769053" y="1864292"/>
                    <a:pt x="3761490" y="1864292"/>
                  </a:cubicBezTo>
                  <a:lnTo>
                    <a:pt x="28514" y="1864292"/>
                  </a:lnTo>
                  <a:cubicBezTo>
                    <a:pt x="20952" y="1864292"/>
                    <a:pt x="13699" y="1861288"/>
                    <a:pt x="8352" y="1855940"/>
                  </a:cubicBezTo>
                  <a:cubicBezTo>
                    <a:pt x="3004" y="1850593"/>
                    <a:pt x="0" y="1843340"/>
                    <a:pt x="0" y="1835778"/>
                  </a:cubicBezTo>
                  <a:lnTo>
                    <a:pt x="0" y="28514"/>
                  </a:lnTo>
                  <a:cubicBezTo>
                    <a:pt x="0" y="20952"/>
                    <a:pt x="3004" y="13699"/>
                    <a:pt x="8352" y="8352"/>
                  </a:cubicBezTo>
                  <a:cubicBezTo>
                    <a:pt x="13699" y="3004"/>
                    <a:pt x="20952" y="0"/>
                    <a:pt x="28514" y="0"/>
                  </a:cubicBezTo>
                  <a:close/>
                </a:path>
              </a:pathLst>
            </a:custGeom>
            <a:solidFill>
              <a:srgbClr val="374839">
                <a:alpha val="87843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790004" cy="19023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2948066" y="3771237"/>
            <a:ext cx="829091" cy="773316"/>
          </a:xfrm>
          <a:custGeom>
            <a:avLst/>
            <a:gdLst/>
            <a:ahLst/>
            <a:cxnLst/>
            <a:rect r="r" b="b" t="t" l="l"/>
            <a:pathLst>
              <a:path h="773316" w="829091">
                <a:moveTo>
                  <a:pt x="0" y="0"/>
                </a:moveTo>
                <a:lnTo>
                  <a:pt x="829091" y="0"/>
                </a:lnTo>
                <a:lnTo>
                  <a:pt x="829091" y="773316"/>
                </a:lnTo>
                <a:lnTo>
                  <a:pt x="0" y="7733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009036" y="4820778"/>
            <a:ext cx="829091" cy="773316"/>
          </a:xfrm>
          <a:custGeom>
            <a:avLst/>
            <a:gdLst/>
            <a:ahLst/>
            <a:cxnLst/>
            <a:rect r="r" b="b" t="t" l="l"/>
            <a:pathLst>
              <a:path h="773316" w="829091">
                <a:moveTo>
                  <a:pt x="0" y="0"/>
                </a:moveTo>
                <a:lnTo>
                  <a:pt x="829092" y="0"/>
                </a:lnTo>
                <a:lnTo>
                  <a:pt x="829092" y="773316"/>
                </a:lnTo>
                <a:lnTo>
                  <a:pt x="0" y="7733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948066" y="6236189"/>
            <a:ext cx="829091" cy="773316"/>
          </a:xfrm>
          <a:custGeom>
            <a:avLst/>
            <a:gdLst/>
            <a:ahLst/>
            <a:cxnLst/>
            <a:rect r="r" b="b" t="t" l="l"/>
            <a:pathLst>
              <a:path h="773316" w="829091">
                <a:moveTo>
                  <a:pt x="0" y="0"/>
                </a:moveTo>
                <a:lnTo>
                  <a:pt x="829091" y="0"/>
                </a:lnTo>
                <a:lnTo>
                  <a:pt x="829091" y="773316"/>
                </a:lnTo>
                <a:lnTo>
                  <a:pt x="0" y="7733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057829" y="-1028700"/>
            <a:ext cx="3960673" cy="5186595"/>
          </a:xfrm>
          <a:custGeom>
            <a:avLst/>
            <a:gdLst/>
            <a:ahLst/>
            <a:cxnLst/>
            <a:rect r="r" b="b" t="t" l="l"/>
            <a:pathLst>
              <a:path h="5186595" w="3960673">
                <a:moveTo>
                  <a:pt x="0" y="0"/>
                </a:moveTo>
                <a:lnTo>
                  <a:pt x="3960673" y="0"/>
                </a:lnTo>
                <a:lnTo>
                  <a:pt x="3960673" y="5186595"/>
                </a:lnTo>
                <a:lnTo>
                  <a:pt x="0" y="51865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780157" y="1505866"/>
            <a:ext cx="12848778" cy="929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41"/>
              </a:lnSpc>
            </a:pPr>
            <a:r>
              <a:rPr lang="en-US" sz="7230">
                <a:solidFill>
                  <a:srgbClr val="374839"/>
                </a:solidFill>
                <a:latin typeface="Fredoka"/>
                <a:ea typeface="Fredoka"/>
                <a:cs typeface="Fredoka"/>
                <a:sym typeface="Fredoka"/>
              </a:rPr>
              <a:t>KOMPONEN PROGRAM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114683" y="3512502"/>
            <a:ext cx="10939183" cy="738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Layanan Dasar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114683" y="4680487"/>
            <a:ext cx="10939183" cy="738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Layanan Responsif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114683" y="5753783"/>
            <a:ext cx="10939183" cy="1500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Layanan Peminatan dan Perencanaan Individual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5278964" y="-708366"/>
            <a:ext cx="3960673" cy="5186595"/>
          </a:xfrm>
          <a:custGeom>
            <a:avLst/>
            <a:gdLst/>
            <a:ahLst/>
            <a:cxnLst/>
            <a:rect r="r" b="b" t="t" l="l"/>
            <a:pathLst>
              <a:path h="5186595" w="3960673">
                <a:moveTo>
                  <a:pt x="0" y="0"/>
                </a:moveTo>
                <a:lnTo>
                  <a:pt x="3960672" y="0"/>
                </a:lnTo>
                <a:lnTo>
                  <a:pt x="3960672" y="5186595"/>
                </a:lnTo>
                <a:lnTo>
                  <a:pt x="0" y="51865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-951636" y="-1028700"/>
            <a:ext cx="3960673" cy="5186595"/>
          </a:xfrm>
          <a:custGeom>
            <a:avLst/>
            <a:gdLst/>
            <a:ahLst/>
            <a:cxnLst/>
            <a:rect r="r" b="b" t="t" l="l"/>
            <a:pathLst>
              <a:path h="5186595" w="3960673">
                <a:moveTo>
                  <a:pt x="0" y="0"/>
                </a:moveTo>
                <a:lnTo>
                  <a:pt x="3960672" y="0"/>
                </a:lnTo>
                <a:lnTo>
                  <a:pt x="3960672" y="5186595"/>
                </a:lnTo>
                <a:lnTo>
                  <a:pt x="0" y="51865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876366" y="-1690164"/>
            <a:ext cx="3960673" cy="5186595"/>
          </a:xfrm>
          <a:custGeom>
            <a:avLst/>
            <a:gdLst/>
            <a:ahLst/>
            <a:cxnLst/>
            <a:rect r="r" b="b" t="t" l="l"/>
            <a:pathLst>
              <a:path h="5186595" w="3960673">
                <a:moveTo>
                  <a:pt x="0" y="0"/>
                </a:moveTo>
                <a:lnTo>
                  <a:pt x="3960672" y="0"/>
                </a:lnTo>
                <a:lnTo>
                  <a:pt x="3960672" y="5186595"/>
                </a:lnTo>
                <a:lnTo>
                  <a:pt x="0" y="51865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009036" y="7614535"/>
            <a:ext cx="829091" cy="773316"/>
          </a:xfrm>
          <a:custGeom>
            <a:avLst/>
            <a:gdLst/>
            <a:ahLst/>
            <a:cxnLst/>
            <a:rect r="r" b="b" t="t" l="l"/>
            <a:pathLst>
              <a:path h="773316" w="829091">
                <a:moveTo>
                  <a:pt x="0" y="0"/>
                </a:moveTo>
                <a:lnTo>
                  <a:pt x="829092" y="0"/>
                </a:lnTo>
                <a:lnTo>
                  <a:pt x="829092" y="773316"/>
                </a:lnTo>
                <a:lnTo>
                  <a:pt x="0" y="7733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4114683" y="7589078"/>
            <a:ext cx="10939183" cy="738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Layanan Dukungan Sistem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14350" y="-228600"/>
            <a:ext cx="19230975" cy="10772775"/>
            <a:chOff x="0" y="0"/>
            <a:chExt cx="5064948" cy="28372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64948" cy="2837274"/>
            </a:xfrm>
            <a:custGeom>
              <a:avLst/>
              <a:gdLst/>
              <a:ahLst/>
              <a:cxnLst/>
              <a:rect r="r" b="b" t="t" l="l"/>
              <a:pathLst>
                <a:path h="2837274" w="5064948">
                  <a:moveTo>
                    <a:pt x="0" y="0"/>
                  </a:moveTo>
                  <a:lnTo>
                    <a:pt x="5064948" y="0"/>
                  </a:lnTo>
                  <a:lnTo>
                    <a:pt x="5064948" y="2837274"/>
                  </a:lnTo>
                  <a:lnTo>
                    <a:pt x="0" y="2837274"/>
                  </a:lnTo>
                  <a:close/>
                </a:path>
              </a:pathLst>
            </a:custGeom>
            <a:gradFill rotWithShape="true">
              <a:gsLst>
                <a:gs pos="0">
                  <a:srgbClr val="D7F8DA">
                    <a:alpha val="6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064948" cy="28753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483918" y="3598227"/>
            <a:ext cx="19376928" cy="8032618"/>
          </a:xfrm>
          <a:custGeom>
            <a:avLst/>
            <a:gdLst/>
            <a:ahLst/>
            <a:cxnLst/>
            <a:rect r="r" b="b" t="t" l="l"/>
            <a:pathLst>
              <a:path h="8032618" w="19376928">
                <a:moveTo>
                  <a:pt x="0" y="0"/>
                </a:moveTo>
                <a:lnTo>
                  <a:pt x="19376928" y="0"/>
                </a:lnTo>
                <a:lnTo>
                  <a:pt x="19376928" y="8032617"/>
                </a:lnTo>
                <a:lnTo>
                  <a:pt x="0" y="803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19611" y="1505866"/>
            <a:ext cx="12848778" cy="929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41"/>
              </a:lnSpc>
            </a:pPr>
            <a:r>
              <a:rPr lang="en-US" sz="7230">
                <a:solidFill>
                  <a:srgbClr val="374839"/>
                </a:solidFill>
                <a:latin typeface="Fredoka"/>
                <a:ea typeface="Fredoka"/>
                <a:cs typeface="Fredoka"/>
                <a:sym typeface="Fredoka"/>
              </a:rPr>
              <a:t>BIDANG LAYANAN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251779" y="2621753"/>
            <a:ext cx="7194573" cy="3093301"/>
            <a:chOff x="0" y="0"/>
            <a:chExt cx="2045149" cy="8793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45149" cy="879310"/>
            </a:xfrm>
            <a:custGeom>
              <a:avLst/>
              <a:gdLst/>
              <a:ahLst/>
              <a:cxnLst/>
              <a:rect r="r" b="b" t="t" l="l"/>
              <a:pathLst>
                <a:path h="879310" w="2045149">
                  <a:moveTo>
                    <a:pt x="57032" y="0"/>
                  </a:moveTo>
                  <a:lnTo>
                    <a:pt x="1988117" y="0"/>
                  </a:lnTo>
                  <a:cubicBezTo>
                    <a:pt x="2019615" y="0"/>
                    <a:pt x="2045149" y="25534"/>
                    <a:pt x="2045149" y="57032"/>
                  </a:cubicBezTo>
                  <a:lnTo>
                    <a:pt x="2045149" y="822278"/>
                  </a:lnTo>
                  <a:cubicBezTo>
                    <a:pt x="2045149" y="853776"/>
                    <a:pt x="2019615" y="879310"/>
                    <a:pt x="1988117" y="879310"/>
                  </a:cubicBezTo>
                  <a:lnTo>
                    <a:pt x="57032" y="879310"/>
                  </a:lnTo>
                  <a:cubicBezTo>
                    <a:pt x="25534" y="879310"/>
                    <a:pt x="0" y="853776"/>
                    <a:pt x="0" y="822278"/>
                  </a:cubicBezTo>
                  <a:lnTo>
                    <a:pt x="0" y="57032"/>
                  </a:lnTo>
                  <a:cubicBezTo>
                    <a:pt x="0" y="25534"/>
                    <a:pt x="25534" y="0"/>
                    <a:pt x="57032" y="0"/>
                  </a:cubicBezTo>
                  <a:close/>
                </a:path>
              </a:pathLst>
            </a:custGeom>
            <a:solidFill>
              <a:srgbClr val="374839">
                <a:alpha val="87843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045149" cy="917410"/>
            </a:xfrm>
            <a:prstGeom prst="rect">
              <a:avLst/>
            </a:prstGeom>
          </p:spPr>
          <p:txBody>
            <a:bodyPr anchor="ctr" rtlCol="false" tIns="37583" lIns="37583" bIns="37583" rIns="37583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765251" y="2798716"/>
            <a:ext cx="6269020" cy="470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9"/>
              </a:lnSpc>
              <a:spcBef>
                <a:spcPct val="0"/>
              </a:spcBef>
            </a:pPr>
            <a:r>
              <a:rPr lang="en-US" b="true" sz="2835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Pengembangan kehidupan pribadi </a:t>
            </a:r>
          </a:p>
        </p:txBody>
      </p:sp>
      <p:sp>
        <p:nvSpPr>
          <p:cNvPr name="AutoShape 11" id="11"/>
          <p:cNvSpPr/>
          <p:nvPr/>
        </p:nvSpPr>
        <p:spPr>
          <a:xfrm>
            <a:off x="2377077" y="3531552"/>
            <a:ext cx="4943978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TextBox 12" id="12"/>
          <p:cNvSpPr txBox="true"/>
          <p:nvPr/>
        </p:nvSpPr>
        <p:spPr>
          <a:xfrm rot="0">
            <a:off x="2058648" y="3744875"/>
            <a:ext cx="5975623" cy="1656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Lmembantu peserta didik dalam memahami, menilai, </a:t>
            </a: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dan mengembangkan potensi dan kecakapan, bakat dan minat, serta kondisi sesuai dengan karakteristikkepribadian dan kebutuhan dirinya secararealistik.</a:t>
            </a:r>
          </a:p>
        </p:txBody>
      </p:sp>
      <p:sp>
        <p:nvSpPr>
          <p:cNvPr name="Freeform 13" id="13"/>
          <p:cNvSpPr/>
          <p:nvPr/>
        </p:nvSpPr>
        <p:spPr>
          <a:xfrm flipH="true" flipV="false" rot="0">
            <a:off x="-483918" y="-1835083"/>
            <a:ext cx="3471395" cy="8229600"/>
          </a:xfrm>
          <a:custGeom>
            <a:avLst/>
            <a:gdLst/>
            <a:ahLst/>
            <a:cxnLst/>
            <a:rect r="r" b="b" t="t" l="l"/>
            <a:pathLst>
              <a:path h="8229600" w="3471395">
                <a:moveTo>
                  <a:pt x="3471395" y="0"/>
                </a:moveTo>
                <a:lnTo>
                  <a:pt x="0" y="0"/>
                </a:lnTo>
                <a:lnTo>
                  <a:pt x="0" y="8229600"/>
                </a:lnTo>
                <a:lnTo>
                  <a:pt x="3471395" y="8229600"/>
                </a:lnTo>
                <a:lnTo>
                  <a:pt x="3471395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523603" y="1334416"/>
            <a:ext cx="3471395" cy="8229600"/>
          </a:xfrm>
          <a:custGeom>
            <a:avLst/>
            <a:gdLst/>
            <a:ahLst/>
            <a:cxnLst/>
            <a:rect r="r" b="b" t="t" l="l"/>
            <a:pathLst>
              <a:path h="8229600" w="3471395">
                <a:moveTo>
                  <a:pt x="0" y="0"/>
                </a:moveTo>
                <a:lnTo>
                  <a:pt x="3471394" y="0"/>
                </a:lnTo>
                <a:lnTo>
                  <a:pt x="347139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9780199" y="2621753"/>
            <a:ext cx="7194573" cy="3093301"/>
            <a:chOff x="0" y="0"/>
            <a:chExt cx="2045149" cy="87931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045149" cy="879310"/>
            </a:xfrm>
            <a:custGeom>
              <a:avLst/>
              <a:gdLst/>
              <a:ahLst/>
              <a:cxnLst/>
              <a:rect r="r" b="b" t="t" l="l"/>
              <a:pathLst>
                <a:path h="879310" w="2045149">
                  <a:moveTo>
                    <a:pt x="57032" y="0"/>
                  </a:moveTo>
                  <a:lnTo>
                    <a:pt x="1988117" y="0"/>
                  </a:lnTo>
                  <a:cubicBezTo>
                    <a:pt x="2019615" y="0"/>
                    <a:pt x="2045149" y="25534"/>
                    <a:pt x="2045149" y="57032"/>
                  </a:cubicBezTo>
                  <a:lnTo>
                    <a:pt x="2045149" y="822278"/>
                  </a:lnTo>
                  <a:cubicBezTo>
                    <a:pt x="2045149" y="853776"/>
                    <a:pt x="2019615" y="879310"/>
                    <a:pt x="1988117" y="879310"/>
                  </a:cubicBezTo>
                  <a:lnTo>
                    <a:pt x="57032" y="879310"/>
                  </a:lnTo>
                  <a:cubicBezTo>
                    <a:pt x="25534" y="879310"/>
                    <a:pt x="0" y="853776"/>
                    <a:pt x="0" y="822278"/>
                  </a:cubicBezTo>
                  <a:lnTo>
                    <a:pt x="0" y="57032"/>
                  </a:lnTo>
                  <a:cubicBezTo>
                    <a:pt x="0" y="25534"/>
                    <a:pt x="25534" y="0"/>
                    <a:pt x="57032" y="0"/>
                  </a:cubicBezTo>
                  <a:close/>
                </a:path>
              </a:pathLst>
            </a:custGeom>
            <a:solidFill>
              <a:srgbClr val="374839">
                <a:alpha val="87843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045149" cy="917410"/>
            </a:xfrm>
            <a:prstGeom prst="rect">
              <a:avLst/>
            </a:prstGeom>
          </p:spPr>
          <p:txBody>
            <a:bodyPr anchor="ctr" rtlCol="false" tIns="37583" lIns="37583" bIns="37583" rIns="37583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33513" y="2789191"/>
            <a:ext cx="6329178" cy="496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09"/>
              </a:lnSpc>
              <a:spcBef>
                <a:spcPct val="0"/>
              </a:spcBef>
            </a:pPr>
            <a:r>
              <a:rPr lang="en-US" b="true" sz="2935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Pengembangan Kehidupan Sosial</a:t>
            </a:r>
          </a:p>
        </p:txBody>
      </p:sp>
      <p:sp>
        <p:nvSpPr>
          <p:cNvPr name="AutoShape 19" id="19"/>
          <p:cNvSpPr/>
          <p:nvPr/>
        </p:nvSpPr>
        <p:spPr>
          <a:xfrm>
            <a:off x="10905497" y="3531552"/>
            <a:ext cx="4943978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TextBox 20" id="20"/>
          <p:cNvSpPr txBox="true"/>
          <p:nvPr/>
        </p:nvSpPr>
        <p:spPr>
          <a:xfrm rot="0">
            <a:off x="10587068" y="3744875"/>
            <a:ext cx="5975623" cy="1990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1.membantu peserta didik dalam memahami dan menilai s</a:t>
            </a: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erta mengembangkan kemampuan hubungan sosial yang sehat dan efektif dengan teman sebaya, anggota keluarga, dan warga lingkungan sosial yang lebih luas.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</a:p>
        </p:txBody>
      </p:sp>
      <p:grpSp>
        <p:nvGrpSpPr>
          <p:cNvPr name="Group 21" id="21"/>
          <p:cNvGrpSpPr/>
          <p:nvPr/>
        </p:nvGrpSpPr>
        <p:grpSpPr>
          <a:xfrm rot="0">
            <a:off x="1251779" y="5943654"/>
            <a:ext cx="7194573" cy="3093301"/>
            <a:chOff x="0" y="0"/>
            <a:chExt cx="2045149" cy="87931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45149" cy="879310"/>
            </a:xfrm>
            <a:custGeom>
              <a:avLst/>
              <a:gdLst/>
              <a:ahLst/>
              <a:cxnLst/>
              <a:rect r="r" b="b" t="t" l="l"/>
              <a:pathLst>
                <a:path h="879310" w="2045149">
                  <a:moveTo>
                    <a:pt x="57032" y="0"/>
                  </a:moveTo>
                  <a:lnTo>
                    <a:pt x="1988117" y="0"/>
                  </a:lnTo>
                  <a:cubicBezTo>
                    <a:pt x="2019615" y="0"/>
                    <a:pt x="2045149" y="25534"/>
                    <a:pt x="2045149" y="57032"/>
                  </a:cubicBezTo>
                  <a:lnTo>
                    <a:pt x="2045149" y="822278"/>
                  </a:lnTo>
                  <a:cubicBezTo>
                    <a:pt x="2045149" y="853776"/>
                    <a:pt x="2019615" y="879310"/>
                    <a:pt x="1988117" y="879310"/>
                  </a:cubicBezTo>
                  <a:lnTo>
                    <a:pt x="57032" y="879310"/>
                  </a:lnTo>
                  <a:cubicBezTo>
                    <a:pt x="25534" y="879310"/>
                    <a:pt x="0" y="853776"/>
                    <a:pt x="0" y="822278"/>
                  </a:cubicBezTo>
                  <a:lnTo>
                    <a:pt x="0" y="57032"/>
                  </a:lnTo>
                  <a:cubicBezTo>
                    <a:pt x="0" y="25534"/>
                    <a:pt x="25534" y="0"/>
                    <a:pt x="57032" y="0"/>
                  </a:cubicBezTo>
                  <a:close/>
                </a:path>
              </a:pathLst>
            </a:custGeom>
            <a:solidFill>
              <a:srgbClr val="374839">
                <a:alpha val="87843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045149" cy="917410"/>
            </a:xfrm>
            <a:prstGeom prst="rect">
              <a:avLst/>
            </a:prstGeom>
          </p:spPr>
          <p:txBody>
            <a:bodyPr anchor="ctr" rtlCol="false" tIns="37583" lIns="37583" bIns="37583" rIns="37583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482164" y="6098810"/>
            <a:ext cx="6552107" cy="470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9"/>
              </a:lnSpc>
              <a:spcBef>
                <a:spcPct val="0"/>
              </a:spcBef>
            </a:pPr>
            <a:r>
              <a:rPr lang="en-US" b="true" sz="2835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Pengembangan Kemampuan Belajar</a:t>
            </a:r>
          </a:p>
        </p:txBody>
      </p:sp>
      <p:sp>
        <p:nvSpPr>
          <p:cNvPr name="AutoShape 25" id="25"/>
          <p:cNvSpPr/>
          <p:nvPr/>
        </p:nvSpPr>
        <p:spPr>
          <a:xfrm>
            <a:off x="2377077" y="6853452"/>
            <a:ext cx="4943978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TextBox 26" id="26"/>
          <p:cNvSpPr txBox="true"/>
          <p:nvPr/>
        </p:nvSpPr>
        <p:spPr>
          <a:xfrm rot="0">
            <a:off x="2058648" y="7066776"/>
            <a:ext cx="5975623" cy="1656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1.membantu peserta </a:t>
            </a: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didik mengembangkan kemampuan belajar dalam rangka mengikuti pendidikan sekolah / madrasah dan belajar secara mandiri.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</a:p>
        </p:txBody>
      </p:sp>
      <p:grpSp>
        <p:nvGrpSpPr>
          <p:cNvPr name="Group 27" id="27"/>
          <p:cNvGrpSpPr/>
          <p:nvPr/>
        </p:nvGrpSpPr>
        <p:grpSpPr>
          <a:xfrm rot="0">
            <a:off x="9780199" y="5943654"/>
            <a:ext cx="7194573" cy="3093301"/>
            <a:chOff x="0" y="0"/>
            <a:chExt cx="2045149" cy="87931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045149" cy="879310"/>
            </a:xfrm>
            <a:custGeom>
              <a:avLst/>
              <a:gdLst/>
              <a:ahLst/>
              <a:cxnLst/>
              <a:rect r="r" b="b" t="t" l="l"/>
              <a:pathLst>
                <a:path h="879310" w="2045149">
                  <a:moveTo>
                    <a:pt x="57032" y="0"/>
                  </a:moveTo>
                  <a:lnTo>
                    <a:pt x="1988117" y="0"/>
                  </a:lnTo>
                  <a:cubicBezTo>
                    <a:pt x="2019615" y="0"/>
                    <a:pt x="2045149" y="25534"/>
                    <a:pt x="2045149" y="57032"/>
                  </a:cubicBezTo>
                  <a:lnTo>
                    <a:pt x="2045149" y="822278"/>
                  </a:lnTo>
                  <a:cubicBezTo>
                    <a:pt x="2045149" y="853776"/>
                    <a:pt x="2019615" y="879310"/>
                    <a:pt x="1988117" y="879310"/>
                  </a:cubicBezTo>
                  <a:lnTo>
                    <a:pt x="57032" y="879310"/>
                  </a:lnTo>
                  <a:cubicBezTo>
                    <a:pt x="25534" y="879310"/>
                    <a:pt x="0" y="853776"/>
                    <a:pt x="0" y="822278"/>
                  </a:cubicBezTo>
                  <a:lnTo>
                    <a:pt x="0" y="57032"/>
                  </a:lnTo>
                  <a:cubicBezTo>
                    <a:pt x="0" y="25534"/>
                    <a:pt x="25534" y="0"/>
                    <a:pt x="57032" y="0"/>
                  </a:cubicBezTo>
                  <a:close/>
                </a:path>
              </a:pathLst>
            </a:custGeom>
            <a:solidFill>
              <a:srgbClr val="374839">
                <a:alpha val="87843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2045149" cy="917410"/>
            </a:xfrm>
            <a:prstGeom prst="rect">
              <a:avLst/>
            </a:prstGeom>
          </p:spPr>
          <p:txBody>
            <a:bodyPr anchor="ctr" rtlCol="false" tIns="37583" lIns="37583" bIns="37583" rIns="37583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0691764" y="6079760"/>
            <a:ext cx="5371445" cy="57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69"/>
              </a:lnSpc>
              <a:spcBef>
                <a:spcPct val="0"/>
              </a:spcBef>
            </a:pPr>
            <a:r>
              <a:rPr lang="en-US" b="true" sz="3335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Pengembangan Karier</a:t>
            </a:r>
          </a:p>
        </p:txBody>
      </p:sp>
      <p:sp>
        <p:nvSpPr>
          <p:cNvPr name="AutoShape 31" id="31"/>
          <p:cNvSpPr/>
          <p:nvPr/>
        </p:nvSpPr>
        <p:spPr>
          <a:xfrm>
            <a:off x="10905497" y="6853452"/>
            <a:ext cx="4943978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diamond" len="lg" w="lg"/>
            <a:tailEnd type="diamond" len="lg" w="lg"/>
          </a:ln>
        </p:spPr>
      </p:sp>
      <p:sp>
        <p:nvSpPr>
          <p:cNvPr name="TextBox 32" id="32"/>
          <p:cNvSpPr txBox="true"/>
          <p:nvPr/>
        </p:nvSpPr>
        <p:spPr>
          <a:xfrm rot="0">
            <a:off x="10587068" y="7066776"/>
            <a:ext cx="5975623" cy="1323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1.membantu pes</a:t>
            </a:r>
            <a:r>
              <a:rPr lang="en-US" sz="18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erta didik dalam memahami dan menilai informasi, serta memilih dan mengambil keputusan karir.</a:t>
            </a:r>
          </a:p>
          <a:p>
            <a:pPr algn="l">
              <a:lnSpc>
                <a:spcPts val="26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55519" y="-935078"/>
            <a:ext cx="19376928" cy="11860741"/>
          </a:xfrm>
          <a:custGeom>
            <a:avLst/>
            <a:gdLst/>
            <a:ahLst/>
            <a:cxnLst/>
            <a:rect r="r" b="b" t="t" l="l"/>
            <a:pathLst>
              <a:path h="11860741" w="19376928">
                <a:moveTo>
                  <a:pt x="0" y="0"/>
                </a:moveTo>
                <a:lnTo>
                  <a:pt x="19376929" y="0"/>
                </a:lnTo>
                <a:lnTo>
                  <a:pt x="19376929" y="11860741"/>
                </a:lnTo>
                <a:lnTo>
                  <a:pt x="0" y="118607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28" t="0" r="-23828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144132" y="-589198"/>
            <a:ext cx="20191341" cy="11280572"/>
            <a:chOff x="0" y="0"/>
            <a:chExt cx="5317884" cy="29710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317884" cy="2971015"/>
            </a:xfrm>
            <a:custGeom>
              <a:avLst/>
              <a:gdLst/>
              <a:ahLst/>
              <a:cxnLst/>
              <a:rect r="r" b="b" t="t" l="l"/>
              <a:pathLst>
                <a:path h="2971015" w="5317884">
                  <a:moveTo>
                    <a:pt x="20322" y="0"/>
                  </a:moveTo>
                  <a:lnTo>
                    <a:pt x="5297562" y="0"/>
                  </a:lnTo>
                  <a:cubicBezTo>
                    <a:pt x="5302952" y="0"/>
                    <a:pt x="5308121" y="2141"/>
                    <a:pt x="5311932" y="5952"/>
                  </a:cubicBezTo>
                  <a:cubicBezTo>
                    <a:pt x="5315743" y="9763"/>
                    <a:pt x="5317884" y="14932"/>
                    <a:pt x="5317884" y="20322"/>
                  </a:cubicBezTo>
                  <a:lnTo>
                    <a:pt x="5317884" y="2950693"/>
                  </a:lnTo>
                  <a:cubicBezTo>
                    <a:pt x="5317884" y="2961916"/>
                    <a:pt x="5308786" y="2971015"/>
                    <a:pt x="5297562" y="2971015"/>
                  </a:cubicBezTo>
                  <a:lnTo>
                    <a:pt x="20322" y="2971015"/>
                  </a:lnTo>
                  <a:cubicBezTo>
                    <a:pt x="9098" y="2971015"/>
                    <a:pt x="0" y="2961916"/>
                    <a:pt x="0" y="2950693"/>
                  </a:cubicBezTo>
                  <a:lnTo>
                    <a:pt x="0" y="20322"/>
                  </a:lnTo>
                  <a:cubicBezTo>
                    <a:pt x="0" y="9098"/>
                    <a:pt x="9098" y="0"/>
                    <a:pt x="20322" y="0"/>
                  </a:cubicBezTo>
                  <a:close/>
                </a:path>
              </a:pathLst>
            </a:custGeom>
            <a:solidFill>
              <a:srgbClr val="374839">
                <a:alpha val="75686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5317884" cy="30091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 marL="410209" indent="-205105" lvl="1">
                <a:lnSpc>
                  <a:spcPts val="2659"/>
                </a:lnSpc>
                <a:buFont typeface="Arial"/>
                <a:buChar char="•"/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1373069" y="2484898"/>
            <a:ext cx="8124860" cy="8229600"/>
          </a:xfrm>
          <a:custGeom>
            <a:avLst/>
            <a:gdLst/>
            <a:ahLst/>
            <a:cxnLst/>
            <a:rect r="r" b="b" t="t" l="l"/>
            <a:pathLst>
              <a:path h="8229600" w="8124860">
                <a:moveTo>
                  <a:pt x="0" y="0"/>
                </a:moveTo>
                <a:lnTo>
                  <a:pt x="8124859" y="0"/>
                </a:lnTo>
                <a:lnTo>
                  <a:pt x="812485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963089" y="3083081"/>
            <a:ext cx="6569856" cy="1027503"/>
            <a:chOff x="0" y="0"/>
            <a:chExt cx="1730333" cy="27061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30333" cy="270618"/>
            </a:xfrm>
            <a:custGeom>
              <a:avLst/>
              <a:gdLst/>
              <a:ahLst/>
              <a:cxnLst/>
              <a:rect r="r" b="b" t="t" l="l"/>
              <a:pathLst>
                <a:path h="270618" w="1730333">
                  <a:moveTo>
                    <a:pt x="69526" y="0"/>
                  </a:moveTo>
                  <a:lnTo>
                    <a:pt x="1660807" y="0"/>
                  </a:lnTo>
                  <a:cubicBezTo>
                    <a:pt x="1679246" y="0"/>
                    <a:pt x="1696930" y="7325"/>
                    <a:pt x="1709969" y="20364"/>
                  </a:cubicBezTo>
                  <a:cubicBezTo>
                    <a:pt x="1723008" y="33402"/>
                    <a:pt x="1730333" y="51086"/>
                    <a:pt x="1730333" y="69526"/>
                  </a:cubicBezTo>
                  <a:lnTo>
                    <a:pt x="1730333" y="201093"/>
                  </a:lnTo>
                  <a:cubicBezTo>
                    <a:pt x="1730333" y="219532"/>
                    <a:pt x="1723008" y="237216"/>
                    <a:pt x="1709969" y="250255"/>
                  </a:cubicBezTo>
                  <a:cubicBezTo>
                    <a:pt x="1696930" y="263293"/>
                    <a:pt x="1679246" y="270618"/>
                    <a:pt x="1660807" y="270618"/>
                  </a:cubicBezTo>
                  <a:lnTo>
                    <a:pt x="69526" y="270618"/>
                  </a:lnTo>
                  <a:cubicBezTo>
                    <a:pt x="51086" y="270618"/>
                    <a:pt x="33402" y="263293"/>
                    <a:pt x="20364" y="250255"/>
                  </a:cubicBezTo>
                  <a:cubicBezTo>
                    <a:pt x="7325" y="237216"/>
                    <a:pt x="0" y="219532"/>
                    <a:pt x="0" y="201093"/>
                  </a:cubicBezTo>
                  <a:lnTo>
                    <a:pt x="0" y="69526"/>
                  </a:lnTo>
                  <a:cubicBezTo>
                    <a:pt x="0" y="51086"/>
                    <a:pt x="7325" y="33402"/>
                    <a:pt x="20364" y="20364"/>
                  </a:cubicBezTo>
                  <a:cubicBezTo>
                    <a:pt x="33402" y="7325"/>
                    <a:pt x="51086" y="0"/>
                    <a:pt x="6952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730333" cy="3087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159143" y="3156528"/>
            <a:ext cx="880610" cy="880610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64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745433" y="4634459"/>
            <a:ext cx="10002984" cy="4427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67" indent="-453384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Alur Tujuan Pelayanan /ATP ( Action Plan)</a:t>
            </a:r>
          </a:p>
          <a:p>
            <a:pPr algn="l">
              <a:lnSpc>
                <a:spcPts val="5879"/>
              </a:lnSpc>
            </a:pPr>
          </a:p>
          <a:p>
            <a:pPr algn="l">
              <a:lnSpc>
                <a:spcPts val="5879"/>
              </a:lnSpc>
            </a:pPr>
          </a:p>
          <a:p>
            <a:pPr algn="l" marL="906767" indent="-453384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Pengembangan Tema / Topik</a:t>
            </a:r>
          </a:p>
          <a:p>
            <a:pPr algn="l">
              <a:lnSpc>
                <a:spcPts val="5879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2852501" y="1551067"/>
            <a:ext cx="12582997" cy="933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7200">
                <a:solidFill>
                  <a:srgbClr val="374839"/>
                </a:solidFill>
                <a:latin typeface="Fredoka"/>
                <a:ea typeface="Fredoka"/>
                <a:cs typeface="Fredoka"/>
                <a:sym typeface="Fredoka"/>
              </a:rPr>
              <a:t>METODO</a:t>
            </a:r>
            <a:r>
              <a:rPr lang="en-US" sz="7200">
                <a:solidFill>
                  <a:srgbClr val="374839"/>
                </a:solidFill>
                <a:latin typeface="Fredoka"/>
                <a:ea typeface="Fredoka"/>
                <a:cs typeface="Fredoka"/>
                <a:sym typeface="Fredoka"/>
              </a:rPr>
              <a:t>LOGI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341085" y="3201512"/>
            <a:ext cx="516727" cy="71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54"/>
              </a:lnSpc>
              <a:spcBef>
                <a:spcPct val="0"/>
              </a:spcBef>
            </a:pPr>
            <a:r>
              <a:rPr lang="en-US" b="true" sz="425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</a:t>
            </a:r>
            <a:r>
              <a:rPr lang="en-US" sz="4253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234112" y="3274384"/>
            <a:ext cx="4637469" cy="587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9"/>
              </a:lnSpc>
              <a:spcBef>
                <a:spcPct val="0"/>
              </a:spcBef>
            </a:pPr>
            <a:r>
              <a:rPr lang="en-US" sz="3485">
                <a:solidFill>
                  <a:srgbClr val="374839"/>
                </a:solidFill>
                <a:latin typeface="Open Sans"/>
                <a:ea typeface="Open Sans"/>
                <a:cs typeface="Open Sans"/>
                <a:sym typeface="Open Sans"/>
              </a:rPr>
              <a:t>Metodologi Pertama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55519" y="-935078"/>
            <a:ext cx="19376928" cy="11860741"/>
          </a:xfrm>
          <a:custGeom>
            <a:avLst/>
            <a:gdLst/>
            <a:ahLst/>
            <a:cxnLst/>
            <a:rect r="r" b="b" t="t" l="l"/>
            <a:pathLst>
              <a:path h="11860741" w="19376928">
                <a:moveTo>
                  <a:pt x="0" y="0"/>
                </a:moveTo>
                <a:lnTo>
                  <a:pt x="19376929" y="0"/>
                </a:lnTo>
                <a:lnTo>
                  <a:pt x="19376929" y="11860741"/>
                </a:lnTo>
                <a:lnTo>
                  <a:pt x="0" y="118607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28" t="0" r="-23828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144132" y="-589198"/>
            <a:ext cx="20191341" cy="11280572"/>
            <a:chOff x="0" y="0"/>
            <a:chExt cx="5317884" cy="297101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317884" cy="2971015"/>
            </a:xfrm>
            <a:custGeom>
              <a:avLst/>
              <a:gdLst/>
              <a:ahLst/>
              <a:cxnLst/>
              <a:rect r="r" b="b" t="t" l="l"/>
              <a:pathLst>
                <a:path h="2971015" w="5317884">
                  <a:moveTo>
                    <a:pt x="20322" y="0"/>
                  </a:moveTo>
                  <a:lnTo>
                    <a:pt x="5297562" y="0"/>
                  </a:lnTo>
                  <a:cubicBezTo>
                    <a:pt x="5302952" y="0"/>
                    <a:pt x="5308121" y="2141"/>
                    <a:pt x="5311932" y="5952"/>
                  </a:cubicBezTo>
                  <a:cubicBezTo>
                    <a:pt x="5315743" y="9763"/>
                    <a:pt x="5317884" y="14932"/>
                    <a:pt x="5317884" y="20322"/>
                  </a:cubicBezTo>
                  <a:lnTo>
                    <a:pt x="5317884" y="2950693"/>
                  </a:lnTo>
                  <a:cubicBezTo>
                    <a:pt x="5317884" y="2961916"/>
                    <a:pt x="5308786" y="2971015"/>
                    <a:pt x="5297562" y="2971015"/>
                  </a:cubicBezTo>
                  <a:lnTo>
                    <a:pt x="20322" y="2971015"/>
                  </a:lnTo>
                  <a:cubicBezTo>
                    <a:pt x="9098" y="2971015"/>
                    <a:pt x="0" y="2961916"/>
                    <a:pt x="0" y="2950693"/>
                  </a:cubicBezTo>
                  <a:lnTo>
                    <a:pt x="0" y="20322"/>
                  </a:lnTo>
                  <a:cubicBezTo>
                    <a:pt x="0" y="9098"/>
                    <a:pt x="9098" y="0"/>
                    <a:pt x="20322" y="0"/>
                  </a:cubicBezTo>
                  <a:close/>
                </a:path>
              </a:pathLst>
            </a:custGeom>
            <a:solidFill>
              <a:srgbClr val="374839">
                <a:alpha val="75686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5317884" cy="30091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963089" y="3083081"/>
            <a:ext cx="6569856" cy="1027503"/>
            <a:chOff x="0" y="0"/>
            <a:chExt cx="1730333" cy="27061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30333" cy="270618"/>
            </a:xfrm>
            <a:custGeom>
              <a:avLst/>
              <a:gdLst/>
              <a:ahLst/>
              <a:cxnLst/>
              <a:rect r="r" b="b" t="t" l="l"/>
              <a:pathLst>
                <a:path h="270618" w="1730333">
                  <a:moveTo>
                    <a:pt x="69526" y="0"/>
                  </a:moveTo>
                  <a:lnTo>
                    <a:pt x="1660807" y="0"/>
                  </a:lnTo>
                  <a:cubicBezTo>
                    <a:pt x="1679246" y="0"/>
                    <a:pt x="1696930" y="7325"/>
                    <a:pt x="1709969" y="20364"/>
                  </a:cubicBezTo>
                  <a:cubicBezTo>
                    <a:pt x="1723008" y="33402"/>
                    <a:pt x="1730333" y="51086"/>
                    <a:pt x="1730333" y="69526"/>
                  </a:cubicBezTo>
                  <a:lnTo>
                    <a:pt x="1730333" y="201093"/>
                  </a:lnTo>
                  <a:cubicBezTo>
                    <a:pt x="1730333" y="219532"/>
                    <a:pt x="1723008" y="237216"/>
                    <a:pt x="1709969" y="250255"/>
                  </a:cubicBezTo>
                  <a:cubicBezTo>
                    <a:pt x="1696930" y="263293"/>
                    <a:pt x="1679246" y="270618"/>
                    <a:pt x="1660807" y="270618"/>
                  </a:cubicBezTo>
                  <a:lnTo>
                    <a:pt x="69526" y="270618"/>
                  </a:lnTo>
                  <a:cubicBezTo>
                    <a:pt x="51086" y="270618"/>
                    <a:pt x="33402" y="263293"/>
                    <a:pt x="20364" y="250255"/>
                  </a:cubicBezTo>
                  <a:cubicBezTo>
                    <a:pt x="7325" y="237216"/>
                    <a:pt x="0" y="219532"/>
                    <a:pt x="0" y="201093"/>
                  </a:cubicBezTo>
                  <a:lnTo>
                    <a:pt x="0" y="69526"/>
                  </a:lnTo>
                  <a:cubicBezTo>
                    <a:pt x="0" y="51086"/>
                    <a:pt x="7325" y="33402"/>
                    <a:pt x="20364" y="20364"/>
                  </a:cubicBezTo>
                  <a:cubicBezTo>
                    <a:pt x="33402" y="7325"/>
                    <a:pt x="51086" y="0"/>
                    <a:pt x="6952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730333" cy="3087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159143" y="3156528"/>
            <a:ext cx="880610" cy="8806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2B64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0193693" y="1555318"/>
            <a:ext cx="8405171" cy="9136056"/>
          </a:xfrm>
          <a:custGeom>
            <a:avLst/>
            <a:gdLst/>
            <a:ahLst/>
            <a:cxnLst/>
            <a:rect r="r" b="b" t="t" l="l"/>
            <a:pathLst>
              <a:path h="9136056" w="8405171">
                <a:moveTo>
                  <a:pt x="0" y="0"/>
                </a:moveTo>
                <a:lnTo>
                  <a:pt x="8405171" y="0"/>
                </a:lnTo>
                <a:lnTo>
                  <a:pt x="8405171" y="9136056"/>
                </a:lnTo>
                <a:lnTo>
                  <a:pt x="0" y="91360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852501" y="645103"/>
            <a:ext cx="12582997" cy="2686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7200">
                <a:solidFill>
                  <a:srgbClr val="374839"/>
                </a:solidFill>
                <a:latin typeface="Fredoka"/>
                <a:ea typeface="Fredoka"/>
                <a:cs typeface="Fredoka"/>
                <a:sym typeface="Fredoka"/>
              </a:rPr>
              <a:t>RENCANA ASSESMEN DAN TINDAK LANJUT </a:t>
            </a:r>
          </a:p>
          <a:p>
            <a:pPr algn="ctr">
              <a:lnSpc>
                <a:spcPts val="6912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2340918" y="3201512"/>
            <a:ext cx="517061" cy="714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54"/>
              </a:lnSpc>
              <a:spcBef>
                <a:spcPct val="0"/>
              </a:spcBef>
            </a:pPr>
            <a:r>
              <a:rPr lang="en-US" b="true" sz="425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234112" y="3274384"/>
            <a:ext cx="4637469" cy="587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9"/>
              </a:lnSpc>
              <a:spcBef>
                <a:spcPct val="0"/>
              </a:spcBef>
            </a:pPr>
            <a:r>
              <a:rPr lang="en-US" sz="3485">
                <a:solidFill>
                  <a:srgbClr val="374839"/>
                </a:solidFill>
                <a:latin typeface="Open Sans"/>
                <a:ea typeface="Open Sans"/>
                <a:cs typeface="Open Sans"/>
                <a:sym typeface="Open Sans"/>
              </a:rPr>
              <a:t>Metodologi Kedua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159143" y="4615409"/>
            <a:ext cx="8589273" cy="854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Asesmen Awal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159143" y="6254741"/>
            <a:ext cx="8589273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Asesmen Hasil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159143" y="7901931"/>
            <a:ext cx="8589273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Penilaian Proses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14350" y="-228600"/>
            <a:ext cx="19230975" cy="10772775"/>
            <a:chOff x="0" y="0"/>
            <a:chExt cx="5064948" cy="28372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064948" cy="2837274"/>
            </a:xfrm>
            <a:custGeom>
              <a:avLst/>
              <a:gdLst/>
              <a:ahLst/>
              <a:cxnLst/>
              <a:rect r="r" b="b" t="t" l="l"/>
              <a:pathLst>
                <a:path h="2837274" w="5064948">
                  <a:moveTo>
                    <a:pt x="0" y="0"/>
                  </a:moveTo>
                  <a:lnTo>
                    <a:pt x="5064948" y="0"/>
                  </a:lnTo>
                  <a:lnTo>
                    <a:pt x="5064948" y="2837274"/>
                  </a:lnTo>
                  <a:lnTo>
                    <a:pt x="0" y="2837274"/>
                  </a:lnTo>
                  <a:close/>
                </a:path>
              </a:pathLst>
            </a:custGeom>
            <a:gradFill rotWithShape="true">
              <a:gsLst>
                <a:gs pos="0">
                  <a:srgbClr val="D7F8DA">
                    <a:alpha val="68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5064948" cy="28753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483918" y="3598227"/>
            <a:ext cx="19376928" cy="8032618"/>
          </a:xfrm>
          <a:custGeom>
            <a:avLst/>
            <a:gdLst/>
            <a:ahLst/>
            <a:cxnLst/>
            <a:rect r="r" b="b" t="t" l="l"/>
            <a:pathLst>
              <a:path h="8032618" w="19376928">
                <a:moveTo>
                  <a:pt x="0" y="0"/>
                </a:moveTo>
                <a:lnTo>
                  <a:pt x="19376928" y="0"/>
                </a:lnTo>
                <a:lnTo>
                  <a:pt x="19376928" y="8032617"/>
                </a:lnTo>
                <a:lnTo>
                  <a:pt x="0" y="803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538661" y="3208445"/>
            <a:ext cx="11210677" cy="4826632"/>
            <a:chOff x="0" y="0"/>
            <a:chExt cx="3990961" cy="171826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990961" cy="1718264"/>
            </a:xfrm>
            <a:custGeom>
              <a:avLst/>
              <a:gdLst/>
              <a:ahLst/>
              <a:cxnLst/>
              <a:rect r="r" b="b" t="t" l="l"/>
              <a:pathLst>
                <a:path h="1718264" w="3990961">
                  <a:moveTo>
                    <a:pt x="36601" y="0"/>
                  </a:moveTo>
                  <a:lnTo>
                    <a:pt x="3954360" y="0"/>
                  </a:lnTo>
                  <a:cubicBezTo>
                    <a:pt x="3964067" y="0"/>
                    <a:pt x="3973377" y="3856"/>
                    <a:pt x="3980241" y="10720"/>
                  </a:cubicBezTo>
                  <a:cubicBezTo>
                    <a:pt x="3987105" y="17584"/>
                    <a:pt x="3990961" y="26894"/>
                    <a:pt x="3990961" y="36601"/>
                  </a:cubicBezTo>
                  <a:lnTo>
                    <a:pt x="3990961" y="1681662"/>
                  </a:lnTo>
                  <a:cubicBezTo>
                    <a:pt x="3990961" y="1701877"/>
                    <a:pt x="3974574" y="1718264"/>
                    <a:pt x="3954360" y="1718264"/>
                  </a:cubicBezTo>
                  <a:lnTo>
                    <a:pt x="36601" y="1718264"/>
                  </a:lnTo>
                  <a:cubicBezTo>
                    <a:pt x="26894" y="1718264"/>
                    <a:pt x="17584" y="1714407"/>
                    <a:pt x="10720" y="1707543"/>
                  </a:cubicBezTo>
                  <a:cubicBezTo>
                    <a:pt x="3856" y="1700679"/>
                    <a:pt x="0" y="1691370"/>
                    <a:pt x="0" y="1681662"/>
                  </a:cubicBezTo>
                  <a:lnTo>
                    <a:pt x="0" y="36601"/>
                  </a:lnTo>
                  <a:cubicBezTo>
                    <a:pt x="0" y="16387"/>
                    <a:pt x="16387" y="0"/>
                    <a:pt x="36601" y="0"/>
                  </a:cubicBezTo>
                  <a:close/>
                </a:path>
              </a:pathLst>
            </a:custGeom>
            <a:solidFill>
              <a:srgbClr val="374839">
                <a:alpha val="87843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990961" cy="1756364"/>
            </a:xfrm>
            <a:prstGeom prst="rect">
              <a:avLst/>
            </a:prstGeom>
          </p:spPr>
          <p:txBody>
            <a:bodyPr anchor="ctr" rtlCol="false" tIns="37583" lIns="37583" bIns="37583" rIns="37583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name="AutoShape 9" id="9"/>
          <p:cNvSpPr/>
          <p:nvPr/>
        </p:nvSpPr>
        <p:spPr>
          <a:xfrm>
            <a:off x="4875128" y="5589790"/>
            <a:ext cx="8537743" cy="0"/>
          </a:xfrm>
          <a:prstGeom prst="line">
            <a:avLst/>
          </a:prstGeom>
          <a:ln cap="flat" w="47625">
            <a:solidFill>
              <a:srgbClr val="9CA68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3234719" y="549967"/>
            <a:ext cx="5658291" cy="2001252"/>
          </a:xfrm>
          <a:custGeom>
            <a:avLst/>
            <a:gdLst/>
            <a:ahLst/>
            <a:cxnLst/>
            <a:rect r="r" b="b" t="t" l="l"/>
            <a:pathLst>
              <a:path h="2001252" w="5658291">
                <a:moveTo>
                  <a:pt x="0" y="0"/>
                </a:moveTo>
                <a:lnTo>
                  <a:pt x="5658291" y="0"/>
                </a:lnTo>
                <a:lnTo>
                  <a:pt x="5658291" y="2001253"/>
                </a:lnTo>
                <a:lnTo>
                  <a:pt x="0" y="2001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523929" y="7657965"/>
            <a:ext cx="7315200" cy="3684201"/>
          </a:xfrm>
          <a:custGeom>
            <a:avLst/>
            <a:gdLst/>
            <a:ahLst/>
            <a:cxnLst/>
            <a:rect r="r" b="b" t="t" l="l"/>
            <a:pathLst>
              <a:path h="3684201" w="7315200">
                <a:moveTo>
                  <a:pt x="0" y="0"/>
                </a:moveTo>
                <a:lnTo>
                  <a:pt x="7315200" y="0"/>
                </a:lnTo>
                <a:lnTo>
                  <a:pt x="7315200" y="3684201"/>
                </a:lnTo>
                <a:lnTo>
                  <a:pt x="0" y="36842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719611" y="4228206"/>
            <a:ext cx="12848778" cy="929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41"/>
              </a:lnSpc>
            </a:pPr>
            <a:r>
              <a:rPr lang="en-US" sz="7230">
                <a:solidFill>
                  <a:srgbClr val="374839"/>
                </a:solidFill>
                <a:latin typeface="Fredoka"/>
                <a:ea typeface="Fredoka"/>
                <a:cs typeface="Fredoka"/>
                <a:sym typeface="Fredoka"/>
              </a:rPr>
              <a:t>TERIMA KASIH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978537" y="6385128"/>
            <a:ext cx="8330926" cy="606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687">
                <a:solidFill>
                  <a:srgbClr val="374839"/>
                </a:solidFill>
                <a:latin typeface="Fredoka"/>
                <a:ea typeface="Fredoka"/>
                <a:cs typeface="Fredoka"/>
                <a:sym typeface="Fredoka"/>
              </a:rPr>
              <a:t>Ada Pertanyaan?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-483918" y="8229439"/>
            <a:ext cx="5045811" cy="2541254"/>
          </a:xfrm>
          <a:custGeom>
            <a:avLst/>
            <a:gdLst/>
            <a:ahLst/>
            <a:cxnLst/>
            <a:rect r="r" b="b" t="t" l="l"/>
            <a:pathLst>
              <a:path h="2541254" w="5045811">
                <a:moveTo>
                  <a:pt x="0" y="0"/>
                </a:moveTo>
                <a:lnTo>
                  <a:pt x="5045811" y="0"/>
                </a:lnTo>
                <a:lnTo>
                  <a:pt x="5045811" y="2541253"/>
                </a:lnTo>
                <a:lnTo>
                  <a:pt x="0" y="25412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578232" y="8035076"/>
            <a:ext cx="5045811" cy="2541254"/>
          </a:xfrm>
          <a:custGeom>
            <a:avLst/>
            <a:gdLst/>
            <a:ahLst/>
            <a:cxnLst/>
            <a:rect r="r" b="b" t="t" l="l"/>
            <a:pathLst>
              <a:path h="2541254" w="5045811">
                <a:moveTo>
                  <a:pt x="0" y="0"/>
                </a:moveTo>
                <a:lnTo>
                  <a:pt x="5045811" y="0"/>
                </a:lnTo>
                <a:lnTo>
                  <a:pt x="5045811" y="2541254"/>
                </a:lnTo>
                <a:lnTo>
                  <a:pt x="0" y="25412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244273" y="-714858"/>
            <a:ext cx="5375629" cy="4114800"/>
          </a:xfrm>
          <a:custGeom>
            <a:avLst/>
            <a:gdLst/>
            <a:ahLst/>
            <a:cxnLst/>
            <a:rect r="r" b="b" t="t" l="l"/>
            <a:pathLst>
              <a:path h="4114800" w="5375629">
                <a:moveTo>
                  <a:pt x="0" y="0"/>
                </a:moveTo>
                <a:lnTo>
                  <a:pt x="5375629" y="0"/>
                </a:lnTo>
                <a:lnTo>
                  <a:pt x="53756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6932088" y="-906355"/>
            <a:ext cx="5375629" cy="4114800"/>
          </a:xfrm>
          <a:custGeom>
            <a:avLst/>
            <a:gdLst/>
            <a:ahLst/>
            <a:cxnLst/>
            <a:rect r="r" b="b" t="t" l="l"/>
            <a:pathLst>
              <a:path h="4114800" w="5375629">
                <a:moveTo>
                  <a:pt x="0" y="0"/>
                </a:moveTo>
                <a:lnTo>
                  <a:pt x="5375629" y="0"/>
                </a:lnTo>
                <a:lnTo>
                  <a:pt x="53756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-1659115" y="-228600"/>
            <a:ext cx="5375629" cy="4114800"/>
          </a:xfrm>
          <a:custGeom>
            <a:avLst/>
            <a:gdLst/>
            <a:ahLst/>
            <a:cxnLst/>
            <a:rect r="r" b="b" t="t" l="l"/>
            <a:pathLst>
              <a:path h="4114800" w="5375629">
                <a:moveTo>
                  <a:pt x="0" y="0"/>
                </a:moveTo>
                <a:lnTo>
                  <a:pt x="5375630" y="0"/>
                </a:lnTo>
                <a:lnTo>
                  <a:pt x="53756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850847" y="-1315930"/>
            <a:ext cx="5375629" cy="4114800"/>
          </a:xfrm>
          <a:custGeom>
            <a:avLst/>
            <a:gdLst/>
            <a:ahLst/>
            <a:cxnLst/>
            <a:rect r="r" b="b" t="t" l="l"/>
            <a:pathLst>
              <a:path h="4114800" w="5375629">
                <a:moveTo>
                  <a:pt x="0" y="0"/>
                </a:moveTo>
                <a:lnTo>
                  <a:pt x="5375629" y="0"/>
                </a:lnTo>
                <a:lnTo>
                  <a:pt x="53756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DAHWjO8E4yk</dc:identifier>
  <dcterms:modified xsi:type="dcterms:W3CDTF">2011-08-01T06:04:30Z</dcterms:modified>
  <cp:revision>1</cp:revision>
  <dc:title>deep learning</dc:title>
</cp:coreProperties>
</file>