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461" r:id="rId2"/>
    <p:sldId id="399" r:id="rId3"/>
    <p:sldId id="448" r:id="rId4"/>
    <p:sldId id="434" r:id="rId5"/>
    <p:sldId id="401" r:id="rId6"/>
    <p:sldId id="416" r:id="rId7"/>
    <p:sldId id="402" r:id="rId8"/>
    <p:sldId id="358" r:id="rId9"/>
    <p:sldId id="404" r:id="rId10"/>
    <p:sldId id="410" r:id="rId11"/>
    <p:sldId id="437" r:id="rId12"/>
    <p:sldId id="428" r:id="rId13"/>
    <p:sldId id="435" r:id="rId14"/>
    <p:sldId id="517" r:id="rId15"/>
    <p:sldId id="436" r:id="rId16"/>
    <p:sldId id="441" r:id="rId17"/>
    <p:sldId id="514" r:id="rId18"/>
    <p:sldId id="515" r:id="rId19"/>
    <p:sldId id="442" r:id="rId20"/>
    <p:sldId id="516" r:id="rId21"/>
    <p:sldId id="443" r:id="rId22"/>
    <p:sldId id="500" r:id="rId23"/>
    <p:sldId id="454" r:id="rId24"/>
    <p:sldId id="444" r:id="rId25"/>
    <p:sldId id="438" r:id="rId26"/>
    <p:sldId id="429" r:id="rId27"/>
    <p:sldId id="430" r:id="rId28"/>
    <p:sldId id="446" r:id="rId29"/>
    <p:sldId id="431" r:id="rId30"/>
    <p:sldId id="432" r:id="rId31"/>
    <p:sldId id="433" r:id="rId32"/>
    <p:sldId id="447" r:id="rId33"/>
    <p:sldId id="502" r:id="rId34"/>
    <p:sldId id="463" r:id="rId3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1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7" autoAdjust="0"/>
  </p:normalViewPr>
  <p:slideViewPr>
    <p:cSldViewPr>
      <p:cViewPr>
        <p:scale>
          <a:sx n="50" d="100"/>
          <a:sy n="50" d="100"/>
        </p:scale>
        <p:origin x="-1872" y="-432"/>
      </p:cViewPr>
      <p:guideLst>
        <p:guide orient="horz" pos="91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1AC3A1-1406-4CD1-9074-1DF6717D4C3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CC0E51-0A23-412F-8BA1-FE6424424F0E}">
      <dgm:prSet phldrT="[Text]" custT="1"/>
      <dgm:spPr/>
      <dgm:t>
        <a:bodyPr/>
        <a:lstStyle/>
        <a:p>
          <a:r>
            <a:rPr lang="en-US" sz="2800" b="1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smtClean="0">
              <a:latin typeface="Arial" pitchFamily="34" charset="0"/>
              <a:cs typeface="Arial" pitchFamily="34" charset="0"/>
            </a:rPr>
            <a:t> Merdeka </a:t>
          </a:r>
          <a:endParaRPr lang="en-US" sz="2800" b="1" dirty="0">
            <a:latin typeface="Arial" pitchFamily="34" charset="0"/>
            <a:cs typeface="Arial" pitchFamily="34" charset="0"/>
          </a:endParaRPr>
        </a:p>
      </dgm:t>
    </dgm:pt>
    <dgm:pt modelId="{9FF8AA7A-A79E-4ED2-AF14-F56CA019713A}" type="parTrans" cxnId="{6BE1D62F-C624-4091-BA3A-774C681C8086}">
      <dgm:prSet/>
      <dgm:spPr/>
      <dgm:t>
        <a:bodyPr/>
        <a:lstStyle/>
        <a:p>
          <a:endParaRPr lang="en-US"/>
        </a:p>
      </dgm:t>
    </dgm:pt>
    <dgm:pt modelId="{82A68F17-10C1-4862-BDC3-922329AF36DA}" type="sibTrans" cxnId="{6BE1D62F-C624-4091-BA3A-774C681C8086}">
      <dgm:prSet/>
      <dgm:spPr/>
      <dgm:t>
        <a:bodyPr/>
        <a:lstStyle/>
        <a:p>
          <a:endParaRPr lang="en-US"/>
        </a:p>
      </dgm:t>
    </dgm:pt>
    <dgm:pt modelId="{B7392FC3-0DF7-4DB1-9A63-6F5E01CBB0D2}">
      <dgm:prSet phldrT="[Text]"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E36F5F6-786F-49D2-959F-7D85E4AB0F86}" type="parTrans" cxnId="{CBB061B6-396A-426B-91D5-3B341FA3AA14}">
      <dgm:prSet/>
      <dgm:spPr/>
      <dgm:t>
        <a:bodyPr/>
        <a:lstStyle/>
        <a:p>
          <a:endParaRPr lang="en-US"/>
        </a:p>
      </dgm:t>
    </dgm:pt>
    <dgm:pt modelId="{257E759E-4D2E-4A5E-8EC0-EB53ACD2F94F}" type="sibTrans" cxnId="{CBB061B6-396A-426B-91D5-3B341FA3AA14}">
      <dgm:prSet/>
      <dgm:spPr/>
      <dgm:t>
        <a:bodyPr/>
        <a:lstStyle/>
        <a:p>
          <a:endParaRPr lang="en-US"/>
        </a:p>
      </dgm:t>
    </dgm:pt>
    <dgm:pt modelId="{59D63A86-2339-45E8-AEAF-193A13E43574}">
      <dgm:prSet phldrT="[Text]"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dirty="0" smtClean="0">
            <a:latin typeface="Arial" pitchFamily="34" charset="0"/>
            <a:cs typeface="Arial" pitchFamily="34" charset="0"/>
          </a:endParaRPr>
        </a:p>
        <a:p>
          <a:r>
            <a:rPr lang="en-US" sz="24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9CD84E5F-154D-4575-AEB5-C3D1D89F9AE1}" type="parTrans" cxnId="{BE7692A5-F62D-4D94-8CEB-B5332C067F1B}">
      <dgm:prSet/>
      <dgm:spPr/>
      <dgm:t>
        <a:bodyPr/>
        <a:lstStyle/>
        <a:p>
          <a:endParaRPr lang="en-US"/>
        </a:p>
      </dgm:t>
    </dgm:pt>
    <dgm:pt modelId="{21210086-D005-43B6-93C2-751BEEA67873}" type="sibTrans" cxnId="{BE7692A5-F62D-4D94-8CEB-B5332C067F1B}">
      <dgm:prSet/>
      <dgm:spPr/>
      <dgm:t>
        <a:bodyPr/>
        <a:lstStyle/>
        <a:p>
          <a:endParaRPr lang="en-US"/>
        </a:p>
      </dgm:t>
    </dgm:pt>
    <dgm:pt modelId="{612AF5CC-CDA4-4F8A-AC84-5A0701705F28}">
      <dgm:prSet custT="1"/>
      <dgm:spPr/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BB41B76-3367-49D8-965B-A45C6060FBF5}" type="parTrans" cxnId="{276C25F3-E4FA-438D-96D2-024B4F5AF27E}">
      <dgm:prSet/>
      <dgm:spPr/>
      <dgm:t>
        <a:bodyPr/>
        <a:lstStyle/>
        <a:p>
          <a:endParaRPr lang="en-US"/>
        </a:p>
      </dgm:t>
    </dgm:pt>
    <dgm:pt modelId="{178180D1-F209-430B-B788-C2CA354865F6}" type="sibTrans" cxnId="{276C25F3-E4FA-438D-96D2-024B4F5AF27E}">
      <dgm:prSet/>
      <dgm:spPr/>
      <dgm:t>
        <a:bodyPr/>
        <a:lstStyle/>
        <a:p>
          <a:endParaRPr lang="en-US"/>
        </a:p>
      </dgm:t>
    </dgm:pt>
    <dgm:pt modelId="{83E0C0A2-6FF7-4A7F-A7BB-6032D6226131}">
      <dgm:prSet custT="1"/>
      <dgm:spPr/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212928B-2458-42B9-8221-812072950B66}" type="parTrans" cxnId="{E4532AA7-44FF-49CF-A5C7-4A00EB33A913}">
      <dgm:prSet/>
      <dgm:spPr/>
      <dgm:t>
        <a:bodyPr/>
        <a:lstStyle/>
        <a:p>
          <a:endParaRPr lang="en-US"/>
        </a:p>
      </dgm:t>
    </dgm:pt>
    <dgm:pt modelId="{B33C0CFD-2816-4D45-9E55-A0E8BF992AD9}" type="sibTrans" cxnId="{E4532AA7-44FF-49CF-A5C7-4A00EB33A913}">
      <dgm:prSet/>
      <dgm:spPr/>
      <dgm:t>
        <a:bodyPr/>
        <a:lstStyle/>
        <a:p>
          <a:endParaRPr lang="en-US"/>
        </a:p>
      </dgm:t>
    </dgm:pt>
    <dgm:pt modelId="{553EDEB9-9C6D-480F-9CEA-4CE03704F3D5}">
      <dgm:prSet custT="1"/>
      <dgm:spPr/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0AC774E-315D-4F00-AA0B-1F2ADC9F9BA1}" type="parTrans" cxnId="{F7BE0564-301C-447A-A698-9EFF36358060}">
      <dgm:prSet/>
      <dgm:spPr/>
      <dgm:t>
        <a:bodyPr/>
        <a:lstStyle/>
        <a:p>
          <a:endParaRPr lang="en-US"/>
        </a:p>
      </dgm:t>
    </dgm:pt>
    <dgm:pt modelId="{9DA531D7-6A12-4843-BB99-CD058E352624}" type="sibTrans" cxnId="{F7BE0564-301C-447A-A698-9EFF36358060}">
      <dgm:prSet/>
      <dgm:spPr/>
      <dgm:t>
        <a:bodyPr/>
        <a:lstStyle/>
        <a:p>
          <a:endParaRPr lang="en-US"/>
        </a:p>
      </dgm:t>
    </dgm:pt>
    <dgm:pt modelId="{DDA80C58-93EF-44C3-BBFB-0E8D4558EEDC}">
      <dgm:prSet custT="1"/>
      <dgm:spPr/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B2D4BD6-833A-4C19-BCE1-43453F708A63}" type="parTrans" cxnId="{AB9B5ED7-06C8-4E8F-A5B1-4F706A333CE3}">
      <dgm:prSet/>
      <dgm:spPr/>
      <dgm:t>
        <a:bodyPr/>
        <a:lstStyle/>
        <a:p>
          <a:endParaRPr lang="en-US"/>
        </a:p>
      </dgm:t>
    </dgm:pt>
    <dgm:pt modelId="{940D2B3A-2791-457E-B2E1-F608A9DB17ED}" type="sibTrans" cxnId="{AB9B5ED7-06C8-4E8F-A5B1-4F706A333CE3}">
      <dgm:prSet/>
      <dgm:spPr/>
      <dgm:t>
        <a:bodyPr/>
        <a:lstStyle/>
        <a:p>
          <a:endParaRPr lang="en-US"/>
        </a:p>
      </dgm:t>
    </dgm:pt>
    <dgm:pt modelId="{B09B1458-12CD-4282-9410-5C3EE4659ABE}">
      <dgm:prSet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FC1E3654-BC9A-4C75-B536-6E916105775B}" type="parTrans" cxnId="{02222508-3CAB-4E97-8423-B5153A0C702F}">
      <dgm:prSet/>
      <dgm:spPr/>
      <dgm:t>
        <a:bodyPr/>
        <a:lstStyle/>
        <a:p>
          <a:endParaRPr lang="en-US"/>
        </a:p>
      </dgm:t>
    </dgm:pt>
    <dgm:pt modelId="{00826E31-887E-474B-916C-098C99F7E412}" type="sibTrans" cxnId="{02222508-3CAB-4E97-8423-B5153A0C702F}">
      <dgm:prSet/>
      <dgm:spPr/>
      <dgm:t>
        <a:bodyPr/>
        <a:lstStyle/>
        <a:p>
          <a:endParaRPr lang="en-US"/>
        </a:p>
      </dgm:t>
    </dgm:pt>
    <dgm:pt modelId="{D39242D5-EA5E-4BB0-A724-5E45D0565A73}">
      <dgm:prSet/>
      <dgm:spPr/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20E7195-94BA-4F5F-98E7-D9B45B11B2A1}" type="parTrans" cxnId="{8AC94F27-89D2-498B-8E0E-9E6A94A95A05}">
      <dgm:prSet/>
      <dgm:spPr/>
      <dgm:t>
        <a:bodyPr/>
        <a:lstStyle/>
        <a:p>
          <a:endParaRPr lang="en-US"/>
        </a:p>
      </dgm:t>
    </dgm:pt>
    <dgm:pt modelId="{4C1D8A8F-63C6-4A87-A4AB-E6BB780738E3}" type="sibTrans" cxnId="{8AC94F27-89D2-498B-8E0E-9E6A94A95A05}">
      <dgm:prSet/>
      <dgm:spPr/>
      <dgm:t>
        <a:bodyPr/>
        <a:lstStyle/>
        <a:p>
          <a:endParaRPr lang="en-US"/>
        </a:p>
      </dgm:t>
    </dgm:pt>
    <dgm:pt modelId="{34E1231C-912D-4480-A6CC-B2DB17C4353D}" type="pres">
      <dgm:prSet presAssocID="{391AC3A1-1406-4CD1-9074-1DF6717D4C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FF06EE3-77D6-4567-B54F-5D227641D88C}" type="pres">
      <dgm:prSet presAssocID="{40CC0E51-0A23-412F-8BA1-FE6424424F0E}" presName="hierRoot1" presStyleCnt="0"/>
      <dgm:spPr/>
      <dgm:t>
        <a:bodyPr/>
        <a:lstStyle/>
        <a:p>
          <a:endParaRPr lang="en-US"/>
        </a:p>
      </dgm:t>
    </dgm:pt>
    <dgm:pt modelId="{260F5DA8-F595-4618-BB07-FF973903C516}" type="pres">
      <dgm:prSet presAssocID="{40CC0E51-0A23-412F-8BA1-FE6424424F0E}" presName="composite" presStyleCnt="0"/>
      <dgm:spPr/>
      <dgm:t>
        <a:bodyPr/>
        <a:lstStyle/>
        <a:p>
          <a:endParaRPr lang="en-US"/>
        </a:p>
      </dgm:t>
    </dgm:pt>
    <dgm:pt modelId="{19ACA8B1-9241-46EC-9A3E-A1F06982A979}" type="pres">
      <dgm:prSet presAssocID="{40CC0E51-0A23-412F-8BA1-FE6424424F0E}" presName="background" presStyleLbl="node0" presStyleIdx="0" presStyleCnt="1"/>
      <dgm:spPr/>
      <dgm:t>
        <a:bodyPr/>
        <a:lstStyle/>
        <a:p>
          <a:endParaRPr lang="en-US"/>
        </a:p>
      </dgm:t>
    </dgm:pt>
    <dgm:pt modelId="{8F839F7E-A823-4864-A773-FF0C450B5693}" type="pres">
      <dgm:prSet presAssocID="{40CC0E51-0A23-412F-8BA1-FE6424424F0E}" presName="text" presStyleLbl="fgAcc0" presStyleIdx="0" presStyleCnt="1" custScaleX="251219" custLinFactNeighborX="94044" custLinFactNeighborY="-189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3078B7-ACC0-4250-8196-53C750A07625}" type="pres">
      <dgm:prSet presAssocID="{40CC0E51-0A23-412F-8BA1-FE6424424F0E}" presName="hierChild2" presStyleCnt="0"/>
      <dgm:spPr/>
      <dgm:t>
        <a:bodyPr/>
        <a:lstStyle/>
        <a:p>
          <a:endParaRPr lang="en-US"/>
        </a:p>
      </dgm:t>
    </dgm:pt>
    <dgm:pt modelId="{3485822C-C530-4A7C-9C4A-0E5E8ACCD083}" type="pres">
      <dgm:prSet presAssocID="{EE36F5F6-786F-49D2-959F-7D85E4AB0F8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3DFF3A6-42B4-4A99-9502-FC656595B056}" type="pres">
      <dgm:prSet presAssocID="{B7392FC3-0DF7-4DB1-9A63-6F5E01CBB0D2}" presName="hierRoot2" presStyleCnt="0"/>
      <dgm:spPr/>
      <dgm:t>
        <a:bodyPr/>
        <a:lstStyle/>
        <a:p>
          <a:endParaRPr lang="en-US"/>
        </a:p>
      </dgm:t>
    </dgm:pt>
    <dgm:pt modelId="{20A08BB5-E7EB-47EE-90CD-325ECE7607E1}" type="pres">
      <dgm:prSet presAssocID="{B7392FC3-0DF7-4DB1-9A63-6F5E01CBB0D2}" presName="composite2" presStyleCnt="0"/>
      <dgm:spPr/>
      <dgm:t>
        <a:bodyPr/>
        <a:lstStyle/>
        <a:p>
          <a:endParaRPr lang="en-US"/>
        </a:p>
      </dgm:t>
    </dgm:pt>
    <dgm:pt modelId="{57D83D23-39E0-4737-A323-B492E3525959}" type="pres">
      <dgm:prSet presAssocID="{B7392FC3-0DF7-4DB1-9A63-6F5E01CBB0D2}" presName="background2" presStyleLbl="node2" presStyleIdx="0" presStyleCnt="2"/>
      <dgm:spPr/>
      <dgm:t>
        <a:bodyPr/>
        <a:lstStyle/>
        <a:p>
          <a:endParaRPr lang="en-US"/>
        </a:p>
      </dgm:t>
    </dgm:pt>
    <dgm:pt modelId="{26C561E9-76A8-49D7-AA92-ED6A044C11C3}" type="pres">
      <dgm:prSet presAssocID="{B7392FC3-0DF7-4DB1-9A63-6F5E01CBB0D2}" presName="text2" presStyleLbl="fgAcc2" presStyleIdx="0" presStyleCnt="2" custScaleX="135535" custLinFactX="-42234" custLinFactNeighborX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73F31E-B289-4E15-824C-A0F21A1A9F94}" type="pres">
      <dgm:prSet presAssocID="{B7392FC3-0DF7-4DB1-9A63-6F5E01CBB0D2}" presName="hierChild3" presStyleCnt="0"/>
      <dgm:spPr/>
      <dgm:t>
        <a:bodyPr/>
        <a:lstStyle/>
        <a:p>
          <a:endParaRPr lang="en-US"/>
        </a:p>
      </dgm:t>
    </dgm:pt>
    <dgm:pt modelId="{2DF7535C-8A10-48A1-A3D1-03C0DAF6D04A}" type="pres">
      <dgm:prSet presAssocID="{9CD84E5F-154D-4575-AEB5-C3D1D89F9AE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E45D626-0E3E-4328-8D97-308839E90E22}" type="pres">
      <dgm:prSet presAssocID="{59D63A86-2339-45E8-AEAF-193A13E43574}" presName="hierRoot2" presStyleCnt="0"/>
      <dgm:spPr/>
      <dgm:t>
        <a:bodyPr/>
        <a:lstStyle/>
        <a:p>
          <a:endParaRPr lang="en-US"/>
        </a:p>
      </dgm:t>
    </dgm:pt>
    <dgm:pt modelId="{C97CEDE6-FADA-43DA-990B-007A7616AA6C}" type="pres">
      <dgm:prSet presAssocID="{59D63A86-2339-45E8-AEAF-193A13E43574}" presName="composite2" presStyleCnt="0"/>
      <dgm:spPr/>
      <dgm:t>
        <a:bodyPr/>
        <a:lstStyle/>
        <a:p>
          <a:endParaRPr lang="en-US"/>
        </a:p>
      </dgm:t>
    </dgm:pt>
    <dgm:pt modelId="{E34F729A-F554-49B0-B407-98C2319DF7BC}" type="pres">
      <dgm:prSet presAssocID="{59D63A86-2339-45E8-AEAF-193A13E43574}" presName="background2" presStyleLbl="node2" presStyleIdx="1" presStyleCnt="2"/>
      <dgm:spPr/>
      <dgm:t>
        <a:bodyPr/>
        <a:lstStyle/>
        <a:p>
          <a:endParaRPr lang="en-US"/>
        </a:p>
      </dgm:t>
    </dgm:pt>
    <dgm:pt modelId="{05E654C3-8204-4244-A573-33579128BCF7}" type="pres">
      <dgm:prSet presAssocID="{59D63A86-2339-45E8-AEAF-193A13E43574}" presName="text2" presStyleLbl="fgAcc2" presStyleIdx="1" presStyleCnt="2" custScaleX="275767" custLinFactX="6111" custLinFactNeighborX="100000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8DF39-B5E2-49D1-A6A3-0E680C1EE0FA}" type="pres">
      <dgm:prSet presAssocID="{59D63A86-2339-45E8-AEAF-193A13E43574}" presName="hierChild3" presStyleCnt="0"/>
      <dgm:spPr/>
      <dgm:t>
        <a:bodyPr/>
        <a:lstStyle/>
        <a:p>
          <a:endParaRPr lang="en-US"/>
        </a:p>
      </dgm:t>
    </dgm:pt>
    <dgm:pt modelId="{EA48F838-EF9A-4616-8BC4-0DE382B67872}" type="pres">
      <dgm:prSet presAssocID="{DBB41B76-3367-49D8-965B-A45C6060FBF5}" presName="Name17" presStyleLbl="parChTrans1D3" presStyleIdx="0" presStyleCnt="4"/>
      <dgm:spPr/>
      <dgm:t>
        <a:bodyPr/>
        <a:lstStyle/>
        <a:p>
          <a:endParaRPr lang="en-US"/>
        </a:p>
      </dgm:t>
    </dgm:pt>
    <dgm:pt modelId="{8EDD383F-CA22-429B-938D-23A11B8F2221}" type="pres">
      <dgm:prSet presAssocID="{612AF5CC-CDA4-4F8A-AC84-5A0701705F28}" presName="hierRoot3" presStyleCnt="0"/>
      <dgm:spPr/>
      <dgm:t>
        <a:bodyPr/>
        <a:lstStyle/>
        <a:p>
          <a:endParaRPr lang="en-US"/>
        </a:p>
      </dgm:t>
    </dgm:pt>
    <dgm:pt modelId="{B12D8D64-8ECF-4302-8488-D98AD02A5A29}" type="pres">
      <dgm:prSet presAssocID="{612AF5CC-CDA4-4F8A-AC84-5A0701705F28}" presName="composite3" presStyleCnt="0"/>
      <dgm:spPr/>
      <dgm:t>
        <a:bodyPr/>
        <a:lstStyle/>
        <a:p>
          <a:endParaRPr lang="en-US"/>
        </a:p>
      </dgm:t>
    </dgm:pt>
    <dgm:pt modelId="{C231D6C0-9D51-4635-BBCD-D7E493B7D153}" type="pres">
      <dgm:prSet presAssocID="{612AF5CC-CDA4-4F8A-AC84-5A0701705F28}" presName="background3" presStyleLbl="node3" presStyleIdx="0" presStyleCnt="4"/>
      <dgm:spPr/>
      <dgm:t>
        <a:bodyPr/>
        <a:lstStyle/>
        <a:p>
          <a:endParaRPr lang="en-US"/>
        </a:p>
      </dgm:t>
    </dgm:pt>
    <dgm:pt modelId="{6FC95B37-84ED-4A07-9711-8800F0AFC584}" type="pres">
      <dgm:prSet presAssocID="{612AF5CC-CDA4-4F8A-AC84-5A0701705F28}" presName="text3" presStyleLbl="fgAcc3" presStyleIdx="0" presStyleCnt="4" custScaleX="130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C0B5B8-65B5-43B9-8991-609E674A155B}" type="pres">
      <dgm:prSet presAssocID="{612AF5CC-CDA4-4F8A-AC84-5A0701705F28}" presName="hierChild4" presStyleCnt="0"/>
      <dgm:spPr/>
      <dgm:t>
        <a:bodyPr/>
        <a:lstStyle/>
        <a:p>
          <a:endParaRPr lang="en-US"/>
        </a:p>
      </dgm:t>
    </dgm:pt>
    <dgm:pt modelId="{467B88B3-1109-4080-AB7F-812CB4430831}" type="pres">
      <dgm:prSet presAssocID="{C212928B-2458-42B9-8221-812072950B66}" presName="Name17" presStyleLbl="parChTrans1D3" presStyleIdx="1" presStyleCnt="4"/>
      <dgm:spPr/>
      <dgm:t>
        <a:bodyPr/>
        <a:lstStyle/>
        <a:p>
          <a:endParaRPr lang="en-US"/>
        </a:p>
      </dgm:t>
    </dgm:pt>
    <dgm:pt modelId="{8D227BDA-F35A-482D-8B20-2290A7DA1FE3}" type="pres">
      <dgm:prSet presAssocID="{83E0C0A2-6FF7-4A7F-A7BB-6032D6226131}" presName="hierRoot3" presStyleCnt="0"/>
      <dgm:spPr/>
      <dgm:t>
        <a:bodyPr/>
        <a:lstStyle/>
        <a:p>
          <a:endParaRPr lang="en-US"/>
        </a:p>
      </dgm:t>
    </dgm:pt>
    <dgm:pt modelId="{5DB8671D-A1FD-49F7-BAE9-E016D7551C10}" type="pres">
      <dgm:prSet presAssocID="{83E0C0A2-6FF7-4A7F-A7BB-6032D6226131}" presName="composite3" presStyleCnt="0"/>
      <dgm:spPr/>
      <dgm:t>
        <a:bodyPr/>
        <a:lstStyle/>
        <a:p>
          <a:endParaRPr lang="en-US"/>
        </a:p>
      </dgm:t>
    </dgm:pt>
    <dgm:pt modelId="{15E0BDFC-C16E-47D1-8F91-7528A829F6C2}" type="pres">
      <dgm:prSet presAssocID="{83E0C0A2-6FF7-4A7F-A7BB-6032D6226131}" presName="background3" presStyleLbl="node3" presStyleIdx="1" presStyleCnt="4"/>
      <dgm:spPr/>
      <dgm:t>
        <a:bodyPr/>
        <a:lstStyle/>
        <a:p>
          <a:endParaRPr lang="en-US"/>
        </a:p>
      </dgm:t>
    </dgm:pt>
    <dgm:pt modelId="{1C60FCEA-7172-4601-B8DD-D7AA62432069}" type="pres">
      <dgm:prSet presAssocID="{83E0C0A2-6FF7-4A7F-A7BB-6032D622613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B3DC1A-35FA-4200-BC2D-8EC30E12A29F}" type="pres">
      <dgm:prSet presAssocID="{83E0C0A2-6FF7-4A7F-A7BB-6032D6226131}" presName="hierChild4" presStyleCnt="0"/>
      <dgm:spPr/>
      <dgm:t>
        <a:bodyPr/>
        <a:lstStyle/>
        <a:p>
          <a:endParaRPr lang="en-US"/>
        </a:p>
      </dgm:t>
    </dgm:pt>
    <dgm:pt modelId="{E16A3621-3195-4279-ADA0-62E65B0DB825}" type="pres">
      <dgm:prSet presAssocID="{60AC774E-315D-4F00-AA0B-1F2ADC9F9BA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02F42699-6A79-4FDE-A83A-C263CFEB958C}" type="pres">
      <dgm:prSet presAssocID="{553EDEB9-9C6D-480F-9CEA-4CE03704F3D5}" presName="hierRoot3" presStyleCnt="0"/>
      <dgm:spPr/>
      <dgm:t>
        <a:bodyPr/>
        <a:lstStyle/>
        <a:p>
          <a:endParaRPr lang="en-US"/>
        </a:p>
      </dgm:t>
    </dgm:pt>
    <dgm:pt modelId="{78C40F78-97AB-492E-843D-9AAC9112367B}" type="pres">
      <dgm:prSet presAssocID="{553EDEB9-9C6D-480F-9CEA-4CE03704F3D5}" presName="composite3" presStyleCnt="0"/>
      <dgm:spPr/>
      <dgm:t>
        <a:bodyPr/>
        <a:lstStyle/>
        <a:p>
          <a:endParaRPr lang="en-US"/>
        </a:p>
      </dgm:t>
    </dgm:pt>
    <dgm:pt modelId="{C614245B-5EB5-4E7B-89C1-A76F38B35040}" type="pres">
      <dgm:prSet presAssocID="{553EDEB9-9C6D-480F-9CEA-4CE03704F3D5}" presName="background3" presStyleLbl="node3" presStyleIdx="2" presStyleCnt="4"/>
      <dgm:spPr/>
      <dgm:t>
        <a:bodyPr/>
        <a:lstStyle/>
        <a:p>
          <a:endParaRPr lang="en-US"/>
        </a:p>
      </dgm:t>
    </dgm:pt>
    <dgm:pt modelId="{C0112700-8F52-4FB0-B68A-9E123C44A423}" type="pres">
      <dgm:prSet presAssocID="{553EDEB9-9C6D-480F-9CEA-4CE03704F3D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DEAD6F-D4ED-4AD9-BCBE-57E9EE39498E}" type="pres">
      <dgm:prSet presAssocID="{553EDEB9-9C6D-480F-9CEA-4CE03704F3D5}" presName="hierChild4" presStyleCnt="0"/>
      <dgm:spPr/>
      <dgm:t>
        <a:bodyPr/>
        <a:lstStyle/>
        <a:p>
          <a:endParaRPr lang="en-US"/>
        </a:p>
      </dgm:t>
    </dgm:pt>
    <dgm:pt modelId="{35EF4817-99A8-4769-ADC2-351F2998784C}" type="pres">
      <dgm:prSet presAssocID="{3B2D4BD6-833A-4C19-BCE1-43453F708A63}" presName="Name17" presStyleLbl="parChTrans1D3" presStyleIdx="3" presStyleCnt="4"/>
      <dgm:spPr/>
      <dgm:t>
        <a:bodyPr/>
        <a:lstStyle/>
        <a:p>
          <a:endParaRPr lang="en-US"/>
        </a:p>
      </dgm:t>
    </dgm:pt>
    <dgm:pt modelId="{4609C77E-C377-43D0-9B94-445F5A869FF7}" type="pres">
      <dgm:prSet presAssocID="{DDA80C58-93EF-44C3-BBFB-0E8D4558EEDC}" presName="hierRoot3" presStyleCnt="0"/>
      <dgm:spPr/>
      <dgm:t>
        <a:bodyPr/>
        <a:lstStyle/>
        <a:p>
          <a:endParaRPr lang="en-US"/>
        </a:p>
      </dgm:t>
    </dgm:pt>
    <dgm:pt modelId="{568BE5F4-4DA8-4D7E-95A4-76D9B6BCCFB8}" type="pres">
      <dgm:prSet presAssocID="{DDA80C58-93EF-44C3-BBFB-0E8D4558EEDC}" presName="composite3" presStyleCnt="0"/>
      <dgm:spPr/>
      <dgm:t>
        <a:bodyPr/>
        <a:lstStyle/>
        <a:p>
          <a:endParaRPr lang="en-US"/>
        </a:p>
      </dgm:t>
    </dgm:pt>
    <dgm:pt modelId="{7613D0DC-1F00-422A-9A61-21ACB72C61AB}" type="pres">
      <dgm:prSet presAssocID="{DDA80C58-93EF-44C3-BBFB-0E8D4558EEDC}" presName="background3" presStyleLbl="node3" presStyleIdx="3" presStyleCnt="4"/>
      <dgm:spPr/>
      <dgm:t>
        <a:bodyPr/>
        <a:lstStyle/>
        <a:p>
          <a:endParaRPr lang="en-US"/>
        </a:p>
      </dgm:t>
    </dgm:pt>
    <dgm:pt modelId="{36F0C698-44E0-47D1-8364-A3B2B4F076AD}" type="pres">
      <dgm:prSet presAssocID="{DDA80C58-93EF-44C3-BBFB-0E8D4558EEDC}" presName="text3" presStyleLbl="fgAcc3" presStyleIdx="3" presStyleCnt="4" custScaleX="163561" custLinFactNeighborX="21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7571C9-BF3B-4DE0-81F7-1515B7670A53}" type="pres">
      <dgm:prSet presAssocID="{DDA80C58-93EF-44C3-BBFB-0E8D4558EEDC}" presName="hierChild4" presStyleCnt="0"/>
      <dgm:spPr/>
      <dgm:t>
        <a:bodyPr/>
        <a:lstStyle/>
        <a:p>
          <a:endParaRPr lang="en-US"/>
        </a:p>
      </dgm:t>
    </dgm:pt>
    <dgm:pt modelId="{D96C27E5-4A22-444E-9B25-494F622879B6}" type="pres">
      <dgm:prSet presAssocID="{FC1E3654-BC9A-4C75-B536-6E916105775B}" presName="Name23" presStyleLbl="parChTrans1D4" presStyleIdx="0" presStyleCnt="2"/>
      <dgm:spPr/>
      <dgm:t>
        <a:bodyPr/>
        <a:lstStyle/>
        <a:p>
          <a:endParaRPr lang="en-US"/>
        </a:p>
      </dgm:t>
    </dgm:pt>
    <dgm:pt modelId="{AFFE329B-D8CA-4CB1-86C2-C782C4CD3338}" type="pres">
      <dgm:prSet presAssocID="{B09B1458-12CD-4282-9410-5C3EE4659ABE}" presName="hierRoot4" presStyleCnt="0"/>
      <dgm:spPr/>
      <dgm:t>
        <a:bodyPr/>
        <a:lstStyle/>
        <a:p>
          <a:endParaRPr lang="en-US"/>
        </a:p>
      </dgm:t>
    </dgm:pt>
    <dgm:pt modelId="{C622EA2A-DE58-4961-B309-279435B479DE}" type="pres">
      <dgm:prSet presAssocID="{B09B1458-12CD-4282-9410-5C3EE4659ABE}" presName="composite4" presStyleCnt="0"/>
      <dgm:spPr/>
      <dgm:t>
        <a:bodyPr/>
        <a:lstStyle/>
        <a:p>
          <a:endParaRPr lang="en-US"/>
        </a:p>
      </dgm:t>
    </dgm:pt>
    <dgm:pt modelId="{D261C8EA-2759-43C9-A348-5C9EA44F4034}" type="pres">
      <dgm:prSet presAssocID="{B09B1458-12CD-4282-9410-5C3EE4659ABE}" presName="background4" presStyleLbl="node4" presStyleIdx="0" presStyleCnt="2"/>
      <dgm:spPr/>
      <dgm:t>
        <a:bodyPr/>
        <a:lstStyle/>
        <a:p>
          <a:endParaRPr lang="en-US"/>
        </a:p>
      </dgm:t>
    </dgm:pt>
    <dgm:pt modelId="{15924C03-2C54-4E4D-84FD-EE293BDA31E2}" type="pres">
      <dgm:prSet presAssocID="{B09B1458-12CD-4282-9410-5C3EE4659ABE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46EFE-6414-4331-BAF1-B6294C6789A6}" type="pres">
      <dgm:prSet presAssocID="{B09B1458-12CD-4282-9410-5C3EE4659ABE}" presName="hierChild5" presStyleCnt="0"/>
      <dgm:spPr/>
      <dgm:t>
        <a:bodyPr/>
        <a:lstStyle/>
        <a:p>
          <a:endParaRPr lang="en-US"/>
        </a:p>
      </dgm:t>
    </dgm:pt>
    <dgm:pt modelId="{81160A53-885D-496E-B832-A9B125BA4033}" type="pres">
      <dgm:prSet presAssocID="{420E7195-94BA-4F5F-98E7-D9B45B11B2A1}" presName="Name23" presStyleLbl="parChTrans1D4" presStyleIdx="1" presStyleCnt="2"/>
      <dgm:spPr/>
      <dgm:t>
        <a:bodyPr/>
        <a:lstStyle/>
        <a:p>
          <a:endParaRPr lang="en-US"/>
        </a:p>
      </dgm:t>
    </dgm:pt>
    <dgm:pt modelId="{BBF757DF-78A8-4E36-BF41-073AF0726A43}" type="pres">
      <dgm:prSet presAssocID="{D39242D5-EA5E-4BB0-A724-5E45D0565A73}" presName="hierRoot4" presStyleCnt="0"/>
      <dgm:spPr/>
      <dgm:t>
        <a:bodyPr/>
        <a:lstStyle/>
        <a:p>
          <a:endParaRPr lang="en-US"/>
        </a:p>
      </dgm:t>
    </dgm:pt>
    <dgm:pt modelId="{5F467362-747C-476C-9930-DC72627177E8}" type="pres">
      <dgm:prSet presAssocID="{D39242D5-EA5E-4BB0-A724-5E45D0565A73}" presName="composite4" presStyleCnt="0"/>
      <dgm:spPr/>
      <dgm:t>
        <a:bodyPr/>
        <a:lstStyle/>
        <a:p>
          <a:endParaRPr lang="en-US"/>
        </a:p>
      </dgm:t>
    </dgm:pt>
    <dgm:pt modelId="{0A75A18C-F61C-4884-9506-7F827EB0CE84}" type="pres">
      <dgm:prSet presAssocID="{D39242D5-EA5E-4BB0-A724-5E45D0565A73}" presName="background4" presStyleLbl="node4" presStyleIdx="1" presStyleCnt="2"/>
      <dgm:spPr/>
      <dgm:t>
        <a:bodyPr/>
        <a:lstStyle/>
        <a:p>
          <a:endParaRPr lang="en-US"/>
        </a:p>
      </dgm:t>
    </dgm:pt>
    <dgm:pt modelId="{80D96CEE-A94B-47B3-82B3-64A5C9240FFA}" type="pres">
      <dgm:prSet presAssocID="{D39242D5-EA5E-4BB0-A724-5E45D0565A73}" presName="text4" presStyleLbl="fgAcc4" presStyleIdx="1" presStyleCnt="2" custScaleX="142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374E6-F0E2-402A-901C-2BAAA99E3C36}" type="pres">
      <dgm:prSet presAssocID="{D39242D5-EA5E-4BB0-A724-5E45D0565A73}" presName="hierChild5" presStyleCnt="0"/>
      <dgm:spPr/>
      <dgm:t>
        <a:bodyPr/>
        <a:lstStyle/>
        <a:p>
          <a:endParaRPr lang="en-US"/>
        </a:p>
      </dgm:t>
    </dgm:pt>
  </dgm:ptLst>
  <dgm:cxnLst>
    <dgm:cxn modelId="{C6F5C292-EB40-467C-86C2-2B59C6145F01}" type="presOf" srcId="{D39242D5-EA5E-4BB0-A724-5E45D0565A73}" destId="{80D96CEE-A94B-47B3-82B3-64A5C9240FFA}" srcOrd="0" destOrd="0" presId="urn:microsoft.com/office/officeart/2005/8/layout/hierarchy1"/>
    <dgm:cxn modelId="{E4532AA7-44FF-49CF-A5C7-4A00EB33A913}" srcId="{59D63A86-2339-45E8-AEAF-193A13E43574}" destId="{83E0C0A2-6FF7-4A7F-A7BB-6032D6226131}" srcOrd="1" destOrd="0" parTransId="{C212928B-2458-42B9-8221-812072950B66}" sibTransId="{B33C0CFD-2816-4D45-9E55-A0E8BF992AD9}"/>
    <dgm:cxn modelId="{EDFE1999-4EA4-483B-ACD8-BBB88BCC2F9B}" type="presOf" srcId="{DDA80C58-93EF-44C3-BBFB-0E8D4558EEDC}" destId="{36F0C698-44E0-47D1-8364-A3B2B4F076AD}" srcOrd="0" destOrd="0" presId="urn:microsoft.com/office/officeart/2005/8/layout/hierarchy1"/>
    <dgm:cxn modelId="{E2D03E57-0568-4EAA-B49A-6C66847D4EA6}" type="presOf" srcId="{9CD84E5F-154D-4575-AEB5-C3D1D89F9AE1}" destId="{2DF7535C-8A10-48A1-A3D1-03C0DAF6D04A}" srcOrd="0" destOrd="0" presId="urn:microsoft.com/office/officeart/2005/8/layout/hierarchy1"/>
    <dgm:cxn modelId="{D89D66DE-A11F-43DF-9626-C3A54ABE1A71}" type="presOf" srcId="{EE36F5F6-786F-49D2-959F-7D85E4AB0F86}" destId="{3485822C-C530-4A7C-9C4A-0E5E8ACCD083}" srcOrd="0" destOrd="0" presId="urn:microsoft.com/office/officeart/2005/8/layout/hierarchy1"/>
    <dgm:cxn modelId="{DEE60F1F-C51A-4829-BD20-DCD87656B00A}" type="presOf" srcId="{FC1E3654-BC9A-4C75-B536-6E916105775B}" destId="{D96C27E5-4A22-444E-9B25-494F622879B6}" srcOrd="0" destOrd="0" presId="urn:microsoft.com/office/officeart/2005/8/layout/hierarchy1"/>
    <dgm:cxn modelId="{CEA7C35E-A92B-46E7-BF43-1E090C115B9D}" type="presOf" srcId="{391AC3A1-1406-4CD1-9074-1DF6717D4C32}" destId="{34E1231C-912D-4480-A6CC-B2DB17C4353D}" srcOrd="0" destOrd="0" presId="urn:microsoft.com/office/officeart/2005/8/layout/hierarchy1"/>
    <dgm:cxn modelId="{276C25F3-E4FA-438D-96D2-024B4F5AF27E}" srcId="{59D63A86-2339-45E8-AEAF-193A13E43574}" destId="{612AF5CC-CDA4-4F8A-AC84-5A0701705F28}" srcOrd="0" destOrd="0" parTransId="{DBB41B76-3367-49D8-965B-A45C6060FBF5}" sibTransId="{178180D1-F209-430B-B788-C2CA354865F6}"/>
    <dgm:cxn modelId="{BE7692A5-F62D-4D94-8CEB-B5332C067F1B}" srcId="{40CC0E51-0A23-412F-8BA1-FE6424424F0E}" destId="{59D63A86-2339-45E8-AEAF-193A13E43574}" srcOrd="1" destOrd="0" parTransId="{9CD84E5F-154D-4575-AEB5-C3D1D89F9AE1}" sibTransId="{21210086-D005-43B6-93C2-751BEEA67873}"/>
    <dgm:cxn modelId="{51299B88-D2CC-44E8-87E0-0FA0FD2C4DB3}" type="presOf" srcId="{420E7195-94BA-4F5F-98E7-D9B45B11B2A1}" destId="{81160A53-885D-496E-B832-A9B125BA4033}" srcOrd="0" destOrd="0" presId="urn:microsoft.com/office/officeart/2005/8/layout/hierarchy1"/>
    <dgm:cxn modelId="{AB9B5ED7-06C8-4E8F-A5B1-4F706A333CE3}" srcId="{59D63A86-2339-45E8-AEAF-193A13E43574}" destId="{DDA80C58-93EF-44C3-BBFB-0E8D4558EEDC}" srcOrd="3" destOrd="0" parTransId="{3B2D4BD6-833A-4C19-BCE1-43453F708A63}" sibTransId="{940D2B3A-2791-457E-B2E1-F608A9DB17ED}"/>
    <dgm:cxn modelId="{02D831A7-9270-4C4D-8AEB-C648755AB05A}" type="presOf" srcId="{C212928B-2458-42B9-8221-812072950B66}" destId="{467B88B3-1109-4080-AB7F-812CB4430831}" srcOrd="0" destOrd="0" presId="urn:microsoft.com/office/officeart/2005/8/layout/hierarchy1"/>
    <dgm:cxn modelId="{C5F3C4A7-57C5-4748-8C74-E495F4D8F16B}" type="presOf" srcId="{83E0C0A2-6FF7-4A7F-A7BB-6032D6226131}" destId="{1C60FCEA-7172-4601-B8DD-D7AA62432069}" srcOrd="0" destOrd="0" presId="urn:microsoft.com/office/officeart/2005/8/layout/hierarchy1"/>
    <dgm:cxn modelId="{37751BB3-20C7-4578-9EB0-1D5D90EF13DD}" type="presOf" srcId="{59D63A86-2339-45E8-AEAF-193A13E43574}" destId="{05E654C3-8204-4244-A573-33579128BCF7}" srcOrd="0" destOrd="0" presId="urn:microsoft.com/office/officeart/2005/8/layout/hierarchy1"/>
    <dgm:cxn modelId="{8FE0BE3A-152A-4B7F-A441-F87968F1B51A}" type="presOf" srcId="{612AF5CC-CDA4-4F8A-AC84-5A0701705F28}" destId="{6FC95B37-84ED-4A07-9711-8800F0AFC584}" srcOrd="0" destOrd="0" presId="urn:microsoft.com/office/officeart/2005/8/layout/hierarchy1"/>
    <dgm:cxn modelId="{CBB061B6-396A-426B-91D5-3B341FA3AA14}" srcId="{40CC0E51-0A23-412F-8BA1-FE6424424F0E}" destId="{B7392FC3-0DF7-4DB1-9A63-6F5E01CBB0D2}" srcOrd="0" destOrd="0" parTransId="{EE36F5F6-786F-49D2-959F-7D85E4AB0F86}" sibTransId="{257E759E-4D2E-4A5E-8EC0-EB53ACD2F94F}"/>
    <dgm:cxn modelId="{6BE1D62F-C624-4091-BA3A-774C681C8086}" srcId="{391AC3A1-1406-4CD1-9074-1DF6717D4C32}" destId="{40CC0E51-0A23-412F-8BA1-FE6424424F0E}" srcOrd="0" destOrd="0" parTransId="{9FF8AA7A-A79E-4ED2-AF14-F56CA019713A}" sibTransId="{82A68F17-10C1-4862-BDC3-922329AF36DA}"/>
    <dgm:cxn modelId="{F7BE0564-301C-447A-A698-9EFF36358060}" srcId="{59D63A86-2339-45E8-AEAF-193A13E43574}" destId="{553EDEB9-9C6D-480F-9CEA-4CE03704F3D5}" srcOrd="2" destOrd="0" parTransId="{60AC774E-315D-4F00-AA0B-1F2ADC9F9BA1}" sibTransId="{9DA531D7-6A12-4843-BB99-CD058E352624}"/>
    <dgm:cxn modelId="{8AC94F27-89D2-498B-8E0E-9E6A94A95A05}" srcId="{DDA80C58-93EF-44C3-BBFB-0E8D4558EEDC}" destId="{D39242D5-EA5E-4BB0-A724-5E45D0565A73}" srcOrd="1" destOrd="0" parTransId="{420E7195-94BA-4F5F-98E7-D9B45B11B2A1}" sibTransId="{4C1D8A8F-63C6-4A87-A4AB-E6BB780738E3}"/>
    <dgm:cxn modelId="{AFF4008D-AD4B-43E6-9C7A-487AA5760C41}" type="presOf" srcId="{3B2D4BD6-833A-4C19-BCE1-43453F708A63}" destId="{35EF4817-99A8-4769-ADC2-351F2998784C}" srcOrd="0" destOrd="0" presId="urn:microsoft.com/office/officeart/2005/8/layout/hierarchy1"/>
    <dgm:cxn modelId="{0F49F283-05AA-4358-966B-18EB75FD5EB6}" type="presOf" srcId="{60AC774E-315D-4F00-AA0B-1F2ADC9F9BA1}" destId="{E16A3621-3195-4279-ADA0-62E65B0DB825}" srcOrd="0" destOrd="0" presId="urn:microsoft.com/office/officeart/2005/8/layout/hierarchy1"/>
    <dgm:cxn modelId="{CAD4AB48-1E38-42BC-AE60-50DDB2E8A275}" type="presOf" srcId="{B7392FC3-0DF7-4DB1-9A63-6F5E01CBB0D2}" destId="{26C561E9-76A8-49D7-AA92-ED6A044C11C3}" srcOrd="0" destOrd="0" presId="urn:microsoft.com/office/officeart/2005/8/layout/hierarchy1"/>
    <dgm:cxn modelId="{77119C33-6536-473B-89FC-07EE7A2E1577}" type="presOf" srcId="{DBB41B76-3367-49D8-965B-A45C6060FBF5}" destId="{EA48F838-EF9A-4616-8BC4-0DE382B67872}" srcOrd="0" destOrd="0" presId="urn:microsoft.com/office/officeart/2005/8/layout/hierarchy1"/>
    <dgm:cxn modelId="{D84D88F4-91AF-445F-A9F4-5C8363E13D0C}" type="presOf" srcId="{553EDEB9-9C6D-480F-9CEA-4CE03704F3D5}" destId="{C0112700-8F52-4FB0-B68A-9E123C44A423}" srcOrd="0" destOrd="0" presId="urn:microsoft.com/office/officeart/2005/8/layout/hierarchy1"/>
    <dgm:cxn modelId="{02222508-3CAB-4E97-8423-B5153A0C702F}" srcId="{DDA80C58-93EF-44C3-BBFB-0E8D4558EEDC}" destId="{B09B1458-12CD-4282-9410-5C3EE4659ABE}" srcOrd="0" destOrd="0" parTransId="{FC1E3654-BC9A-4C75-B536-6E916105775B}" sibTransId="{00826E31-887E-474B-916C-098C99F7E412}"/>
    <dgm:cxn modelId="{17D40BE6-AADA-4B5D-A328-0952364F4B49}" type="presOf" srcId="{B09B1458-12CD-4282-9410-5C3EE4659ABE}" destId="{15924C03-2C54-4E4D-84FD-EE293BDA31E2}" srcOrd="0" destOrd="0" presId="urn:microsoft.com/office/officeart/2005/8/layout/hierarchy1"/>
    <dgm:cxn modelId="{7CEF6E47-127A-43C9-8D20-4B6A47DCDFFA}" type="presOf" srcId="{40CC0E51-0A23-412F-8BA1-FE6424424F0E}" destId="{8F839F7E-A823-4864-A773-FF0C450B5693}" srcOrd="0" destOrd="0" presId="urn:microsoft.com/office/officeart/2005/8/layout/hierarchy1"/>
    <dgm:cxn modelId="{88A00915-B64D-4269-870D-6284298BF30F}" type="presParOf" srcId="{34E1231C-912D-4480-A6CC-B2DB17C4353D}" destId="{1FF06EE3-77D6-4567-B54F-5D227641D88C}" srcOrd="0" destOrd="0" presId="urn:microsoft.com/office/officeart/2005/8/layout/hierarchy1"/>
    <dgm:cxn modelId="{98CFDF6D-D596-4F7A-9D7E-522203FF624C}" type="presParOf" srcId="{1FF06EE3-77D6-4567-B54F-5D227641D88C}" destId="{260F5DA8-F595-4618-BB07-FF973903C516}" srcOrd="0" destOrd="0" presId="urn:microsoft.com/office/officeart/2005/8/layout/hierarchy1"/>
    <dgm:cxn modelId="{FA04AF08-63D4-4C16-9355-68BA3BD008C2}" type="presParOf" srcId="{260F5DA8-F595-4618-BB07-FF973903C516}" destId="{19ACA8B1-9241-46EC-9A3E-A1F06982A979}" srcOrd="0" destOrd="0" presId="urn:microsoft.com/office/officeart/2005/8/layout/hierarchy1"/>
    <dgm:cxn modelId="{039AE8F8-83A7-41C6-B515-F2C5218CAB59}" type="presParOf" srcId="{260F5DA8-F595-4618-BB07-FF973903C516}" destId="{8F839F7E-A823-4864-A773-FF0C450B5693}" srcOrd="1" destOrd="0" presId="urn:microsoft.com/office/officeart/2005/8/layout/hierarchy1"/>
    <dgm:cxn modelId="{9E57159A-C7B7-4317-BE82-1F994B894B20}" type="presParOf" srcId="{1FF06EE3-77D6-4567-B54F-5D227641D88C}" destId="{B33078B7-ACC0-4250-8196-53C750A07625}" srcOrd="1" destOrd="0" presId="urn:microsoft.com/office/officeart/2005/8/layout/hierarchy1"/>
    <dgm:cxn modelId="{681B0E90-43E3-4D04-9AE3-4DF2C25B3FDC}" type="presParOf" srcId="{B33078B7-ACC0-4250-8196-53C750A07625}" destId="{3485822C-C530-4A7C-9C4A-0E5E8ACCD083}" srcOrd="0" destOrd="0" presId="urn:microsoft.com/office/officeart/2005/8/layout/hierarchy1"/>
    <dgm:cxn modelId="{1B9CC9CD-C758-47EF-B6F0-EECF44A13EFD}" type="presParOf" srcId="{B33078B7-ACC0-4250-8196-53C750A07625}" destId="{73DFF3A6-42B4-4A99-9502-FC656595B056}" srcOrd="1" destOrd="0" presId="urn:microsoft.com/office/officeart/2005/8/layout/hierarchy1"/>
    <dgm:cxn modelId="{916F36C6-4FFF-409A-BBCC-BCFE4D3C417E}" type="presParOf" srcId="{73DFF3A6-42B4-4A99-9502-FC656595B056}" destId="{20A08BB5-E7EB-47EE-90CD-325ECE7607E1}" srcOrd="0" destOrd="0" presId="urn:microsoft.com/office/officeart/2005/8/layout/hierarchy1"/>
    <dgm:cxn modelId="{C99EBC9C-8D2D-4701-8E47-E787F9A1C918}" type="presParOf" srcId="{20A08BB5-E7EB-47EE-90CD-325ECE7607E1}" destId="{57D83D23-39E0-4737-A323-B492E3525959}" srcOrd="0" destOrd="0" presId="urn:microsoft.com/office/officeart/2005/8/layout/hierarchy1"/>
    <dgm:cxn modelId="{190D6785-C722-4C60-9CBE-754849B9725B}" type="presParOf" srcId="{20A08BB5-E7EB-47EE-90CD-325ECE7607E1}" destId="{26C561E9-76A8-49D7-AA92-ED6A044C11C3}" srcOrd="1" destOrd="0" presId="urn:microsoft.com/office/officeart/2005/8/layout/hierarchy1"/>
    <dgm:cxn modelId="{9875174F-0635-4911-B8DE-9E3FB3AC825D}" type="presParOf" srcId="{73DFF3A6-42B4-4A99-9502-FC656595B056}" destId="{B273F31E-B289-4E15-824C-A0F21A1A9F94}" srcOrd="1" destOrd="0" presId="urn:microsoft.com/office/officeart/2005/8/layout/hierarchy1"/>
    <dgm:cxn modelId="{65EDCA97-2F10-45DF-B608-0BFCB1FF7C8C}" type="presParOf" srcId="{B33078B7-ACC0-4250-8196-53C750A07625}" destId="{2DF7535C-8A10-48A1-A3D1-03C0DAF6D04A}" srcOrd="2" destOrd="0" presId="urn:microsoft.com/office/officeart/2005/8/layout/hierarchy1"/>
    <dgm:cxn modelId="{C71627A3-6B4C-47BB-9AC9-2D69D34FB20F}" type="presParOf" srcId="{B33078B7-ACC0-4250-8196-53C750A07625}" destId="{3E45D626-0E3E-4328-8D97-308839E90E22}" srcOrd="3" destOrd="0" presId="urn:microsoft.com/office/officeart/2005/8/layout/hierarchy1"/>
    <dgm:cxn modelId="{0F5FDF6E-6C69-4515-A3FC-644021E7D868}" type="presParOf" srcId="{3E45D626-0E3E-4328-8D97-308839E90E22}" destId="{C97CEDE6-FADA-43DA-990B-007A7616AA6C}" srcOrd="0" destOrd="0" presId="urn:microsoft.com/office/officeart/2005/8/layout/hierarchy1"/>
    <dgm:cxn modelId="{77C0D4CD-8702-4291-80B7-820489480E4B}" type="presParOf" srcId="{C97CEDE6-FADA-43DA-990B-007A7616AA6C}" destId="{E34F729A-F554-49B0-B407-98C2319DF7BC}" srcOrd="0" destOrd="0" presId="urn:microsoft.com/office/officeart/2005/8/layout/hierarchy1"/>
    <dgm:cxn modelId="{9724F4F2-3BB1-4731-A1A6-8F72667C8049}" type="presParOf" srcId="{C97CEDE6-FADA-43DA-990B-007A7616AA6C}" destId="{05E654C3-8204-4244-A573-33579128BCF7}" srcOrd="1" destOrd="0" presId="urn:microsoft.com/office/officeart/2005/8/layout/hierarchy1"/>
    <dgm:cxn modelId="{EB200DCB-A592-4FDC-A04F-C3C3316AC13A}" type="presParOf" srcId="{3E45D626-0E3E-4328-8D97-308839E90E22}" destId="{65C8DF39-B5E2-49D1-A6A3-0E680C1EE0FA}" srcOrd="1" destOrd="0" presId="urn:microsoft.com/office/officeart/2005/8/layout/hierarchy1"/>
    <dgm:cxn modelId="{70F41AFF-9D59-4889-AE66-3A900927507E}" type="presParOf" srcId="{65C8DF39-B5E2-49D1-A6A3-0E680C1EE0FA}" destId="{EA48F838-EF9A-4616-8BC4-0DE382B67872}" srcOrd="0" destOrd="0" presId="urn:microsoft.com/office/officeart/2005/8/layout/hierarchy1"/>
    <dgm:cxn modelId="{F32EA462-BF1E-4092-858C-6FC1AD5771B1}" type="presParOf" srcId="{65C8DF39-B5E2-49D1-A6A3-0E680C1EE0FA}" destId="{8EDD383F-CA22-429B-938D-23A11B8F2221}" srcOrd="1" destOrd="0" presId="urn:microsoft.com/office/officeart/2005/8/layout/hierarchy1"/>
    <dgm:cxn modelId="{1C87A618-B9BD-4EA6-9AB1-496AD118AA51}" type="presParOf" srcId="{8EDD383F-CA22-429B-938D-23A11B8F2221}" destId="{B12D8D64-8ECF-4302-8488-D98AD02A5A29}" srcOrd="0" destOrd="0" presId="urn:microsoft.com/office/officeart/2005/8/layout/hierarchy1"/>
    <dgm:cxn modelId="{B8C1BC1A-12BA-41D2-810C-83D071DE1D04}" type="presParOf" srcId="{B12D8D64-8ECF-4302-8488-D98AD02A5A29}" destId="{C231D6C0-9D51-4635-BBCD-D7E493B7D153}" srcOrd="0" destOrd="0" presId="urn:microsoft.com/office/officeart/2005/8/layout/hierarchy1"/>
    <dgm:cxn modelId="{6A35EBF7-84AE-4ED2-BB25-9D791D947236}" type="presParOf" srcId="{B12D8D64-8ECF-4302-8488-D98AD02A5A29}" destId="{6FC95B37-84ED-4A07-9711-8800F0AFC584}" srcOrd="1" destOrd="0" presId="urn:microsoft.com/office/officeart/2005/8/layout/hierarchy1"/>
    <dgm:cxn modelId="{A3C5391B-0480-4D35-9F49-879D1C01D5A6}" type="presParOf" srcId="{8EDD383F-CA22-429B-938D-23A11B8F2221}" destId="{AEC0B5B8-65B5-43B9-8991-609E674A155B}" srcOrd="1" destOrd="0" presId="urn:microsoft.com/office/officeart/2005/8/layout/hierarchy1"/>
    <dgm:cxn modelId="{D728258B-2A20-45AD-9716-38E408B953D5}" type="presParOf" srcId="{65C8DF39-B5E2-49D1-A6A3-0E680C1EE0FA}" destId="{467B88B3-1109-4080-AB7F-812CB4430831}" srcOrd="2" destOrd="0" presId="urn:microsoft.com/office/officeart/2005/8/layout/hierarchy1"/>
    <dgm:cxn modelId="{9CD07069-383A-44CE-8C52-9254DA33FFDD}" type="presParOf" srcId="{65C8DF39-B5E2-49D1-A6A3-0E680C1EE0FA}" destId="{8D227BDA-F35A-482D-8B20-2290A7DA1FE3}" srcOrd="3" destOrd="0" presId="urn:microsoft.com/office/officeart/2005/8/layout/hierarchy1"/>
    <dgm:cxn modelId="{083818E1-FF7A-4D8B-9582-22E636AAF119}" type="presParOf" srcId="{8D227BDA-F35A-482D-8B20-2290A7DA1FE3}" destId="{5DB8671D-A1FD-49F7-BAE9-E016D7551C10}" srcOrd="0" destOrd="0" presId="urn:microsoft.com/office/officeart/2005/8/layout/hierarchy1"/>
    <dgm:cxn modelId="{F54A4022-793F-42E9-9D86-FCF4C8AE6D31}" type="presParOf" srcId="{5DB8671D-A1FD-49F7-BAE9-E016D7551C10}" destId="{15E0BDFC-C16E-47D1-8F91-7528A829F6C2}" srcOrd="0" destOrd="0" presId="urn:microsoft.com/office/officeart/2005/8/layout/hierarchy1"/>
    <dgm:cxn modelId="{71B25474-542A-4E3F-B9E0-6A228A70393F}" type="presParOf" srcId="{5DB8671D-A1FD-49F7-BAE9-E016D7551C10}" destId="{1C60FCEA-7172-4601-B8DD-D7AA62432069}" srcOrd="1" destOrd="0" presId="urn:microsoft.com/office/officeart/2005/8/layout/hierarchy1"/>
    <dgm:cxn modelId="{D20D9634-2E81-4849-9409-09F192C48B81}" type="presParOf" srcId="{8D227BDA-F35A-482D-8B20-2290A7DA1FE3}" destId="{C5B3DC1A-35FA-4200-BC2D-8EC30E12A29F}" srcOrd="1" destOrd="0" presId="urn:microsoft.com/office/officeart/2005/8/layout/hierarchy1"/>
    <dgm:cxn modelId="{54F9972A-1FAA-4235-8E06-DF7EA4D3ADC2}" type="presParOf" srcId="{65C8DF39-B5E2-49D1-A6A3-0E680C1EE0FA}" destId="{E16A3621-3195-4279-ADA0-62E65B0DB825}" srcOrd="4" destOrd="0" presId="urn:microsoft.com/office/officeart/2005/8/layout/hierarchy1"/>
    <dgm:cxn modelId="{BFED9ACE-6204-46F7-9F46-6C4DBC6B8FBF}" type="presParOf" srcId="{65C8DF39-B5E2-49D1-A6A3-0E680C1EE0FA}" destId="{02F42699-6A79-4FDE-A83A-C263CFEB958C}" srcOrd="5" destOrd="0" presId="urn:microsoft.com/office/officeart/2005/8/layout/hierarchy1"/>
    <dgm:cxn modelId="{D26F8347-FCC9-4AB7-998B-95A3E3EFFFBF}" type="presParOf" srcId="{02F42699-6A79-4FDE-A83A-C263CFEB958C}" destId="{78C40F78-97AB-492E-843D-9AAC9112367B}" srcOrd="0" destOrd="0" presId="urn:microsoft.com/office/officeart/2005/8/layout/hierarchy1"/>
    <dgm:cxn modelId="{B9ED8223-9362-42A0-8D3A-188C303CC98A}" type="presParOf" srcId="{78C40F78-97AB-492E-843D-9AAC9112367B}" destId="{C614245B-5EB5-4E7B-89C1-A76F38B35040}" srcOrd="0" destOrd="0" presId="urn:microsoft.com/office/officeart/2005/8/layout/hierarchy1"/>
    <dgm:cxn modelId="{1EE1F01D-8652-4978-8222-A11E6DAC865C}" type="presParOf" srcId="{78C40F78-97AB-492E-843D-9AAC9112367B}" destId="{C0112700-8F52-4FB0-B68A-9E123C44A423}" srcOrd="1" destOrd="0" presId="urn:microsoft.com/office/officeart/2005/8/layout/hierarchy1"/>
    <dgm:cxn modelId="{780F1136-4EFC-4290-8BE7-83B7527ACE44}" type="presParOf" srcId="{02F42699-6A79-4FDE-A83A-C263CFEB958C}" destId="{59DEAD6F-D4ED-4AD9-BCBE-57E9EE39498E}" srcOrd="1" destOrd="0" presId="urn:microsoft.com/office/officeart/2005/8/layout/hierarchy1"/>
    <dgm:cxn modelId="{3DC6F563-2DC0-4307-A075-C0DE009E4CF2}" type="presParOf" srcId="{65C8DF39-B5E2-49D1-A6A3-0E680C1EE0FA}" destId="{35EF4817-99A8-4769-ADC2-351F2998784C}" srcOrd="6" destOrd="0" presId="urn:microsoft.com/office/officeart/2005/8/layout/hierarchy1"/>
    <dgm:cxn modelId="{7F462746-DB9C-46BA-B544-D80740C7F96C}" type="presParOf" srcId="{65C8DF39-B5E2-49D1-A6A3-0E680C1EE0FA}" destId="{4609C77E-C377-43D0-9B94-445F5A869FF7}" srcOrd="7" destOrd="0" presId="urn:microsoft.com/office/officeart/2005/8/layout/hierarchy1"/>
    <dgm:cxn modelId="{409CBF2F-428A-4DC0-B5AA-939B45AB5E4C}" type="presParOf" srcId="{4609C77E-C377-43D0-9B94-445F5A869FF7}" destId="{568BE5F4-4DA8-4D7E-95A4-76D9B6BCCFB8}" srcOrd="0" destOrd="0" presId="urn:microsoft.com/office/officeart/2005/8/layout/hierarchy1"/>
    <dgm:cxn modelId="{8374B3B8-BE14-4142-A417-154C9326CA28}" type="presParOf" srcId="{568BE5F4-4DA8-4D7E-95A4-76D9B6BCCFB8}" destId="{7613D0DC-1F00-422A-9A61-21ACB72C61AB}" srcOrd="0" destOrd="0" presId="urn:microsoft.com/office/officeart/2005/8/layout/hierarchy1"/>
    <dgm:cxn modelId="{B3D6435E-BA20-43E2-B85F-F7C53B8DA571}" type="presParOf" srcId="{568BE5F4-4DA8-4D7E-95A4-76D9B6BCCFB8}" destId="{36F0C698-44E0-47D1-8364-A3B2B4F076AD}" srcOrd="1" destOrd="0" presId="urn:microsoft.com/office/officeart/2005/8/layout/hierarchy1"/>
    <dgm:cxn modelId="{328E9492-B0C6-4EDD-9695-8820FAF38E53}" type="presParOf" srcId="{4609C77E-C377-43D0-9B94-445F5A869FF7}" destId="{B77571C9-BF3B-4DE0-81F7-1515B7670A53}" srcOrd="1" destOrd="0" presId="urn:microsoft.com/office/officeart/2005/8/layout/hierarchy1"/>
    <dgm:cxn modelId="{93C1F755-2CDC-4D9F-AD69-4FB88D09D87D}" type="presParOf" srcId="{B77571C9-BF3B-4DE0-81F7-1515B7670A53}" destId="{D96C27E5-4A22-444E-9B25-494F622879B6}" srcOrd="0" destOrd="0" presId="urn:microsoft.com/office/officeart/2005/8/layout/hierarchy1"/>
    <dgm:cxn modelId="{6959059F-7535-4EB8-9DBF-D9A53EB8BFD1}" type="presParOf" srcId="{B77571C9-BF3B-4DE0-81F7-1515B7670A53}" destId="{AFFE329B-D8CA-4CB1-86C2-C782C4CD3338}" srcOrd="1" destOrd="0" presId="urn:microsoft.com/office/officeart/2005/8/layout/hierarchy1"/>
    <dgm:cxn modelId="{17236F8C-E0BC-4F3D-BF97-1E592C389027}" type="presParOf" srcId="{AFFE329B-D8CA-4CB1-86C2-C782C4CD3338}" destId="{C622EA2A-DE58-4961-B309-279435B479DE}" srcOrd="0" destOrd="0" presId="urn:microsoft.com/office/officeart/2005/8/layout/hierarchy1"/>
    <dgm:cxn modelId="{CACB1C07-0F43-4180-8791-4233A55B1201}" type="presParOf" srcId="{C622EA2A-DE58-4961-B309-279435B479DE}" destId="{D261C8EA-2759-43C9-A348-5C9EA44F4034}" srcOrd="0" destOrd="0" presId="urn:microsoft.com/office/officeart/2005/8/layout/hierarchy1"/>
    <dgm:cxn modelId="{9B09998D-B986-45F3-BB84-1FC4B1643E16}" type="presParOf" srcId="{C622EA2A-DE58-4961-B309-279435B479DE}" destId="{15924C03-2C54-4E4D-84FD-EE293BDA31E2}" srcOrd="1" destOrd="0" presId="urn:microsoft.com/office/officeart/2005/8/layout/hierarchy1"/>
    <dgm:cxn modelId="{FAE77C2E-86C5-4313-AE3E-5641C014739A}" type="presParOf" srcId="{AFFE329B-D8CA-4CB1-86C2-C782C4CD3338}" destId="{B0A46EFE-6414-4331-BAF1-B6294C6789A6}" srcOrd="1" destOrd="0" presId="urn:microsoft.com/office/officeart/2005/8/layout/hierarchy1"/>
    <dgm:cxn modelId="{CAA6198C-B1F7-4628-8314-58E689E05880}" type="presParOf" srcId="{B77571C9-BF3B-4DE0-81F7-1515B7670A53}" destId="{81160A53-885D-496E-B832-A9B125BA4033}" srcOrd="2" destOrd="0" presId="urn:microsoft.com/office/officeart/2005/8/layout/hierarchy1"/>
    <dgm:cxn modelId="{707793AC-9178-4F59-B31A-DAF3C95D39EE}" type="presParOf" srcId="{B77571C9-BF3B-4DE0-81F7-1515B7670A53}" destId="{BBF757DF-78A8-4E36-BF41-073AF0726A43}" srcOrd="3" destOrd="0" presId="urn:microsoft.com/office/officeart/2005/8/layout/hierarchy1"/>
    <dgm:cxn modelId="{58268379-1258-439F-AA02-9B894CEF11CB}" type="presParOf" srcId="{BBF757DF-78A8-4E36-BF41-073AF0726A43}" destId="{5F467362-747C-476C-9930-DC72627177E8}" srcOrd="0" destOrd="0" presId="urn:microsoft.com/office/officeart/2005/8/layout/hierarchy1"/>
    <dgm:cxn modelId="{564F95F1-DE08-4A5D-83B6-7A602414666D}" type="presParOf" srcId="{5F467362-747C-476C-9930-DC72627177E8}" destId="{0A75A18C-F61C-4884-9506-7F827EB0CE84}" srcOrd="0" destOrd="0" presId="urn:microsoft.com/office/officeart/2005/8/layout/hierarchy1"/>
    <dgm:cxn modelId="{8626F685-CACA-460F-A5A9-6932FF63110C}" type="presParOf" srcId="{5F467362-747C-476C-9930-DC72627177E8}" destId="{80D96CEE-A94B-47B3-82B3-64A5C9240FFA}" srcOrd="1" destOrd="0" presId="urn:microsoft.com/office/officeart/2005/8/layout/hierarchy1"/>
    <dgm:cxn modelId="{43F01EE0-6EFC-415D-B3C4-D49DD0865EA7}" type="presParOf" srcId="{BBF757DF-78A8-4E36-BF41-073AF0726A43}" destId="{CF8374E6-F0E2-402A-901C-2BAAA99E3C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60A53-885D-496E-B832-A9B125BA4033}">
      <dsp:nvSpPr>
        <dsp:cNvPr id="0" name=""/>
        <dsp:cNvSpPr/>
      </dsp:nvSpPr>
      <dsp:spPr>
        <a:xfrm>
          <a:off x="6999690" y="3676024"/>
          <a:ext cx="830876" cy="409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190"/>
              </a:lnTo>
              <a:lnTo>
                <a:pt x="830876" y="279190"/>
              </a:lnTo>
              <a:lnTo>
                <a:pt x="830876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C27E5-4A22-444E-9B25-494F622879B6}">
      <dsp:nvSpPr>
        <dsp:cNvPr id="0" name=""/>
        <dsp:cNvSpPr/>
      </dsp:nvSpPr>
      <dsp:spPr>
        <a:xfrm>
          <a:off x="5812898" y="3676024"/>
          <a:ext cx="1186791" cy="409687"/>
        </a:xfrm>
        <a:custGeom>
          <a:avLst/>
          <a:gdLst/>
          <a:ahLst/>
          <a:cxnLst/>
          <a:rect l="0" t="0" r="0" b="0"/>
          <a:pathLst>
            <a:path>
              <a:moveTo>
                <a:pt x="1186791" y="0"/>
              </a:moveTo>
              <a:lnTo>
                <a:pt x="1186791" y="279190"/>
              </a:lnTo>
              <a:lnTo>
                <a:pt x="0" y="279190"/>
              </a:lnTo>
              <a:lnTo>
                <a:pt x="0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F4817-99A8-4769-ADC2-351F2998784C}">
      <dsp:nvSpPr>
        <dsp:cNvPr id="0" name=""/>
        <dsp:cNvSpPr/>
      </dsp:nvSpPr>
      <dsp:spPr>
        <a:xfrm>
          <a:off x="5663569" y="2371832"/>
          <a:ext cx="1336120" cy="409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190"/>
              </a:lnTo>
              <a:lnTo>
                <a:pt x="1336120" y="279190"/>
              </a:lnTo>
              <a:lnTo>
                <a:pt x="1336120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A3621-3195-4279-ADA0-62E65B0DB825}">
      <dsp:nvSpPr>
        <dsp:cNvPr id="0" name=""/>
        <dsp:cNvSpPr/>
      </dsp:nvSpPr>
      <dsp:spPr>
        <a:xfrm>
          <a:off x="4800324" y="2371832"/>
          <a:ext cx="863245" cy="409687"/>
        </a:xfrm>
        <a:custGeom>
          <a:avLst/>
          <a:gdLst/>
          <a:ahLst/>
          <a:cxnLst/>
          <a:rect l="0" t="0" r="0" b="0"/>
          <a:pathLst>
            <a:path>
              <a:moveTo>
                <a:pt x="863245" y="0"/>
              </a:moveTo>
              <a:lnTo>
                <a:pt x="863245" y="279190"/>
              </a:lnTo>
              <a:lnTo>
                <a:pt x="0" y="279190"/>
              </a:lnTo>
              <a:lnTo>
                <a:pt x="0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B88B3-1109-4080-AB7F-812CB4430831}">
      <dsp:nvSpPr>
        <dsp:cNvPr id="0" name=""/>
        <dsp:cNvSpPr/>
      </dsp:nvSpPr>
      <dsp:spPr>
        <a:xfrm>
          <a:off x="3078618" y="2371832"/>
          <a:ext cx="2584951" cy="409687"/>
        </a:xfrm>
        <a:custGeom>
          <a:avLst/>
          <a:gdLst/>
          <a:ahLst/>
          <a:cxnLst/>
          <a:rect l="0" t="0" r="0" b="0"/>
          <a:pathLst>
            <a:path>
              <a:moveTo>
                <a:pt x="2584951" y="0"/>
              </a:moveTo>
              <a:lnTo>
                <a:pt x="2584951" y="279190"/>
              </a:lnTo>
              <a:lnTo>
                <a:pt x="0" y="279190"/>
              </a:lnTo>
              <a:lnTo>
                <a:pt x="0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48F838-EF9A-4616-8BC4-0DE382B67872}">
      <dsp:nvSpPr>
        <dsp:cNvPr id="0" name=""/>
        <dsp:cNvSpPr/>
      </dsp:nvSpPr>
      <dsp:spPr>
        <a:xfrm>
          <a:off x="1138574" y="2371832"/>
          <a:ext cx="4524995" cy="409687"/>
        </a:xfrm>
        <a:custGeom>
          <a:avLst/>
          <a:gdLst/>
          <a:ahLst/>
          <a:cxnLst/>
          <a:rect l="0" t="0" r="0" b="0"/>
          <a:pathLst>
            <a:path>
              <a:moveTo>
                <a:pt x="4524995" y="0"/>
              </a:moveTo>
              <a:lnTo>
                <a:pt x="4524995" y="279190"/>
              </a:lnTo>
              <a:lnTo>
                <a:pt x="0" y="279190"/>
              </a:lnTo>
              <a:lnTo>
                <a:pt x="0" y="40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7535C-8A10-48A1-A3D1-03C0DAF6D04A}">
      <dsp:nvSpPr>
        <dsp:cNvPr id="0" name=""/>
        <dsp:cNvSpPr/>
      </dsp:nvSpPr>
      <dsp:spPr>
        <a:xfrm>
          <a:off x="4382447" y="898210"/>
          <a:ext cx="1281122" cy="579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618"/>
              </a:lnTo>
              <a:lnTo>
                <a:pt x="1281122" y="448618"/>
              </a:lnTo>
              <a:lnTo>
                <a:pt x="1281122" y="579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5822C-C530-4A7C-9C4A-0E5E8ACCD083}">
      <dsp:nvSpPr>
        <dsp:cNvPr id="0" name=""/>
        <dsp:cNvSpPr/>
      </dsp:nvSpPr>
      <dsp:spPr>
        <a:xfrm>
          <a:off x="798101" y="898210"/>
          <a:ext cx="3584345" cy="579116"/>
        </a:xfrm>
        <a:custGeom>
          <a:avLst/>
          <a:gdLst/>
          <a:ahLst/>
          <a:cxnLst/>
          <a:rect l="0" t="0" r="0" b="0"/>
          <a:pathLst>
            <a:path>
              <a:moveTo>
                <a:pt x="3584345" y="0"/>
              </a:moveTo>
              <a:lnTo>
                <a:pt x="3584345" y="448618"/>
              </a:lnTo>
              <a:lnTo>
                <a:pt x="0" y="448618"/>
              </a:lnTo>
              <a:lnTo>
                <a:pt x="0" y="579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CA8B1-9241-46EC-9A3E-A1F06982A979}">
      <dsp:nvSpPr>
        <dsp:cNvPr id="0" name=""/>
        <dsp:cNvSpPr/>
      </dsp:nvSpPr>
      <dsp:spPr>
        <a:xfrm>
          <a:off x="2613024" y="3706"/>
          <a:ext cx="3538844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39F7E-A823-4864-A773-FF0C450B5693}">
      <dsp:nvSpPr>
        <dsp:cNvPr id="0" name=""/>
        <dsp:cNvSpPr/>
      </dsp:nvSpPr>
      <dsp:spPr>
        <a:xfrm>
          <a:off x="2769543" y="152398"/>
          <a:ext cx="3538844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kern="1200" smtClean="0">
              <a:latin typeface="Arial" pitchFamily="34" charset="0"/>
              <a:cs typeface="Arial" pitchFamily="34" charset="0"/>
            </a:rPr>
            <a:t> Merdeka </a:t>
          </a:r>
          <a:endParaRPr lang="en-US" sz="2800" b="1" kern="1200" dirty="0">
            <a:latin typeface="Arial" pitchFamily="34" charset="0"/>
            <a:cs typeface="Arial" pitchFamily="34" charset="0"/>
          </a:endParaRPr>
        </a:p>
      </dsp:txBody>
      <dsp:txXfrm>
        <a:off x="2795742" y="178597"/>
        <a:ext cx="3486446" cy="842106"/>
      </dsp:txXfrm>
    </dsp:sp>
    <dsp:sp modelId="{57D83D23-39E0-4737-A323-B492E3525959}">
      <dsp:nvSpPr>
        <dsp:cNvPr id="0" name=""/>
        <dsp:cNvSpPr/>
      </dsp:nvSpPr>
      <dsp:spPr>
        <a:xfrm>
          <a:off x="-156518" y="1477327"/>
          <a:ext cx="1909239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561E9-76A8-49D7-AA92-ED6A044C11C3}">
      <dsp:nvSpPr>
        <dsp:cNvPr id="0" name=""/>
        <dsp:cNvSpPr/>
      </dsp:nvSpPr>
      <dsp:spPr>
        <a:xfrm>
          <a:off x="0" y="1626020"/>
          <a:ext cx="1909239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6199" y="1652219"/>
        <a:ext cx="1856841" cy="842106"/>
      </dsp:txXfrm>
    </dsp:sp>
    <dsp:sp modelId="{E34F729A-F554-49B0-B407-98C2319DF7BC}">
      <dsp:nvSpPr>
        <dsp:cNvPr id="0" name=""/>
        <dsp:cNvSpPr/>
      </dsp:nvSpPr>
      <dsp:spPr>
        <a:xfrm>
          <a:off x="3721247" y="1477327"/>
          <a:ext cx="3884644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654C3-8204-4244-A573-33579128BCF7}">
      <dsp:nvSpPr>
        <dsp:cNvPr id="0" name=""/>
        <dsp:cNvSpPr/>
      </dsp:nvSpPr>
      <dsp:spPr>
        <a:xfrm>
          <a:off x="3877766" y="1626020"/>
          <a:ext cx="3884644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kern="1200" dirty="0" smtClean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)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3903965" y="1652219"/>
        <a:ext cx="3832246" cy="842106"/>
      </dsp:txXfrm>
    </dsp:sp>
    <dsp:sp modelId="{C231D6C0-9D51-4635-BBCD-D7E493B7D153}">
      <dsp:nvSpPr>
        <dsp:cNvPr id="0" name=""/>
        <dsp:cNvSpPr/>
      </dsp:nvSpPr>
      <dsp:spPr>
        <a:xfrm>
          <a:off x="215903" y="2781520"/>
          <a:ext cx="1845342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95B37-84ED-4A07-9711-8800F0AFC584}">
      <dsp:nvSpPr>
        <dsp:cNvPr id="0" name=""/>
        <dsp:cNvSpPr/>
      </dsp:nvSpPr>
      <dsp:spPr>
        <a:xfrm>
          <a:off x="372422" y="2930212"/>
          <a:ext cx="1845342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98621" y="2956411"/>
        <a:ext cx="1792944" cy="842106"/>
      </dsp:txXfrm>
    </dsp:sp>
    <dsp:sp modelId="{15E0BDFC-C16E-47D1-8F91-7528A829F6C2}">
      <dsp:nvSpPr>
        <dsp:cNvPr id="0" name=""/>
        <dsp:cNvSpPr/>
      </dsp:nvSpPr>
      <dsp:spPr>
        <a:xfrm>
          <a:off x="2374283" y="2781520"/>
          <a:ext cx="1408669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0FCEA-7172-4601-B8DD-D7AA62432069}">
      <dsp:nvSpPr>
        <dsp:cNvPr id="0" name=""/>
        <dsp:cNvSpPr/>
      </dsp:nvSpPr>
      <dsp:spPr>
        <a:xfrm>
          <a:off x="2530802" y="2930212"/>
          <a:ext cx="1408669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57001" y="2956411"/>
        <a:ext cx="1356271" cy="842106"/>
      </dsp:txXfrm>
    </dsp:sp>
    <dsp:sp modelId="{C614245B-5EB5-4E7B-89C1-A76F38B35040}">
      <dsp:nvSpPr>
        <dsp:cNvPr id="0" name=""/>
        <dsp:cNvSpPr/>
      </dsp:nvSpPr>
      <dsp:spPr>
        <a:xfrm>
          <a:off x="4095990" y="2781520"/>
          <a:ext cx="1408669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12700-8F52-4FB0-B68A-9E123C44A423}">
      <dsp:nvSpPr>
        <dsp:cNvPr id="0" name=""/>
        <dsp:cNvSpPr/>
      </dsp:nvSpPr>
      <dsp:spPr>
        <a:xfrm>
          <a:off x="4252509" y="2930212"/>
          <a:ext cx="1408669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278708" y="2956411"/>
        <a:ext cx="1356271" cy="842106"/>
      </dsp:txXfrm>
    </dsp:sp>
    <dsp:sp modelId="{7613D0DC-1F00-422A-9A61-21ACB72C61AB}">
      <dsp:nvSpPr>
        <dsp:cNvPr id="0" name=""/>
        <dsp:cNvSpPr/>
      </dsp:nvSpPr>
      <dsp:spPr>
        <a:xfrm>
          <a:off x="5847673" y="2781520"/>
          <a:ext cx="2304033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0C698-44E0-47D1-8364-A3B2B4F076AD}">
      <dsp:nvSpPr>
        <dsp:cNvPr id="0" name=""/>
        <dsp:cNvSpPr/>
      </dsp:nvSpPr>
      <dsp:spPr>
        <a:xfrm>
          <a:off x="6004192" y="2930212"/>
          <a:ext cx="2304033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6030391" y="2956411"/>
        <a:ext cx="2251635" cy="842106"/>
      </dsp:txXfrm>
    </dsp:sp>
    <dsp:sp modelId="{D261C8EA-2759-43C9-A348-5C9EA44F4034}">
      <dsp:nvSpPr>
        <dsp:cNvPr id="0" name=""/>
        <dsp:cNvSpPr/>
      </dsp:nvSpPr>
      <dsp:spPr>
        <a:xfrm>
          <a:off x="5108564" y="4085712"/>
          <a:ext cx="1408669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24C03-2C54-4E4D-84FD-EE293BDA31E2}">
      <dsp:nvSpPr>
        <dsp:cNvPr id="0" name=""/>
        <dsp:cNvSpPr/>
      </dsp:nvSpPr>
      <dsp:spPr>
        <a:xfrm>
          <a:off x="5265083" y="4234405"/>
          <a:ext cx="1408669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5291282" y="4260604"/>
        <a:ext cx="1356271" cy="842106"/>
      </dsp:txXfrm>
    </dsp:sp>
    <dsp:sp modelId="{0A75A18C-F61C-4884-9506-7F827EB0CE84}">
      <dsp:nvSpPr>
        <dsp:cNvPr id="0" name=""/>
        <dsp:cNvSpPr/>
      </dsp:nvSpPr>
      <dsp:spPr>
        <a:xfrm>
          <a:off x="6830271" y="4085712"/>
          <a:ext cx="2000592" cy="894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96CEE-A94B-47B3-82B3-64A5C9240FFA}">
      <dsp:nvSpPr>
        <dsp:cNvPr id="0" name=""/>
        <dsp:cNvSpPr/>
      </dsp:nvSpPr>
      <dsp:spPr>
        <a:xfrm>
          <a:off x="6986789" y="4234405"/>
          <a:ext cx="2000592" cy="894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7012988" y="4260604"/>
        <a:ext cx="1948194" cy="842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1D6AD-AC99-48E2-B91C-96F1B8F9CF5E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ED887-5F6A-487A-B468-DEE160A2F7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4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1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ED887-5F6A-487A-B468-DEE160A2F76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6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551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5540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5947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548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5734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806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4620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7424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5466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1531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8008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8" y="-13937"/>
            <a:ext cx="91694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8" y="-13937"/>
            <a:ext cx="91694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8" y="-13937"/>
            <a:ext cx="91694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0" y="6547360"/>
            <a:ext cx="9144000" cy="499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4" y="6597352"/>
            <a:ext cx="9135616" cy="2616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547360"/>
            <a:ext cx="9144000" cy="4999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8" y="-13937"/>
            <a:ext cx="91694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1378496" cy="3651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51845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id-ID" smtClean="0"/>
              <a:t>Panduan Penyusunan Soal Standar Internasional</a:t>
            </a:r>
            <a:endParaRPr lang="id-ID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20259"/>
            <a:ext cx="91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00"/>
                </a:solidFill>
              </a:defRPr>
            </a:lvl1pPr>
          </a:lstStyle>
          <a:p>
            <a:fld id="{7D4A6FCC-299F-4274-9F29-8F5041208C4C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373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50800"/>
            <a:ext cx="9193213" cy="6883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21998" y="2438400"/>
            <a:ext cx="9165998" cy="1538883"/>
          </a:xfrm>
          <a:prstGeom prst="rect">
            <a:avLst/>
          </a:prstGeom>
          <a:solidFill>
            <a:schemeClr val="bg2">
              <a:alpha val="43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b="1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rush Script MT" pitchFamily="66" charset="0"/>
                <a:ea typeface="ＭＳ Ｐゴシック" charset="0"/>
                <a:cs typeface="Arial" pitchFamily="34" charset="0"/>
              </a:rPr>
              <a:t>Menyusun </a:t>
            </a:r>
            <a:r>
              <a:rPr lang="en-US" sz="5400" b="1" dirty="0" err="1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Brush Script MT" pitchFamily="66" charset="0"/>
                <a:ea typeface="ＭＳ Ｐゴシック" charset="0"/>
                <a:cs typeface="Arial" pitchFamily="34" charset="0"/>
              </a:rPr>
              <a:t>Soal</a:t>
            </a:r>
            <a:r>
              <a:rPr lang="en-US" sz="5400" b="1" dirty="0" smtClean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ＭＳ Ｐゴシック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Century Gothic" pitchFamily="34" charset="0"/>
                <a:ea typeface="ＭＳ Ｐゴシック" charset="0"/>
                <a:cs typeface="Aharoni" pitchFamily="2" charset="-79"/>
              </a:rPr>
              <a:t>Higher Order Thinking 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Century Gothic" pitchFamily="34" charset="0"/>
                <a:ea typeface="ＭＳ Ｐゴシック" charset="0"/>
                <a:cs typeface="Aharoni" pitchFamily="2" charset="-79"/>
              </a:rPr>
              <a:t>Skills (HOTS)</a:t>
            </a:r>
            <a:endParaRPr lang="en-AU" sz="40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Century Gothic" pitchFamily="34" charset="0"/>
              <a:ea typeface="ＭＳ Ｐゴシック" charset="0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3048000" y="5454516"/>
            <a:ext cx="4114800" cy="45719"/>
          </a:xfrm>
          <a:prstGeom prst="rect">
            <a:avLst/>
          </a:prstGeom>
          <a:gradFill>
            <a:gsLst>
              <a:gs pos="50000">
                <a:srgbClr val="FFFF00">
                  <a:alpha val="72000"/>
                </a:srgbClr>
              </a:gs>
              <a:gs pos="0">
                <a:schemeClr val="tx1">
                  <a:lumMod val="50000"/>
                  <a:lumOff val="50000"/>
                  <a:alpha val="0"/>
                </a:schemeClr>
              </a:gs>
              <a:gs pos="100000">
                <a:schemeClr val="tx1">
                  <a:lumMod val="65000"/>
                  <a:lumOff val="35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3200400" y="5039465"/>
            <a:ext cx="356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ANTON SUJARWO, S.Pd, M.Pd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75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609601" y="2078922"/>
            <a:ext cx="8153399" cy="295027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4400" b="1" dirty="0" smtClean="0"/>
              <a:t>Mengapa </a:t>
            </a:r>
            <a:r>
              <a:rPr lang="en-US" sz="4400" b="1" dirty="0" smtClean="0"/>
              <a:t>a</a:t>
            </a:r>
            <a:r>
              <a:rPr lang="id-ID" sz="4400" b="1" dirty="0" smtClean="0"/>
              <a:t>sesmen di Indonesia diarahkan ke model </a:t>
            </a:r>
            <a:r>
              <a:rPr lang="en-US" sz="4400" b="1" dirty="0"/>
              <a:t>a</a:t>
            </a:r>
            <a:r>
              <a:rPr lang="id-ID" sz="4400" b="1" dirty="0"/>
              <a:t>sesmen</a:t>
            </a:r>
            <a:r>
              <a:rPr lang="id-ID" sz="4400" b="1" dirty="0" smtClean="0"/>
              <a:t> </a:t>
            </a:r>
            <a:r>
              <a:rPr lang="id-ID" sz="4400" b="1" i="1" dirty="0" smtClean="0"/>
              <a:t>Higher Order Thinking </a:t>
            </a:r>
            <a:r>
              <a:rPr lang="id-ID" sz="4400" b="1" dirty="0" smtClean="0"/>
              <a:t>dan </a:t>
            </a:r>
            <a:r>
              <a:rPr lang="id-ID" sz="4400" b="1" i="1" dirty="0" smtClean="0"/>
              <a:t>Thematic/Contextual Assessment?</a:t>
            </a:r>
            <a:endParaRPr lang="id-ID" sz="4400" b="1" i="1" dirty="0"/>
          </a:p>
        </p:txBody>
      </p:sp>
    </p:spTree>
    <p:extLst>
      <p:ext uri="{BB962C8B-B14F-4D97-AF65-F5344CB8AC3E}">
        <p14:creationId xmlns:p14="http://schemas.microsoft.com/office/powerpoint/2010/main" val="19453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xfrm>
            <a:off x="7620000" y="-118565"/>
            <a:ext cx="1066800" cy="27370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77500" lnSpcReduction="20000"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fld id="{86CB4B4D-7CA3-9044-876B-883B54F8677D}" type="slidenum">
              <a:rPr/>
              <a:pPr>
                <a:defRPr>
                  <a:solidFill>
                    <a:srgbClr val="000000"/>
                  </a:solidFill>
                </a:defRPr>
              </a:pPr>
              <a:t>3</a:t>
            </a:fld>
            <a:endParaRPr/>
          </a:p>
        </p:txBody>
      </p:sp>
      <p:sp>
        <p:nvSpPr>
          <p:cNvPr id="15" name="Subtitle 4"/>
          <p:cNvSpPr txBox="1">
            <a:spLocks/>
          </p:cNvSpPr>
          <p:nvPr/>
        </p:nvSpPr>
        <p:spPr>
          <a:xfrm>
            <a:off x="323528" y="3061564"/>
            <a:ext cx="1944216" cy="15001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d-ID" dirty="0">
                <a:solidFill>
                  <a:schemeClr val="bg1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222886"/>
              </p:ext>
            </p:extLst>
          </p:nvPr>
        </p:nvGraphicFramePr>
        <p:xfrm>
          <a:off x="410902" y="2286000"/>
          <a:ext cx="83221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1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09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77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663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446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294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95638">
                <a:tc gridSpan="2">
                  <a:txBody>
                    <a:bodyPr/>
                    <a:lstStyle/>
                    <a:p>
                      <a:r>
                        <a:rPr lang="id-ID" sz="1800" dirty="0" smtClean="0">
                          <a:solidFill>
                            <a:schemeClr val="accent1"/>
                          </a:solidFill>
                          <a:latin typeface="Century Gothic" panose="020B0502020202020204" pitchFamily="34" charset="0"/>
                        </a:rPr>
                        <a:t>Kualitas Karakter</a:t>
                      </a:r>
                    </a:p>
                    <a:p>
                      <a:r>
                        <a:rPr lang="id-ID" sz="1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Bagaimana menghadapi</a:t>
                      </a:r>
                      <a:r>
                        <a:rPr lang="id-ID" sz="14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lingkungan yang terus berubah</a:t>
                      </a:r>
                      <a:r>
                        <a:rPr lang="id-ID" sz="11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id-ID" sz="11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id-ID" sz="1800" dirty="0">
                          <a:solidFill>
                            <a:schemeClr val="accent1"/>
                          </a:solidFill>
                          <a:latin typeface="Century Gothic" panose="020B0502020202020204" pitchFamily="34" charset="0"/>
                        </a:rPr>
                        <a:t>Kompetensi</a:t>
                      </a:r>
                    </a:p>
                    <a:p>
                      <a:r>
                        <a:rPr lang="id-ID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Bagaimana </a:t>
                      </a:r>
                      <a:r>
                        <a:rPr lang="id-ID" sz="1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id-ID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mengatasi tantangan yang kompleks.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id-ID" sz="1800" dirty="0" smtClean="0">
                          <a:solidFill>
                            <a:schemeClr val="accent1"/>
                          </a:solidFill>
                          <a:latin typeface="Century Gothic" panose="020B0502020202020204" pitchFamily="34" charset="0"/>
                        </a:rPr>
                        <a:t>Literasi</a:t>
                      </a:r>
                      <a:r>
                        <a:rPr lang="id-ID" sz="1800" baseline="0" dirty="0" smtClean="0">
                          <a:solidFill>
                            <a:schemeClr val="accent1"/>
                          </a:solidFill>
                          <a:latin typeface="Century Gothic" panose="020B0502020202020204" pitchFamily="34" charset="0"/>
                        </a:rPr>
                        <a:t> Dasar</a:t>
                      </a:r>
                    </a:p>
                    <a:p>
                      <a:r>
                        <a:rPr lang="id-ID" sz="14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Bagaimana  menerapkan keterampilan inti untuk kegiatan sehari-hari.</a:t>
                      </a:r>
                      <a:endParaRPr lang="id-ID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2.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4.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d-ID" sz="14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Iman</a:t>
                      </a:r>
                      <a:r>
                        <a:rPr lang="id-ID" sz="1400" b="1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&amp; taqwa</a:t>
                      </a:r>
                    </a:p>
                    <a:p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Rasa ingin tahu</a:t>
                      </a:r>
                      <a:endParaRPr lang="id-ID" sz="14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Inisiatif </a:t>
                      </a:r>
                    </a:p>
                    <a:p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Gigih</a:t>
                      </a:r>
                    </a:p>
                    <a:p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Kemampuan</a:t>
                      </a:r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beradaptasi</a:t>
                      </a:r>
                      <a:endParaRPr lang="id-ID" sz="1400" dirty="0" smtClean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Kep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em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impinan</a:t>
                      </a:r>
                    </a:p>
                    <a:p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Kesadaran sosial dan budaya </a:t>
                      </a:r>
                      <a:endParaRPr lang="id-ID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id-ID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endParaRPr lang="en-US" sz="14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4.</a:t>
                      </a:r>
                      <a:endParaRPr lang="id-ID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id-ID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Berpikir kritis/memecahkan masalah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d-ID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Kreativitas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Komunikasi</a:t>
                      </a:r>
                      <a:endParaRPr lang="en-US" sz="1400" baseline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Kolaborasi</a:t>
                      </a:r>
                      <a:endParaRPr lang="id-ID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4.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7.</a:t>
                      </a:r>
                      <a:endParaRPr lang="id-ID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Baca tulis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Berhitung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Literasi</a:t>
                      </a:r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s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ains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Literasi informasi teknologi dan komunikasi 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Literasi</a:t>
                      </a:r>
                      <a:r>
                        <a:rPr lang="id-ID" sz="14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keuangan</a:t>
                      </a:r>
                      <a:endParaRPr lang="id-ID" sz="140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Literasi budaya dan kewarganegaraan</a:t>
                      </a:r>
                    </a:p>
                    <a:p>
                      <a:endParaRPr lang="id-ID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Down Arrow 16"/>
          <p:cNvSpPr/>
          <p:nvPr/>
        </p:nvSpPr>
        <p:spPr>
          <a:xfrm>
            <a:off x="1244013" y="1354982"/>
            <a:ext cx="1023731" cy="824947"/>
          </a:xfrm>
          <a:prstGeom prst="downArrow">
            <a:avLst>
              <a:gd name="adj1" fmla="val 57767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TextBox 17"/>
          <p:cNvSpPr txBox="1"/>
          <p:nvPr/>
        </p:nvSpPr>
        <p:spPr>
          <a:xfrm>
            <a:off x="1492491" y="1364923"/>
            <a:ext cx="526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036089" y="1376453"/>
            <a:ext cx="1023731" cy="824947"/>
          </a:xfrm>
          <a:prstGeom prst="downArrow">
            <a:avLst>
              <a:gd name="adj1" fmla="val 57767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4284567" y="1386394"/>
            <a:ext cx="526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6828165" y="1354982"/>
            <a:ext cx="1023731" cy="824947"/>
          </a:xfrm>
          <a:prstGeom prst="downArrow">
            <a:avLst>
              <a:gd name="adj1" fmla="val 57767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/>
        </p:nvSpPr>
        <p:spPr>
          <a:xfrm>
            <a:off x="7076643" y="1364923"/>
            <a:ext cx="526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6687" y="778155"/>
            <a:ext cx="5804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latin typeface="Century Gothic" panose="020B0502020202020204" pitchFamily="34" charset="0"/>
              </a:rPr>
              <a:t>Kecakapan Abad </a:t>
            </a:r>
            <a:r>
              <a:rPr lang="id-ID" sz="2400" b="1" dirty="0">
                <a:latin typeface="Century Gothic" panose="020B0502020202020204" pitchFamily="34" charset="0"/>
              </a:rPr>
              <a:t>21yang </a:t>
            </a:r>
            <a:r>
              <a:rPr lang="en-US" sz="2400" b="1" dirty="0" smtClean="0">
                <a:latin typeface="Century Gothic" panose="020B0502020202020204" pitchFamily="34" charset="0"/>
              </a:rPr>
              <a:t>dib</a:t>
            </a:r>
            <a:r>
              <a:rPr lang="id-ID" sz="2400" b="1" dirty="0" smtClean="0">
                <a:latin typeface="Century Gothic" panose="020B0502020202020204" pitchFamily="34" charset="0"/>
              </a:rPr>
              <a:t>utuhkan</a:t>
            </a:r>
            <a:endParaRPr lang="id-ID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02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55920609"/>
              </p:ext>
            </p:extLst>
          </p:nvPr>
        </p:nvGraphicFramePr>
        <p:xfrm>
          <a:off x="202264" y="838200"/>
          <a:ext cx="8991599" cy="5302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196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31"/>
          <p:cNvSpPr/>
          <p:nvPr/>
        </p:nvSpPr>
        <p:spPr>
          <a:xfrm>
            <a:off x="300928" y="1298205"/>
            <a:ext cx="4561183" cy="68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defTabSz="914400">
              <a:defRPr sz="5000" b="1" spc="69">
                <a:solidFill>
                  <a:srgbClr val="000000"/>
                </a:solidFill>
                <a:effectLst>
                  <a:outerShdw blurRad="76200" dist="50800" dir="5400000" rotWithShape="0">
                    <a:srgbClr val="000000">
                      <a:alpha val="64999"/>
                    </a:srgbClr>
                  </a:outerShdw>
                </a:effectLst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lvl="0">
              <a:defRPr sz="1800" b="0" spc="0">
                <a:effectLst/>
              </a:defRPr>
            </a:pPr>
            <a:r>
              <a:rPr lang="en-US" sz="36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Pengertian</a:t>
            </a:r>
            <a:r>
              <a:rPr lang="en-US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HOTS</a:t>
            </a:r>
            <a:endParaRPr sz="3600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Shape 132"/>
          <p:cNvSpPr/>
          <p:nvPr/>
        </p:nvSpPr>
        <p:spPr>
          <a:xfrm>
            <a:off x="-7883" y="2286248"/>
            <a:ext cx="8923283" cy="2101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457200" lvl="0" indent="-339725" algn="l" defTabSz="914400">
              <a:defRPr sz="1800">
                <a:solidFill>
                  <a:srgbClr val="000000"/>
                </a:solidFill>
              </a:defRPr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200" dirty="0" err="1" smtClean="0"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sz="3200" dirty="0" err="1" smtClean="0">
                <a:latin typeface="Calibri"/>
                <a:ea typeface="Calibri"/>
                <a:cs typeface="Calibri"/>
                <a:sym typeface="Calibri"/>
              </a:rPr>
              <a:t>emampuan</a:t>
            </a:r>
            <a:r>
              <a:rPr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 smtClean="0">
                <a:latin typeface="Calibri"/>
                <a:ea typeface="Calibri"/>
                <a:cs typeface="Calibri"/>
                <a:sym typeface="Calibri"/>
              </a:rPr>
              <a:t>berpikir</a:t>
            </a:r>
            <a:r>
              <a:rPr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yang </a:t>
            </a:r>
            <a:r>
              <a:rPr sz="3200" b="1" dirty="0" err="1">
                <a:latin typeface="Calibri"/>
                <a:ea typeface="Calibri"/>
                <a:cs typeface="Calibri"/>
                <a:sym typeface="Calibri"/>
              </a:rPr>
              <a:t>tidak</a:t>
            </a:r>
            <a:r>
              <a:rPr sz="32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 smtClean="0">
                <a:latin typeface="Calibri"/>
                <a:ea typeface="Calibri"/>
                <a:cs typeface="Calibri"/>
                <a:sym typeface="Calibri"/>
              </a:rPr>
              <a:t>sek</a:t>
            </a:r>
            <a:r>
              <a:rPr lang="en-US" sz="3200" dirty="0" err="1" smtClean="0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sz="3200" dirty="0" err="1" smtClean="0">
                <a:latin typeface="Calibri"/>
                <a:ea typeface="Calibri"/>
                <a:cs typeface="Calibri"/>
                <a:sym typeface="Calibri"/>
              </a:rPr>
              <a:t>dar</a:t>
            </a:r>
            <a:r>
              <a:rPr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mengingat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i="1" dirty="0">
                <a:latin typeface="Calibri"/>
                <a:ea typeface="Calibri"/>
                <a:cs typeface="Calibri"/>
                <a:sym typeface="Calibri"/>
              </a:rPr>
              <a:t>recall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menyatakan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kembali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i="1" dirty="0">
                <a:latin typeface="Calibri"/>
                <a:ea typeface="Calibri"/>
                <a:cs typeface="Calibri"/>
                <a:sym typeface="Calibri"/>
              </a:rPr>
              <a:t>restate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sz="3200" dirty="0" err="1" smtClean="0"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sz="32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merujuk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tanpa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melakukan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200" dirty="0" err="1">
                <a:latin typeface="Calibri"/>
                <a:ea typeface="Calibri"/>
                <a:cs typeface="Calibri"/>
                <a:sym typeface="Calibri"/>
              </a:rPr>
              <a:t>pengolahan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sz="3200" i="1" dirty="0">
                <a:latin typeface="Calibri"/>
                <a:ea typeface="Calibri"/>
                <a:cs typeface="Calibri"/>
                <a:sym typeface="Calibri"/>
              </a:rPr>
              <a:t>recite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120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09600" y="990600"/>
            <a:ext cx="662940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 err="1" smtClean="0">
                <a:latin typeface="Century Gothic" pitchFamily="34" charset="0"/>
              </a:rPr>
              <a:t>Apa</a:t>
            </a:r>
            <a:r>
              <a:rPr lang="en-AU" b="1" dirty="0" smtClean="0">
                <a:latin typeface="Century Gothic" pitchFamily="34" charset="0"/>
              </a:rPr>
              <a:t> yang </a:t>
            </a:r>
            <a:r>
              <a:rPr lang="en-AU" b="1" dirty="0" err="1" smtClean="0">
                <a:latin typeface="Century Gothic" pitchFamily="34" charset="0"/>
              </a:rPr>
              <a:t>dimaksud</a:t>
            </a:r>
            <a:r>
              <a:rPr lang="en-AU" b="1" dirty="0" smtClean="0">
                <a:latin typeface="Century Gothic" pitchFamily="34" charset="0"/>
              </a:rPr>
              <a:t> </a:t>
            </a:r>
            <a:r>
              <a:rPr lang="en-AU" b="1" dirty="0" err="1" smtClean="0">
                <a:latin typeface="Century Gothic" pitchFamily="34" charset="0"/>
              </a:rPr>
              <a:t>berpikir</a:t>
            </a:r>
            <a:r>
              <a:rPr lang="en-AU" b="1" dirty="0" smtClean="0">
                <a:latin typeface="Century Gothic" pitchFamily="34" charset="0"/>
              </a:rPr>
              <a:t>?</a:t>
            </a:r>
          </a:p>
          <a:p>
            <a:pPr marL="457200" indent="-457200"/>
            <a:r>
              <a:rPr lang="en-AU" dirty="0" err="1" smtClean="0">
                <a:latin typeface="Century Gothic" pitchFamily="34" charset="0"/>
              </a:rPr>
              <a:t>menemukan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dirty="0" err="1" smtClean="0">
                <a:latin typeface="Century Gothic" pitchFamily="34" charset="0"/>
              </a:rPr>
              <a:t>menganalisis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dirty="0" err="1" smtClean="0">
                <a:latin typeface="Century Gothic" pitchFamily="34" charset="0"/>
              </a:rPr>
              <a:t>mencipta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dirty="0" err="1" smtClean="0">
                <a:latin typeface="Century Gothic" pitchFamily="34" charset="0"/>
              </a:rPr>
              <a:t>merefleksi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dirty="0" err="1" smtClean="0">
                <a:latin typeface="Century Gothic" pitchFamily="34" charset="0"/>
              </a:rPr>
              <a:t>berargumen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endParaRPr lang="en-AU" dirty="0" smtClean="0">
              <a:solidFill>
                <a:srgbClr val="81B7D9"/>
              </a:solidFill>
              <a:latin typeface="Century Gothic" pitchFamily="34" charset="0"/>
            </a:endParaRPr>
          </a:p>
          <a:p>
            <a:pPr marL="457200" indent="-457200"/>
            <a:endParaRPr lang="en-AU" dirty="0" smtClean="0">
              <a:solidFill>
                <a:srgbClr val="81B7D9"/>
              </a:solidFill>
              <a:latin typeface="Century Gothic" pitchFamily="34" charset="0"/>
            </a:endParaRPr>
          </a:p>
          <a:p>
            <a:pPr marL="457200" indent="-457200"/>
            <a:endParaRPr lang="en-AU" dirty="0" smtClean="0">
              <a:solidFill>
                <a:srgbClr val="81B7D9"/>
              </a:solidFill>
              <a:latin typeface="Century Gothic" pitchFamily="34" charset="0"/>
            </a:endParaRPr>
          </a:p>
          <a:p>
            <a:pPr marL="457200" indent="-457200"/>
            <a:endParaRPr lang="en-AU" dirty="0" smtClean="0">
              <a:solidFill>
                <a:srgbClr val="81B7D9"/>
              </a:solidFill>
              <a:latin typeface="Century Gothic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27" y="2057400"/>
            <a:ext cx="2709673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990600"/>
            <a:ext cx="336232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94953" y="1371600"/>
            <a:ext cx="6767884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b="1" dirty="0" smtClean="0">
                <a:latin typeface="Century Gothic" pitchFamily="34" charset="0"/>
              </a:rPr>
              <a:t>Thinking is NOT</a:t>
            </a:r>
          </a:p>
          <a:p>
            <a:pPr marL="457200" indent="-457200"/>
            <a:endParaRPr lang="en-AU" sz="24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 marL="457200" indent="-457200"/>
            <a:r>
              <a:rPr lang="en-AU" smtClean="0">
                <a:latin typeface="Century Gothic" pitchFamily="34" charset="0"/>
              </a:rPr>
              <a:t>Knowing (Mengetahui)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smtClean="0">
                <a:latin typeface="Century Gothic" pitchFamily="34" charset="0"/>
              </a:rPr>
              <a:t>Remembering ( Mengingat)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r>
              <a:rPr lang="en-AU" smtClean="0">
                <a:latin typeface="Century Gothic" pitchFamily="34" charset="0"/>
              </a:rPr>
              <a:t>Repeating (Mengulang)</a:t>
            </a:r>
            <a:endParaRPr lang="en-AU" dirty="0" smtClean="0">
              <a:latin typeface="Century Gothic" pitchFamily="34" charset="0"/>
            </a:endParaRPr>
          </a:p>
          <a:p>
            <a:pPr marL="457200" indent="-457200"/>
            <a:endParaRPr lang="en-AU" dirty="0" smtClean="0">
              <a:solidFill>
                <a:srgbClr val="81B7D9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2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33400" y="1725613"/>
            <a:ext cx="8153400" cy="47513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AU" b="1" i="1" dirty="0" smtClean="0">
                <a:latin typeface="Century Gothic" pitchFamily="34" charset="0"/>
              </a:rPr>
              <a:t>Critical thinking &amp; problem solving</a:t>
            </a:r>
            <a:r>
              <a:rPr lang="en-AU" dirty="0" smtClean="0">
                <a:latin typeface="Century Gothic" pitchFamily="34" charset="0"/>
              </a:rPr>
              <a:t>: </a:t>
            </a:r>
            <a:r>
              <a:rPr lang="en-AU" sz="2600" dirty="0" err="1" smtClean="0">
                <a:latin typeface="Century Gothic" pitchFamily="34" charset="0"/>
              </a:rPr>
              <a:t>keterampilan</a:t>
            </a:r>
            <a:r>
              <a:rPr lang="en-AU" sz="2600" dirty="0" smtClean="0">
                <a:latin typeface="Century Gothic" pitchFamily="34" charset="0"/>
              </a:rPr>
              <a:t> yang </a:t>
            </a:r>
            <a:r>
              <a:rPr lang="en-AU" sz="2600" dirty="0" err="1" smtClean="0">
                <a:latin typeface="Century Gothic" pitchFamily="34" charset="0"/>
              </a:rPr>
              <a:t>sangat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esensial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pada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abad</a:t>
            </a:r>
            <a:r>
              <a:rPr lang="en-AU" sz="2600" dirty="0" smtClean="0">
                <a:latin typeface="Century Gothic" pitchFamily="34" charset="0"/>
              </a:rPr>
              <a:t> ke-21;</a:t>
            </a:r>
          </a:p>
          <a:p>
            <a:pPr>
              <a:spcBef>
                <a:spcPts val="1200"/>
              </a:spcBef>
              <a:defRPr/>
            </a:pPr>
            <a:r>
              <a:rPr lang="en-AU" b="1" i="1" dirty="0" smtClean="0">
                <a:latin typeface="Century Gothic" pitchFamily="34" charset="0"/>
              </a:rPr>
              <a:t>Critical thinking </a:t>
            </a:r>
            <a:r>
              <a:rPr lang="en-AU" sz="2600" dirty="0" err="1" smtClean="0">
                <a:latin typeface="Century Gothic" pitchFamily="34" charset="0"/>
              </a:rPr>
              <a:t>dapat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dilatih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berbasis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pembelajaran</a:t>
            </a:r>
            <a:r>
              <a:rPr lang="en-AU" sz="2600" dirty="0" smtClean="0">
                <a:latin typeface="Century Gothic" pitchFamily="34" charset="0"/>
              </a:rPr>
              <a:t> di </a:t>
            </a:r>
            <a:r>
              <a:rPr lang="en-AU" sz="2600" dirty="0" err="1" smtClean="0">
                <a:latin typeface="Century Gothic" pitchFamily="34" charset="0"/>
              </a:rPr>
              <a:t>kelas</a:t>
            </a:r>
            <a:r>
              <a:rPr lang="en-AU" sz="2600" dirty="0" smtClean="0">
                <a:latin typeface="Century Gothic" pitchFamily="34" charset="0"/>
              </a:rPr>
              <a:t>;</a:t>
            </a:r>
          </a:p>
          <a:p>
            <a:pPr>
              <a:spcBef>
                <a:spcPts val="1200"/>
              </a:spcBef>
              <a:defRPr/>
            </a:pPr>
            <a:r>
              <a:rPr lang="en-AU" b="1" i="1" dirty="0" smtClean="0">
                <a:latin typeface="Century Gothic" pitchFamily="34" charset="0"/>
              </a:rPr>
              <a:t>Creative problem solving </a:t>
            </a:r>
            <a:r>
              <a:rPr lang="en-AU" dirty="0" err="1" smtClean="0">
                <a:latin typeface="Century Gothic" pitchFamily="34" charset="0"/>
              </a:rPr>
              <a:t>mencakup</a:t>
            </a:r>
            <a:r>
              <a:rPr lang="en-AU" dirty="0" smtClean="0">
                <a:latin typeface="Century Gothic" pitchFamily="34" charset="0"/>
              </a:rPr>
              <a:t>:</a:t>
            </a:r>
          </a:p>
          <a:p>
            <a:pPr lvl="1">
              <a:spcBef>
                <a:spcPts val="0"/>
              </a:spcBef>
              <a:defRPr/>
            </a:pPr>
            <a:r>
              <a:rPr lang="en-AU" sz="2600" dirty="0" err="1" smtClean="0">
                <a:latin typeface="Century Gothic" pitchFamily="34" charset="0"/>
              </a:rPr>
              <a:t>Menganalisis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situasi</a:t>
            </a:r>
            <a:r>
              <a:rPr lang="en-AU" sz="2600" dirty="0" smtClean="0">
                <a:latin typeface="Century Gothic" pitchFamily="34" charset="0"/>
              </a:rPr>
              <a:t> yang </a:t>
            </a:r>
            <a:r>
              <a:rPr lang="en-AU" sz="2600" dirty="0" err="1" smtClean="0">
                <a:latin typeface="Century Gothic" pitchFamily="34" charset="0"/>
              </a:rPr>
              <a:t>tidak</a:t>
            </a:r>
            <a:r>
              <a:rPr lang="en-AU" sz="2600" dirty="0" smtClean="0">
                <a:latin typeface="Century Gothic" pitchFamily="34" charset="0"/>
              </a:rPr>
              <a:t> familiar;</a:t>
            </a:r>
          </a:p>
          <a:p>
            <a:pPr lvl="1">
              <a:spcBef>
                <a:spcPts val="0"/>
              </a:spcBef>
              <a:defRPr/>
            </a:pPr>
            <a:r>
              <a:rPr lang="en-AU" sz="2600" dirty="0" err="1" smtClean="0">
                <a:latin typeface="Century Gothic" pitchFamily="34" charset="0"/>
              </a:rPr>
              <a:t>Mengevaluasi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strategi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pemecahan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masalah</a:t>
            </a:r>
            <a:r>
              <a:rPr lang="en-AU" sz="2600" dirty="0" smtClean="0">
                <a:latin typeface="Century Gothic" pitchFamily="34" charset="0"/>
              </a:rPr>
              <a:t>;</a:t>
            </a:r>
          </a:p>
          <a:p>
            <a:pPr lvl="1">
              <a:spcBef>
                <a:spcPts val="0"/>
              </a:spcBef>
              <a:defRPr/>
            </a:pPr>
            <a:r>
              <a:rPr lang="en-AU" sz="2600" dirty="0" err="1" smtClean="0">
                <a:latin typeface="Century Gothic" pitchFamily="34" charset="0"/>
              </a:rPr>
              <a:t>Menciptakan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metode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baru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pemecahan</a:t>
            </a:r>
            <a:r>
              <a:rPr lang="en-AU" sz="2600" dirty="0" smtClean="0">
                <a:latin typeface="Century Gothic" pitchFamily="34" charset="0"/>
              </a:rPr>
              <a:t> </a:t>
            </a:r>
            <a:r>
              <a:rPr lang="en-AU" sz="2600" dirty="0" err="1" smtClean="0">
                <a:latin typeface="Century Gothic" pitchFamily="34" charset="0"/>
              </a:rPr>
              <a:t>masalah</a:t>
            </a:r>
            <a:r>
              <a:rPr lang="en-AU" sz="2600" dirty="0" smtClean="0">
                <a:latin typeface="Century Gothic" pitchFamily="34" charset="0"/>
              </a:rPr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3253496" y="464403"/>
            <a:ext cx="172515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A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HOTS</a:t>
            </a:r>
            <a:endParaRPr lang="en-A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95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1143000"/>
            <a:ext cx="8229600" cy="48164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solidFill>
                  <a:schemeClr val="tx1"/>
                </a:solidFill>
                <a:latin typeface="Century Gothic" pitchFamily="34" charset="0"/>
              </a:rPr>
              <a:t>‘Difficulty’ </a:t>
            </a:r>
            <a:r>
              <a:rPr lang="en-US" sz="3600" b="1" dirty="0" smtClean="0">
                <a:solidFill>
                  <a:schemeClr val="tx1"/>
                </a:solidFill>
                <a:latin typeface="Century Gothic" pitchFamily="34" charset="0"/>
              </a:rPr>
              <a:t>is NOT </a:t>
            </a:r>
            <a:r>
              <a:rPr lang="en-US" sz="3600" dirty="0" smtClean="0">
                <a:solidFill>
                  <a:schemeClr val="tx1"/>
                </a:solidFill>
                <a:latin typeface="Century Gothic" pitchFamily="34" charset="0"/>
              </a:rPr>
              <a:t>same as higher-order thinking.</a:t>
            </a:r>
            <a:br>
              <a:rPr lang="en-US" sz="3600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en-US" sz="3600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sz="3600" dirty="0" err="1">
                <a:latin typeface="Century Gothic" pitchFamily="34" charset="0"/>
              </a:rPr>
              <a:t>Mengetahui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arti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dari</a:t>
            </a:r>
            <a:r>
              <a:rPr lang="en-US" sz="3600" dirty="0">
                <a:latin typeface="Century Gothic" pitchFamily="34" charset="0"/>
              </a:rPr>
              <a:t> kata yang </a:t>
            </a:r>
            <a:r>
              <a:rPr lang="en-US" sz="3600" dirty="0" err="1">
                <a:latin typeface="Century Gothic" pitchFamily="34" charset="0"/>
              </a:rPr>
              <a:t>jarang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digunakan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mungkin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sulit</a:t>
            </a:r>
            <a:r>
              <a:rPr lang="en-US" sz="3600" dirty="0">
                <a:latin typeface="Century Gothic" pitchFamily="34" charset="0"/>
              </a:rPr>
              <a:t>, </a:t>
            </a:r>
            <a:r>
              <a:rPr lang="en-US" sz="3600" dirty="0" err="1">
                <a:latin typeface="Century Gothic" pitchFamily="34" charset="0"/>
              </a:rPr>
              <a:t>tetapi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ini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bukanlah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b="1" i="1" dirty="0">
                <a:latin typeface="Century Gothic" pitchFamily="34" charset="0"/>
              </a:rPr>
              <a:t>Higher-Order Thinking </a:t>
            </a:r>
            <a:r>
              <a:rPr lang="en-US" sz="3600" dirty="0" err="1">
                <a:latin typeface="Century Gothic" pitchFamily="34" charset="0"/>
              </a:rPr>
              <a:t>kecuali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melibatkan</a:t>
            </a:r>
            <a:r>
              <a:rPr lang="en-US" sz="3600" dirty="0">
                <a:latin typeface="Century Gothic" pitchFamily="34" charset="0"/>
              </a:rPr>
              <a:t> proses </a:t>
            </a:r>
            <a:r>
              <a:rPr lang="en-US" sz="3600" dirty="0" err="1">
                <a:latin typeface="Century Gothic" pitchFamily="34" charset="0"/>
              </a:rPr>
              <a:t>bernalar</a:t>
            </a:r>
            <a:r>
              <a:rPr lang="en-US" sz="3600" dirty="0">
                <a:latin typeface="Century Gothic" pitchFamily="34" charset="0"/>
              </a:rPr>
              <a:t> (</a:t>
            </a:r>
            <a:r>
              <a:rPr lang="en-US" sz="3600" dirty="0" err="1">
                <a:latin typeface="Century Gothic" pitchFamily="34" charset="0"/>
              </a:rPr>
              <a:t>seperti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mencari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arti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dari</a:t>
            </a:r>
            <a:r>
              <a:rPr lang="en-US" sz="3600" dirty="0">
                <a:latin typeface="Century Gothic" pitchFamily="34" charset="0"/>
              </a:rPr>
              <a:t> </a:t>
            </a:r>
            <a:r>
              <a:rPr lang="en-US" sz="3600" dirty="0" err="1">
                <a:latin typeface="Century Gothic" pitchFamily="34" charset="0"/>
              </a:rPr>
              <a:t>konteks</a:t>
            </a:r>
            <a:r>
              <a:rPr lang="en-US" sz="3600" dirty="0">
                <a:latin typeface="Century Gothic" pitchFamily="34" charset="0"/>
              </a:rPr>
              <a:t>/stimulus).</a:t>
            </a:r>
            <a:br>
              <a:rPr lang="en-US" sz="3600" dirty="0">
                <a:latin typeface="Century Gothic" pitchFamily="34" charset="0"/>
              </a:rPr>
            </a:br>
            <a:endParaRPr lang="en-US" sz="3600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7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380999" y="1371600"/>
            <a:ext cx="8305801" cy="467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id-ID" sz="4400" b="1" i="1" dirty="0">
                <a:solidFill>
                  <a:srgbClr val="C00000"/>
                </a:solidFill>
              </a:rPr>
              <a:t>Higher-order thinking </a:t>
            </a:r>
            <a:r>
              <a:rPr lang="id-ID" sz="2800" dirty="0" smtClean="0">
                <a:sym typeface="Wingdings"/>
              </a:rPr>
              <a:t></a:t>
            </a:r>
            <a:r>
              <a:rPr lang="id-ID" sz="2800" dirty="0" smtClean="0"/>
              <a:t> </a:t>
            </a:r>
            <a:r>
              <a:rPr lang="en-US" sz="2800" dirty="0" err="1" smtClean="0"/>
              <a:t>meminimalkan</a:t>
            </a:r>
            <a:r>
              <a:rPr lang="en-US" sz="2800" dirty="0" smtClean="0"/>
              <a:t> </a:t>
            </a:r>
            <a:r>
              <a:rPr lang="en-US" sz="2800" dirty="0" err="1" smtClean="0"/>
              <a:t>aspek</a:t>
            </a:r>
            <a:r>
              <a:rPr lang="en-US" sz="2800" dirty="0" smtClean="0"/>
              <a:t> </a:t>
            </a:r>
            <a:r>
              <a:rPr lang="id-ID" sz="2800" dirty="0" smtClean="0"/>
              <a:t>ingatan </a:t>
            </a:r>
            <a:r>
              <a:rPr lang="id-ID" sz="2800" dirty="0"/>
              <a:t>atau </a:t>
            </a:r>
            <a:r>
              <a:rPr lang="id-ID" sz="2800" dirty="0" smtClean="0"/>
              <a:t>pengetahuan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lvl="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id-ID" sz="36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Penekanannya</a:t>
            </a:r>
            <a:r>
              <a:rPr lang="id-ID" sz="3600" dirty="0"/>
              <a:t> </a:t>
            </a:r>
            <a:r>
              <a:rPr lang="id-ID" sz="2800" dirty="0"/>
              <a:t>pada: </a:t>
            </a:r>
          </a:p>
          <a:p>
            <a:pPr marL="650230" indent="-65023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ln>
                  <a:solidFill>
                    <a:srgbClr val="0070C0"/>
                  </a:solidFill>
                </a:ln>
              </a:rPr>
              <a:t>Mentransfer dari satu konteks ke konteks </a:t>
            </a:r>
            <a:r>
              <a:rPr lang="id-ID" sz="2800" dirty="0" smtClean="0">
                <a:ln>
                  <a:solidFill>
                    <a:srgbClr val="0070C0"/>
                  </a:solidFill>
                </a:ln>
              </a:rPr>
              <a:t>lain</a:t>
            </a:r>
            <a:r>
              <a:rPr lang="en-US" sz="2800" dirty="0" smtClean="0"/>
              <a:t>;</a:t>
            </a:r>
            <a:endParaRPr lang="id-ID" sz="2800" dirty="0"/>
          </a:p>
          <a:p>
            <a:pPr marL="650230" indent="-65023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d-ID" sz="2800" dirty="0"/>
              <a:t>Memproses dan menerapkan </a:t>
            </a:r>
            <a:r>
              <a:rPr lang="id-ID" sz="2800" dirty="0" smtClean="0"/>
              <a:t>informasi</a:t>
            </a:r>
            <a:r>
              <a:rPr lang="en-US" sz="2800" dirty="0" smtClean="0"/>
              <a:t>;</a:t>
            </a:r>
            <a:endParaRPr lang="id-ID" sz="2800" dirty="0"/>
          </a:p>
          <a:p>
            <a:pPr marL="650230" indent="-65023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Melihat hubungan antara informasi yang </a:t>
            </a:r>
            <a:r>
              <a:rPr lang="id-ID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berbeda</a:t>
            </a:r>
            <a:r>
              <a:rPr lang="en-US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;</a:t>
            </a:r>
            <a:endParaRPr lang="id-ID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marL="650230" indent="-65023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d-ID" sz="2800" dirty="0"/>
              <a:t>Menggunakan informasi untuk </a:t>
            </a:r>
            <a:r>
              <a:rPr lang="id-ID" sz="2800" dirty="0" smtClean="0"/>
              <a:t>menyelesaikan  masalah</a:t>
            </a:r>
            <a:r>
              <a:rPr lang="en-US" sz="2800" dirty="0" smtClean="0"/>
              <a:t>;</a:t>
            </a:r>
            <a:endParaRPr lang="id-ID" sz="2800" dirty="0"/>
          </a:p>
          <a:p>
            <a:pPr marL="650230" indent="-65023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id-ID" sz="28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Menguji gagasan dan informasi secara </a:t>
            </a:r>
            <a:r>
              <a:rPr lang="id-ID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kritis</a:t>
            </a:r>
            <a:r>
              <a:rPr lang="en-US" sz="2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.</a:t>
            </a:r>
            <a:endParaRPr lang="id-ID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id-ID" sz="2800" dirty="0"/>
          </a:p>
        </p:txBody>
      </p:sp>
      <p:sp>
        <p:nvSpPr>
          <p:cNvPr id="5" name="Rectangle 4"/>
          <p:cNvSpPr/>
          <p:nvPr/>
        </p:nvSpPr>
        <p:spPr>
          <a:xfrm>
            <a:off x="3253496" y="464403"/>
            <a:ext cx="172515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AU" sz="4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HOTS</a:t>
            </a:r>
            <a:endParaRPr lang="en-A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04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96923"/>
              </p:ext>
            </p:extLst>
          </p:nvPr>
        </p:nvGraphicFramePr>
        <p:xfrm>
          <a:off x="228600" y="1150441"/>
          <a:ext cx="8686800" cy="5333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name="Document" r:id="rId3" imgW="5432562" imgH="2851608" progId="Word.Document.12">
                  <p:embed/>
                </p:oleObj>
              </mc:Choice>
              <mc:Fallback>
                <p:oleObj name="Document" r:id="rId3" imgW="5432562" imgH="28516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150441"/>
                        <a:ext cx="8686800" cy="5333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1" y="381000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ts val="600"/>
              </a:spcBef>
            </a:pP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Dimensi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Proses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Kognitif</a:t>
            </a:r>
            <a:endParaRPr lang="en-US" sz="44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13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304800"/>
            <a:ext cx="50291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ts val="600"/>
              </a:spcBef>
            </a:pP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Level </a:t>
            </a:r>
            <a:r>
              <a:rPr lang="en-US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ognitif</a:t>
            </a:r>
            <a:endParaRPr lang="en-US" sz="44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@ Dit. PSMA</a:t>
            </a:r>
            <a:endParaRPr lang="id-ID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912718"/>
              </p:ext>
            </p:extLst>
          </p:nvPr>
        </p:nvGraphicFramePr>
        <p:xfrm>
          <a:off x="0" y="1173480"/>
          <a:ext cx="9144000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311"/>
                <a:gridCol w="2813417"/>
                <a:gridCol w="55532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entury Gothic" pitchFamily="34" charset="0"/>
                        </a:rPr>
                        <a:t>NO.</a:t>
                      </a:r>
                      <a:endParaRPr lang="en-US" sz="2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entury Gothic" pitchFamily="34" charset="0"/>
                        </a:rPr>
                        <a:t>LEVEL KOGNITIF</a:t>
                      </a:r>
                      <a:endParaRPr lang="en-US" sz="2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entury Gothic" pitchFamily="34" charset="0"/>
                        </a:rPr>
                        <a:t>KARAKTERISTIK SOAL</a:t>
                      </a:r>
                      <a:endParaRPr lang="en-US" sz="2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entury Gothic" pitchFamily="34" charset="0"/>
                        </a:rPr>
                        <a:t>1.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Century Gothic" pitchFamily="34" charset="0"/>
                        </a:rPr>
                        <a:t>Pengetahuan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dan</a:t>
                      </a:r>
                      <a:endParaRPr lang="en-US" sz="2000" dirty="0" smtClean="0">
                        <a:latin typeface="Century Gothic" pitchFamily="34" charset="0"/>
                      </a:endParaRPr>
                    </a:p>
                    <a:p>
                      <a:r>
                        <a:rPr lang="en-US" sz="2000" dirty="0" err="1" smtClean="0">
                          <a:latin typeface="Century Gothic" pitchFamily="34" charset="0"/>
                        </a:rPr>
                        <a:t>Pemahaman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Century Gothic" pitchFamily="34" charset="0"/>
                        </a:rPr>
                        <a:t>Mengukur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pengetahuan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faktual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konsep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dan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prosedural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. 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entury Gothic" pitchFamily="34" charset="0"/>
                        </a:rPr>
                        <a:t>2.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Century Gothic" pitchFamily="34" charset="0"/>
                        </a:rPr>
                        <a:t>Aplikasi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 dirty="0" err="1" smtClean="0">
                          <a:latin typeface="Century Gothic" pitchFamily="34" charset="0"/>
                        </a:rPr>
                        <a:t>Menggunakan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pengetahuan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faktual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konsep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dan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prosedural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tertentu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pada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konsep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lain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dalam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mapel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yang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sama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atau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mapel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lainnya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; 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Menggunakan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pengetahuan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faktual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konsep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,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dan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prosedural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tertentu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untuk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menyelesaikan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masalah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kontekstual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(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situasi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lain unfamiliar).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entury Gothic" pitchFamily="34" charset="0"/>
                        </a:rPr>
                        <a:t>3.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Century Gothic" pitchFamily="34" charset="0"/>
                        </a:rPr>
                        <a:t>Penalaran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sz="2000" dirty="0" err="1" smtClean="0">
                          <a:latin typeface="Century Gothic" pitchFamily="34" charset="0"/>
                        </a:rPr>
                        <a:t>Menggunakan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penalaran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dan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logika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untuk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: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 dirty="0" err="1" smtClean="0">
                          <a:latin typeface="Century Gothic" pitchFamily="34" charset="0"/>
                        </a:rPr>
                        <a:t>Mengambil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keputusan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(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evaluasi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)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 dirty="0" err="1" smtClean="0">
                          <a:latin typeface="Century Gothic" pitchFamily="34" charset="0"/>
                        </a:rPr>
                        <a:t>Memprediksi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&amp;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Refleksi</a:t>
                      </a:r>
                      <a:endParaRPr lang="en-US" sz="2000" dirty="0" smtClean="0">
                        <a:latin typeface="Century Gothic" pitchFamily="34" charset="0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 dirty="0" err="1" smtClean="0">
                          <a:latin typeface="Century Gothic" pitchFamily="34" charset="0"/>
                        </a:rPr>
                        <a:t>Menyusun</a:t>
                      </a:r>
                      <a:r>
                        <a:rPr lang="en-US" sz="200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Century Gothic" pitchFamily="34" charset="0"/>
                        </a:rPr>
                        <a:t>strategi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baru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untuk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memecahkan</a:t>
                      </a:r>
                      <a:r>
                        <a:rPr lang="en-US" sz="2000" baseline="0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Century Gothic" pitchFamily="34" charset="0"/>
                        </a:rPr>
                        <a:t>masalah</a:t>
                      </a:r>
                      <a:endParaRPr lang="en-US" sz="20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69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532642"/>
            <a:ext cx="8610600" cy="541095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SzPct val="100000"/>
              <a:buFont typeface="Arial" pitchFamily="34" charset="0"/>
              <a:buNone/>
            </a:pPr>
            <a:r>
              <a:rPr lang="id-ID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HAL-HAL PENTING DALAM MENULIS SOAL </a:t>
            </a:r>
            <a:r>
              <a:rPr lang="id-ID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HOT</a:t>
            </a:r>
            <a:r>
              <a:rPr lang="en-US" i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S</a:t>
            </a:r>
            <a:endParaRPr lang="id-ID" i="1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marL="650230" indent="-65023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dirty="0" err="1" smtClean="0"/>
              <a:t>Pilih</a:t>
            </a:r>
            <a:r>
              <a:rPr lang="en-US" sz="2000" dirty="0" smtClean="0"/>
              <a:t> </a:t>
            </a:r>
            <a:r>
              <a:rPr lang="en-US" sz="2000" dirty="0" err="1" smtClean="0"/>
              <a:t>materi</a:t>
            </a:r>
            <a:r>
              <a:rPr lang="en-US" sz="2000" dirty="0" smtClean="0"/>
              <a:t> yang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indikator</a:t>
            </a:r>
            <a:r>
              <a:rPr lang="en-US" sz="2000" dirty="0" smtClean="0"/>
              <a:t> </a:t>
            </a:r>
            <a:r>
              <a:rPr lang="en-US" sz="2000" dirty="0" err="1" smtClean="0"/>
              <a:t>soal</a:t>
            </a:r>
            <a:r>
              <a:rPr lang="en-US" sz="2000" dirty="0" smtClean="0"/>
              <a:t> (</a:t>
            </a:r>
            <a:r>
              <a:rPr lang="en-US" sz="2000" dirty="0" err="1" smtClean="0"/>
              <a:t>disebut</a:t>
            </a:r>
            <a:r>
              <a:rPr lang="en-US" sz="2000" dirty="0" smtClean="0"/>
              <a:t> “stimulus”)</a:t>
            </a:r>
            <a:endParaRPr lang="id-ID" sz="2000" dirty="0" smtClean="0"/>
          </a:p>
          <a:p>
            <a:pPr marL="650230" indent="-650230"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2000" dirty="0" err="1" smtClean="0"/>
              <a:t>Periksa</a:t>
            </a:r>
            <a:r>
              <a:rPr lang="en-US" sz="2000" dirty="0" smtClean="0"/>
              <a:t> </a:t>
            </a:r>
            <a:r>
              <a:rPr lang="en-US" sz="2000" dirty="0" err="1" smtClean="0"/>
              <a:t>materi</a:t>
            </a:r>
            <a:r>
              <a:rPr lang="en-US" sz="2000" dirty="0" smtClean="0"/>
              <a:t> (stimulus)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/>
              <a:t>Apakah</a:t>
            </a:r>
            <a:r>
              <a:rPr lang="en-US" sz="2000" dirty="0" smtClean="0"/>
              <a:t> </a:t>
            </a:r>
            <a:r>
              <a:rPr lang="en-US" sz="2000" dirty="0" err="1" smtClean="0"/>
              <a:t>bermanfaat</a:t>
            </a:r>
            <a:r>
              <a:rPr lang="en-US" sz="2000" dirty="0" smtClean="0"/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/>
              <a:t>Apakah</a:t>
            </a:r>
            <a:r>
              <a:rPr lang="en-US" sz="2000" dirty="0" smtClean="0"/>
              <a:t> </a:t>
            </a:r>
            <a:r>
              <a:rPr lang="en-US" sz="2000" dirty="0" err="1" smtClean="0"/>
              <a:t>merefleksikan</a:t>
            </a:r>
            <a:r>
              <a:rPr lang="en-US" sz="2000" dirty="0" smtClean="0"/>
              <a:t> </a:t>
            </a:r>
            <a:r>
              <a:rPr lang="en-US" sz="2000" dirty="0" err="1" smtClean="0"/>
              <a:t>kurikulum</a:t>
            </a:r>
            <a:r>
              <a:rPr lang="en-US" sz="2000" dirty="0" smtClean="0"/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/>
              <a:t>Apakah</a:t>
            </a:r>
            <a:r>
              <a:rPr lang="en-US" sz="2000" dirty="0" smtClean="0"/>
              <a:t> </a:t>
            </a:r>
            <a:r>
              <a:rPr lang="en-US" sz="2000" dirty="0" err="1" smtClean="0"/>
              <a:t>menarik</a:t>
            </a:r>
            <a:r>
              <a:rPr lang="en-US" sz="2000" dirty="0" smtClean="0"/>
              <a:t>? </a:t>
            </a:r>
            <a:r>
              <a:rPr lang="en-US" sz="2000" dirty="0" err="1" smtClean="0"/>
              <a:t>Relevan</a:t>
            </a:r>
            <a:r>
              <a:rPr lang="en-US" sz="2000" dirty="0" smtClean="0"/>
              <a:t>? </a:t>
            </a:r>
            <a:r>
              <a:rPr lang="en-US" sz="2000" dirty="0" err="1" smtClean="0"/>
              <a:t>Cocok</a:t>
            </a:r>
            <a:r>
              <a:rPr lang="en-US" sz="2000" dirty="0" smtClean="0"/>
              <a:t>?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err="1" smtClean="0"/>
              <a:t>Pertanyaan</a:t>
            </a:r>
            <a:r>
              <a:rPr lang="en-US" sz="2000" dirty="0" smtClean="0"/>
              <a:t> </a:t>
            </a:r>
            <a:r>
              <a:rPr lang="en-US" sz="2000" dirty="0" err="1" smtClean="0"/>
              <a:t>penting</a:t>
            </a:r>
            <a:r>
              <a:rPr lang="en-US" sz="2000" dirty="0" smtClean="0"/>
              <a:t> </a:t>
            </a:r>
            <a:r>
              <a:rPr lang="en-US" sz="2000" dirty="0" err="1" smtClean="0"/>
              <a:t>apa</a:t>
            </a:r>
            <a:r>
              <a:rPr lang="en-US" sz="2000" dirty="0" smtClean="0"/>
              <a:t> 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diidentifikasi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stimulus?</a:t>
            </a:r>
          </a:p>
          <a:p>
            <a:pPr marL="650230" indent="-650230">
              <a:buClr>
                <a:schemeClr val="tx1"/>
              </a:buClr>
              <a:buSzPct val="100000"/>
              <a:buFont typeface="+mj-lt"/>
              <a:buAutoNum type="arabicPeriod" startAt="3"/>
            </a:pPr>
            <a:r>
              <a:rPr lang="en-US" sz="2000" i="1" dirty="0" smtClean="0"/>
              <a:t>HOTS</a:t>
            </a:r>
            <a:r>
              <a:rPr lang="en-US" sz="2000" dirty="0" smtClean="0"/>
              <a:t> </a:t>
            </a:r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/>
              <a:t>Meng</a:t>
            </a:r>
            <a:r>
              <a:rPr lang="en-US" sz="2000" dirty="0" err="1"/>
              <a:t>a</a:t>
            </a:r>
            <a:r>
              <a:rPr lang="en-US" sz="2000" dirty="0" err="1" smtClean="0"/>
              <a:t>nalisis</a:t>
            </a:r>
            <a:endParaRPr lang="en-US" sz="2000" dirty="0" smtClean="0"/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/>
              <a:t>Mengevaluasi</a:t>
            </a:r>
            <a:endParaRPr lang="en-US" sz="2000" dirty="0" smtClean="0"/>
          </a:p>
          <a:p>
            <a:pPr marL="1087438" indent="-292100">
              <a:buClr>
                <a:schemeClr val="tx1"/>
              </a:buClr>
              <a:tabLst>
                <a:tab pos="1650410" algn="l"/>
              </a:tabLst>
            </a:pPr>
            <a:r>
              <a:rPr lang="en-US" sz="2000" dirty="0" err="1" smtClean="0"/>
              <a:t>Mengkreasi</a:t>
            </a:r>
            <a:r>
              <a:rPr lang="en-US" sz="2000" dirty="0" smtClean="0"/>
              <a:t> </a:t>
            </a:r>
          </a:p>
          <a:p>
            <a:pPr marL="731509" indent="-731509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en-US" sz="2000" dirty="0" err="1" smtClean="0"/>
              <a:t>Soal</a:t>
            </a:r>
            <a:r>
              <a:rPr lang="en-US" sz="2000" dirty="0" smtClean="0"/>
              <a:t> </a:t>
            </a:r>
            <a:r>
              <a:rPr lang="en-US" sz="2000" dirty="0" err="1" smtClean="0"/>
              <a:t>pilihan</a:t>
            </a:r>
            <a:r>
              <a:rPr lang="en-US" sz="2000" dirty="0" smtClean="0"/>
              <a:t> </a:t>
            </a:r>
            <a:r>
              <a:rPr lang="en-US" sz="2000" dirty="0" err="1" smtClean="0"/>
              <a:t>ganda</a:t>
            </a:r>
            <a:r>
              <a:rPr lang="en-US" sz="2000" dirty="0" smtClean="0"/>
              <a:t> 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muncul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pertanyaan</a:t>
            </a:r>
            <a:r>
              <a:rPr lang="en-US" sz="2000" dirty="0" smtClean="0"/>
              <a:t> </a:t>
            </a:r>
            <a:r>
              <a:rPr lang="en-US" sz="2000" i="1" dirty="0" smtClean="0"/>
              <a:t>HOTS</a:t>
            </a:r>
            <a:endParaRPr lang="id-ID" sz="2000" i="1" dirty="0" smtClean="0"/>
          </a:p>
          <a:p>
            <a:pPr marL="731509" indent="-731509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mendapatkan</a:t>
            </a:r>
            <a:r>
              <a:rPr lang="en-US" sz="2000" dirty="0" smtClean="0"/>
              <a:t> </a:t>
            </a:r>
            <a:r>
              <a:rPr lang="en-US" sz="2000" dirty="0" err="1" smtClean="0"/>
              <a:t>soal</a:t>
            </a:r>
            <a:r>
              <a:rPr lang="en-US" sz="2000" dirty="0" smtClean="0"/>
              <a:t> PG yang </a:t>
            </a:r>
            <a:r>
              <a:rPr lang="en-US" sz="2000" dirty="0" err="1" smtClean="0"/>
              <a:t>baik</a:t>
            </a:r>
            <a:r>
              <a:rPr lang="en-US" sz="2000" dirty="0" smtClean="0"/>
              <a:t>: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/>
              <a:t> </a:t>
            </a:r>
            <a:r>
              <a:rPr lang="en-US" sz="2000" dirty="0" err="1" smtClean="0"/>
              <a:t>ekstensif</a:t>
            </a:r>
            <a:r>
              <a:rPr lang="en-US" sz="2000" dirty="0" smtClean="0"/>
              <a:t> (</a:t>
            </a:r>
            <a:r>
              <a:rPr lang="en-US" sz="2000" dirty="0" err="1" smtClean="0"/>
              <a:t>menjangkau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luas</a:t>
            </a:r>
            <a:r>
              <a:rPr lang="en-US" sz="2000" dirty="0" smtClean="0"/>
              <a:t>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/>
              <a:t> </a:t>
            </a:r>
            <a:r>
              <a:rPr lang="en-US" sz="2000" dirty="0" err="1" smtClean="0"/>
              <a:t>ketat</a:t>
            </a:r>
            <a:r>
              <a:rPr lang="en-US" sz="2000" dirty="0" smtClean="0"/>
              <a:t> (</a:t>
            </a:r>
            <a:r>
              <a:rPr lang="en-US" sz="2000" dirty="0" err="1" smtClean="0"/>
              <a:t>teliti</a:t>
            </a:r>
            <a:r>
              <a:rPr lang="en-US" sz="2000" dirty="0" smtClean="0"/>
              <a:t>, </a:t>
            </a:r>
            <a:r>
              <a:rPr lang="en-US" sz="2000" dirty="0" err="1" smtClean="0"/>
              <a:t>cermat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rapi</a:t>
            </a:r>
            <a:r>
              <a:rPr lang="en-US" sz="2000" dirty="0" smtClean="0"/>
              <a:t>)</a:t>
            </a:r>
          </a:p>
          <a:p>
            <a:pPr marL="1087438" indent="-292100">
              <a:buClr>
                <a:schemeClr val="tx1"/>
              </a:buClr>
            </a:pPr>
            <a:r>
              <a:rPr lang="en-US" sz="2000" dirty="0" smtClean="0"/>
              <a:t> </a:t>
            </a:r>
            <a:r>
              <a:rPr lang="en-US" sz="2000" dirty="0" err="1" smtClean="0"/>
              <a:t>dipanelkan</a:t>
            </a:r>
            <a:endParaRPr lang="en-US" sz="2000" dirty="0" smtClean="0"/>
          </a:p>
          <a:p>
            <a:pPr marL="731509" indent="-731509">
              <a:buFont typeface="Arial" pitchFamily="34" charset="0"/>
              <a:buNone/>
            </a:pPr>
            <a:endParaRPr lang="en-US" sz="2000" dirty="0" smtClean="0"/>
          </a:p>
          <a:p>
            <a:pPr marL="731509" indent="-731509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103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4A6FCC-299F-4274-9F29-8F5041208C4C}" type="slidenum">
              <a:rPr lang="id-ID" smtClean="0"/>
              <a:pPr/>
              <a:t>14</a:t>
            </a:fld>
            <a:endParaRPr lang="id-ID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t="10937" r="41581" b="18230"/>
          <a:stretch/>
        </p:blipFill>
        <p:spPr bwMode="auto">
          <a:xfrm>
            <a:off x="228600" y="152399"/>
            <a:ext cx="8763000" cy="6248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0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3961" y="1981200"/>
            <a:ext cx="837708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1. 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err="1" smtClean="0">
                <a:latin typeface="Century Gothic" pitchFamily="34" charset="0"/>
                <a:cs typeface="Arial" pitchFamily="34" charset="0"/>
              </a:rPr>
              <a:t>Menganalisis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 CP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soal-soal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HOTS.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Terlebih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dahulu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guru-guru </a:t>
            </a:r>
            <a:r>
              <a:rPr lang="en-US" sz="2400" err="1">
                <a:latin typeface="Century Gothic" pitchFamily="34" charset="0"/>
                <a:cs typeface="Arial" pitchFamily="34" charset="0"/>
              </a:rPr>
              <a:t>memilih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CP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soal-soal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HOTS.Tidak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err="1">
                <a:latin typeface="Century Gothic" pitchFamily="34" charset="0"/>
                <a:cs typeface="Arial" pitchFamily="34" charset="0"/>
              </a:rPr>
              <a:t>semua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 CP 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model-model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HOTS.Guru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-	guru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secara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mandiri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melalui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forum MGMP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melakukan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analisis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err="1">
                <a:latin typeface="Century Gothic" pitchFamily="34" charset="0"/>
                <a:cs typeface="Arial" pitchFamily="34" charset="0"/>
              </a:rPr>
              <a:t>terhadap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 CP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soal-soal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HOTS</a:t>
            </a:r>
            <a:endParaRPr lang="en-US" sz="2400" dirty="0" smtClean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3055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Langkah-langkah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Menyusun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Soal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HOTS </a:t>
            </a:r>
            <a:endParaRPr lang="en-US" sz="2800" b="1" i="1" dirty="0">
              <a:ln w="12700">
                <a:noFill/>
                <a:prstDash val="solid"/>
              </a:ln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4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3961" y="1981200"/>
            <a:ext cx="83770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2.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Menyusun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kisi-kisi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Kisi-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kisi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penulisan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soal-soal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HOTS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bertujuan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membantu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para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guru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menulis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butir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HOTS.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Secara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umum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kisi-kisi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tersebut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diperlukan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memandu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guru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: </a:t>
            </a:r>
            <a:endParaRPr lang="en-US" sz="2400" dirty="0" smtClean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a) </a:t>
            </a:r>
            <a:r>
              <a:rPr lang="en-US" sz="2400" err="1" smtClean="0">
                <a:latin typeface="Century Gothic" pitchFamily="34" charset="0"/>
                <a:cs typeface="Arial" pitchFamily="34" charset="0"/>
              </a:rPr>
              <a:t>memilih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 CP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soal-soal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,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b)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memilih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materi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pokok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terkait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      CP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akan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diuji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endParaRPr lang="en-US" sz="2400" dirty="0" smtClean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          (c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)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merumuskan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indikator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dan</a:t>
            </a:r>
            <a:endParaRPr lang="en-US" sz="2400" dirty="0" smtClean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d)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menentukan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level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kognitif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.	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3055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Langkah-langkah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Menyusun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Soal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HOTS </a:t>
            </a:r>
            <a:endParaRPr lang="en-US" sz="2800" b="1" i="1" dirty="0">
              <a:ln w="12700">
                <a:noFill/>
                <a:prstDash val="solid"/>
              </a:ln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KISI-KISI SOAL</a:t>
            </a:r>
            <a:endParaRPr lang="en-ID" b="1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 t="21046" r="2701" b="12716"/>
          <a:stretch/>
        </p:blipFill>
        <p:spPr bwMode="auto">
          <a:xfrm>
            <a:off x="362607" y="1219200"/>
            <a:ext cx="8628993" cy="510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9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81"/>
          <a:stretch/>
        </p:blipFill>
        <p:spPr bwMode="auto">
          <a:xfrm>
            <a:off x="0" y="0"/>
            <a:ext cx="91440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21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3961" y="1981200"/>
            <a:ext cx="8377084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latin typeface="Century Gothic" pitchFamily="34" charset="0"/>
                <a:cs typeface="Arial" pitchFamily="34" charset="0"/>
              </a:rPr>
              <a:t>3.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Memilih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stimulus 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menarik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kontekstual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Stimulus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digunakan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hendaknya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menarik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artinya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mendorong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membaca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stimulus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.  Stimulus 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menarik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umumnya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baru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belum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pernah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dibaca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peserta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didik.Sedangkan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stimulus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kontekstual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berarti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stimulus 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sesuai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kenyataan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dalam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kehidupan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sehari-hari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, 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menarik,mendorong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peserta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didik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membaca.Dalam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konteks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Ujian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Sekolah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guru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dapat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memilih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stimulus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lingkungan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sekolah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atau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daerah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setempat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3055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Langkah-langkah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Menyusun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Soal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HOTS </a:t>
            </a:r>
            <a:endParaRPr lang="en-US" sz="2800" b="1" i="1" dirty="0">
              <a:ln w="12700">
                <a:noFill/>
                <a:prstDash val="solid"/>
              </a:ln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6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6" t="8333" r="40557" b="13802"/>
          <a:stretch/>
        </p:blipFill>
        <p:spPr bwMode="auto">
          <a:xfrm>
            <a:off x="0" y="152400"/>
            <a:ext cx="4495799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8" t="11459" r="1976" b="4947"/>
          <a:stretch/>
        </p:blipFill>
        <p:spPr bwMode="auto">
          <a:xfrm>
            <a:off x="4495799" y="152400"/>
            <a:ext cx="4648201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59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3961" y="1981200"/>
            <a:ext cx="837708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4.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Menulis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butir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pertanyaan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sesuai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kisi-kisi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en-US" sz="240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Hindari Soal 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dari pertanyaan hafalan atau fakta langsung misalnya siapa nama presiden pertama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Indonesia? Jelaskan 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fungsi organ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pencernaan! 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atau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hitunglah! </a:t>
            </a:r>
          </a:p>
          <a:p>
            <a:pPr algn="just">
              <a:spcBef>
                <a:spcPts val="600"/>
              </a:spcBef>
            </a:pPr>
            <a:r>
              <a:rPr lang="en-US" sz="2400" smtClean="0">
                <a:latin typeface="Century Gothic" pitchFamily="34" charset="0"/>
                <a:cs typeface="Arial" pitchFamily="34" charset="0"/>
              </a:rPr>
              <a:t>Gunakan 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kata kerja operasional KKO yang menuntut logika dan penalaran untuk menghubungkan berbagai informasi seperti prediksi menyimpulkan membandingkan merumuskan mendesain dan lainnya yang berasal dari level C4 menganalisis C5 mengevaluasi dan </a:t>
            </a:r>
            <a:r>
              <a:rPr lang="en-US" sz="2400" smtClean="0">
                <a:latin typeface="Century Gothic" pitchFamily="34" charset="0"/>
                <a:cs typeface="Arial" pitchFamily="34" charset="0"/>
              </a:rPr>
              <a:t>C6 </a:t>
            </a:r>
            <a:r>
              <a:rPr lang="en-US" sz="2400">
                <a:latin typeface="Century Gothic" pitchFamily="34" charset="0"/>
                <a:cs typeface="Arial" pitchFamily="34" charset="0"/>
              </a:rPr>
              <a:t>mengkreasi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3055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Langkah-langkah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Menyusun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Soal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HOTS </a:t>
            </a:r>
            <a:endParaRPr lang="en-US" sz="2800" b="1" i="1" dirty="0">
              <a:ln w="12700">
                <a:noFill/>
                <a:prstDash val="solid"/>
              </a:ln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05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w8PDQ8NDQ0NDg0NDQ0NDQ8ODQ8ODQ0NFREWFhURFRUYKCggGBolGxUVLTEhJSktLi4uFx8zODM4NygtLisBCgoKDg0OFQ8QGCsdHR0yLTAtKy0rLSstLS0tLS0rLS0rLSswKystKy0rKystLS0tKystLS0rKy0tKzctLSs3K//AABEIAMMBAwMBIgACEQEDEQH/xAAcAAEAAwEBAQEBAAAAAAAAAAAAAgMEAQUGCAf/xABKEAACAgACBAgKBQoDCQAAAAAAAQIDBBEFITFxEhMUUVORk9EVIjI0QWGSobLBBiRSorEzQlRicoGCo9LwQ5ThFiNEVWNzdIPx/8QAGQEBAQEBAQEAAAAAAAAAAAAAAAIBBAMF/8QAIhEBAQACAgICAgMAAAAAAAAAAAECERJREzEDQSHwFCJh/9oADAMBAAIRAxEAPwD6zEYiVk5TnJttva9nqRBEe8kj6Ek047btYiaK0WRGobTSXMWxiuZdSK4lsSdRW1kYL7K6kWwqj9mPUiEC+BFjYlGmP2Y+yi+FEPsQ9lHII0QiRVxGOHh9iHsotjhodHD2IlkYlsYkVSqOGr6Ov2IliwtfR1+xEtjEmkY1XHC19FX2cSawlXRV9nEsSJomqVcjq6Kvs4jkdXRV9nEuQzJap5HV0VfZxHI6uir7OJdwjnCXr6mBVyOroq+ziOR1dFX2cS3hr1+yznGeqXsyDdK+R1dFX2cRyOroq+ziT439WXsscb+rP2QaqHI6uir7OI5HV0VfZxJ8b+rPqOcb+pPqQNVHkdXRV9nEcjq6Kvs4kuOfRz6l3nOOfRz+73g41zkdXRV9nEcjq6Kvs4nHiH0Vj9jvIPGS/R732X9Q22YX9sWcjq6Kvs4jkdXRV+xEp5dP9FxH8r+o5y+f6LiOqr+ozavHl+2PLx+kbKbZVQeUYtZJ68s0nl7wefpW1yvnJwnDPg+LJLhLxVtyYG0WaeOSQyOpH0p6cN9pIsiQiWRManEugiuKLoIlsWQRorRXCJqqgRauLK4mmuBGqBqhA8rVyEIlsYnYxLEiLVoqJJRJJHcidt0jkdRIAAAY0AAAAAAAAAAAAAAAAAAHyWm/ObN8fhQOabf1mzfH4UdA8fIZEjuR9CenHfbiRZFEUTiCLYI0VoogX1kVUaa0a6kZajXUzzq41Vo0wRmrZogzyr0i1E0QiySJqkwcR0loAAAAAAAAAAAAAAAAAAAAAAAD5HTa+s2b4/Cgc035zZvj8KOgeX/oDq7gd89OOiLIkETiKLYF8DPEugZVRqrZqrZkrZorZ51cba2aIMxwZogzysXGmLJplEZFqZKlqZ1EEySZLUgEDGgAAAAAAAAAAAAAAAAAAAAD5HTa+s2b4/CjpDTb+s2b4/CgB5y7jqOLuOo756cd9uokiJJBqyJbApiXRMrY0QZogzLAvgyKqNcGXwZlgy+DPOrjTFlsWZ4MtiyKpemSTK4smjGrEdIpkiGgADQAAAAAAAAAAAAAOZHQAAAHxum/Obd8fhQJabX1mzfH4UAPOXcSIo6d89OS+3SSIkkBOJbEqiWxMbF0S+BRAugTVNEGXQZREugedVGiLLYspiWxIqouiWRKoliJUsTJIgjqJrUwcR0xoAAAAAAAAAAAAAAAAAAPkNN+c2b4/Cgc035zZvj8KOgeajqIo6junpyVJEkQRJGi1IsiVRZdExsXQLoFMS6BFUuiXQKYF8CKqLYF0SqKLokVUTiWIhFE0iVJokiKRJGNSR04jpLQAAAAAAAAAAAAAAAAAAfHac85s3x+FAab85s3x+FADzkDiO5ndPTlrqJorTJJgWxLoFES2LMrWiLL4MzQZfBk1rREvgZ4MvgyFRogXRKIMviyKuLYosSIRZZFk1rqOoJkiWiABjQAAAAAAAAAAAAAAAAAAfHacf1q3fH4UDmnPOrd8fhQA8zMZlLmOMO6enL9r0zqkZ+MHGAa4yLIzMSsLI2GNb4SL4SPOhYaK7Ca16MJF8JGCFhormTWxvrkXwkYq5miEiKuNUWWxkZoSLoyIUuTJJlcWTRlamDiOktAAAAAAAAAAAAAAAAAAB8bpvzq3fH4UBpvzm3evhQA+cst1ve/xIccZrZz4ckln40vxC4TWfB1c+yJ3T05Wnjhxxizz2OOfNw4tkHNp5PU1t9Ro9FXesnG48pXMsjeB68LjTRNtpJNtnjQtPQweIcY2NSSzhwMtecs3ry/cmTWx6VdpqrsPHqsN8U0k3k08taeeT5t5NbHqV2GmuZ5dVhqrmRVx6UJl8ZGCuZphIiqa4ssiZ4SLoslq5EiEWTRNbAAGNAAAAAAAAAAAAAA43kUYrFwqWc5ZZ7F6XuR89pLSU7fF8iGbXBT25c7LxwuScspGHTGIhLEWOLzXCSzSeWpJA8+3ynvYFxkuiZfh4etSnOWxTkkvtPhPISk9TsbbexLm+SFmu2ur02XNJLW3wp5bD6nTn0bsVz5JhpTgq4Si+NSTtTyy1vPZ+46OUmtvHT5KSi9qa35SOOpPxG2tXiyT8nm/hNt2jL3ilhc41PhxrXiymk5P0ye/mLvAihiY0X2WWKF0a5tOUIOMss/JS52byjNPIuwtkIqblB8JzXBTysjwcs3JbPT7ihXrZLI+v8ApBoOqGEoyofGuU4PXObValJ/06/UeTd9HOBhqsRwVldKUFBQlw45Z636tXvEzljbjXm12L0SXWa6bl6Wt+ewtt0VlhlYq8pcdGPjqUdXF7F7JjhUk8nFxe/LqK3KzT1q5LN8GSks8k16VuN61ZRzTy16nmk36Dxa6eZs10yktutEVr165GquZ5tNvrNddhNU9GqZrrmeZXM11WEVT0YSNEGYapmmEiKpriyxFEGXRZNbEgAY0AAAAAADjllt1IDoMN+laYauGpPmj43v2HmYvTVj1Vx4C59Um/kXMMqm5yPcvvhWuFOSivWzx8VpzPNUxyWT8aW39yPGm5zfCk5N/ak+8PUsl1ntj8Unv8vO/JaTm5zzk3KTaWb2sWen1ykxXq8bm2ftPZ/fqNmB0ZO1p641rU5Nbd3PvPS2RElrwrfKe9g9DSuGhC+cIrVFrLPNvyUDluUtr3mN0u0ZjtDUJSeLwaurcrJuVy4ddjjlPPN6ste7Wekvppon/mmB/wAzWvmfwnSFLhibp1wm3x9zecMk85vNa/QUTjDLhcm4t+lKuqcd6y1o6PDL9vLyWfT9AS+l2i1reksD/mKu85D6YaLbyjpHBt63kr4PUlm2fn5TX5yUf/Tf3Je869I1RTjCMdep/wC5tm5b3sy9S1etj+PP9PLX6Dj9LNGvUtIYPP8A8itfM0Q0/gpeTjcJLdiKn8z84RxGbzVU5N81EVn1miudvorjWuec64+5LMfx52eW9P0RibcJfHgWTptjnmk5prPnWR8H9ItH2TxM1h8NOvDxyjCUIuyuzVrn4rbWt83oP55S5t/lpSfNVCXxM9XB0XanwpQ9c7Jzn1J5I3H4uP2y57+nteC8UtkZtfx/PYIwtj5VU/Xk0/wO4ed0cnyrEN/92aXUnkenVpG7LKVjmv11wn1spjLVKS2wmt6Zvos/vIcta2xXB54xjkt69Bow+Jrl6Y580k9e4mw20Uv1o3UxfOjKuD0cXunOPzLIW1rbG6P7Nyf4oi41cyenVF86NVcX6jyYX19LiFvVUvkXQxEP0qxb6E/wIuFVyj2IIvieJHERezHJftUZfiWxlJ7MfX7EETcf38t5PZR08jk9r2Y5PconHo25/wDFze5yX4MzjO28r09hsqniIR8qcFvkkeRLQc3tvk96b+ZH/Z//AKv3TeOPbN5dPQs0tRH/ABE/2U5GS3T8F5Fcpb2or5kF9H10kupHVoCPpnLrXcVJ8fbP7sl2nLpeTwYblm+tmOWKnP8AKTlJPner/Q9paCr55P8AiLI6Fq+znvlIqZ4T0njlXzsq8tmte9byCkfVV6MrjshDqbyLY4OK2Rgt0Emb5oeOvk4xk9kZPcmzRRo26b/JyS53q/E+pjQv7RYkTfm6jZ8bysFoeMcpWeM15MPzYvnfOz1UsjoPG5W+3pJI+O02vrNu+Pwo4S02vrNmr0x+FAxrxvpbobDrFzaqSc0py4MpxTk9ryTyPDehcN0X8yzvAPSZXXtOo49CYbon2lneR8CYbo5drb3gG8su2cZ049BYbo5dtd3kq9A4Vf4P8yx/MAc8uzjOmmGjKVqUGt0595dDBVr81+3PvAM5Xs1FscLD7P3pFkaY83vZ0DlezUWRgl/9ZB0x4Wzbt1vIAcr23UaKZNak315l3GPn9yAHK9s1HOMfP7kHY+f3IA3lezURc2OGwByvZqdHCf8AaR1WPnOgcr2zUSjiJrZOS3SaJLG2rZbZ7bAG6aiXhG/prPaY8KYjpp9YBjXVpXEdNPrHhXEdNPrAA24fSt/B/KN74xf4ot8K39J9yHcdBFW54Vv6T7kO4eFb+k+5DuOgwc8K39J9yHcPCt/Sfch3AAe7Rh4OEZSim5LNt622w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w8PDQ8NDQ0NDg0NDQ0NDQ8ODQ8ODQ0NFREWFhURFRUYKCggGBolGxUVLTEhJSktLi4uFx8zODM4NygtLisBCgoKDg0OFQ8QGCsdHR0yLTAtKy0rLSstLS0tLS0rLS0rLSswKystKy0rKystLS0tKystLS0rKy0tKzctLSs3K//AABEIAMMBAwMBIgACEQEDEQH/xAAcAAEAAwEBAQEBAAAAAAAAAAAAAgMEAQUGCAf/xABKEAACAgACBAgKBQoDCQAAAAAAAQIDBBEFITFxEhMUUVORk9EVIjI0QWGSobLBBiRSorEzQlRicoGCo9LwQ5ThFiNEVWNzdIPx/8QAGQEBAQEBAQEAAAAAAAAAAAAAAAIBBAMF/8QAIhEBAQACAgICAgMAAAAAAAAAAAECERJREzEDQSHwFCJh/9oADAMBAAIRAxEAPwD6zEYiVk5TnJttva9nqRBEe8kj6Ek047btYiaK0WRGobTSXMWxiuZdSK4lsSdRW1kYL7K6kWwqj9mPUiEC+BFjYlGmP2Y+yi+FEPsQ9lHII0QiRVxGOHh9iHsotjhodHD2IlkYlsYkVSqOGr6Ov2IliwtfR1+xEtjEmkY1XHC19FX2cSawlXRV9nEsSJomqVcjq6Kvs4jkdXRV9nEuQzJap5HV0VfZxHI6uir7OJdwjnCXr6mBVyOroq+ziOR1dFX2cS3hr1+yznGeqXsyDdK+R1dFX2cRyOroq+ziT439WXsscb+rP2QaqHI6uir7OI5HV0VfZxJ8b+rPqOcb+pPqQNVHkdXRV9nEcjq6Kvs4kuOfRz6l3nOOfRz+73g41zkdXRV9nEcjq6Kvs4nHiH0Vj9jvIPGS/R732X9Q22YX9sWcjq6Kvs4jkdXRV+xEp5dP9FxH8r+o5y+f6LiOqr+ozavHl+2PLx+kbKbZVQeUYtZJ68s0nl7wefpW1yvnJwnDPg+LJLhLxVtyYG0WaeOSQyOpH0p6cN9pIsiQiWRManEugiuKLoIlsWQRorRXCJqqgRauLK4mmuBGqBqhA8rVyEIlsYnYxLEiLVoqJJRJJHcidt0jkdRIAAAY0AAAAAAAAAAAAAAAAAAHyWm/ObN8fhQOabf1mzfH4UdA8fIZEjuR9CenHfbiRZFEUTiCLYI0VoogX1kVUaa0a6kZajXUzzq41Vo0wRmrZogzyr0i1E0QiySJqkwcR0loAAAAAAAAAAAAAAAAAAAAAAAD5HTa+s2b4/Cgc035zZvj8KOgeX/oDq7gd89OOiLIkETiKLYF8DPEugZVRqrZqrZkrZorZ51cba2aIMxwZogzysXGmLJplEZFqZKlqZ1EEySZLUgEDGgAAAAAAAAAAAAAAAAAAAAD5HTa+s2b4/CjpDTb+s2b4/CgB5y7jqOLuOo756cd9uokiJJBqyJbApiXRMrY0QZogzLAvgyKqNcGXwZlgy+DPOrjTFlsWZ4MtiyKpemSTK4smjGrEdIpkiGgADQAAAAAAAAAAAAAOZHQAAAHxum/Obd8fhQJabX1mzfH4UAPOXcSIo6d89OS+3SSIkkBOJbEqiWxMbF0S+BRAugTVNEGXQZREugedVGiLLYspiWxIqouiWRKoliJUsTJIgjqJrUwcR0xoAAAAAAAAAAAAAAAAAAPkNN+c2b4/Cgc035zZvj8KOgeajqIo6junpyVJEkQRJGi1IsiVRZdExsXQLoFMS6BFUuiXQKYF8CKqLYF0SqKLokVUTiWIhFE0iVJokiKRJGNSR04jpLQAAAAAAAAAAAAAAAAAAfHac85s3x+FAab85s3x+FADzkDiO5ndPTlrqJorTJJgWxLoFES2LMrWiLL4MzQZfBk1rREvgZ4MvgyFRogXRKIMviyKuLYosSIRZZFk1rqOoJkiWiABjQAAAAAAAAAAAAAAAAAAfHacf1q3fH4UDmnPOrd8fhQA8zMZlLmOMO6enL9r0zqkZ+MHGAa4yLIzMSsLI2GNb4SL4SPOhYaK7Ca16MJF8JGCFhormTWxvrkXwkYq5miEiKuNUWWxkZoSLoyIUuTJJlcWTRlamDiOktAAAAAAAAAAAAAAAAAAB8bpvzq3fH4UBpvzm3evhQA+cst1ve/xIccZrZz4ckln40vxC4TWfB1c+yJ3T05Wnjhxxizz2OOfNw4tkHNp5PU1t9Ro9FXesnG48pXMsjeB68LjTRNtpJNtnjQtPQweIcY2NSSzhwMtecs3ry/cmTWx6VdpqrsPHqsN8U0k3k08taeeT5t5NbHqV2GmuZ5dVhqrmRVx6UJl8ZGCuZphIiqa4ssiZ4SLoslq5EiEWTRNbAAGNAAAAAAAAAAAAAA43kUYrFwqWc5ZZ7F6XuR89pLSU7fF8iGbXBT25c7LxwuScspGHTGIhLEWOLzXCSzSeWpJA8+3ynvYFxkuiZfh4etSnOWxTkkvtPhPISk9TsbbexLm+SFmu2ur02XNJLW3wp5bD6nTn0bsVz5JhpTgq4Si+NSTtTyy1vPZ+46OUmtvHT5KSi9qa35SOOpPxG2tXiyT8nm/hNt2jL3ilhc41PhxrXiymk5P0ye/mLvAihiY0X2WWKF0a5tOUIOMss/JS52byjNPIuwtkIqblB8JzXBTysjwcs3JbPT7ihXrZLI+v8ApBoOqGEoyofGuU4PXObValJ/06/UeTd9HOBhqsRwVldKUFBQlw45Z636tXvEzljbjXm12L0SXWa6bl6Wt+ewtt0VlhlYq8pcdGPjqUdXF7F7JjhUk8nFxe/LqK3KzT1q5LN8GSks8k16VuN61ZRzTy16nmk36Dxa6eZs10yktutEVr165GquZ5tNvrNddhNU9GqZrrmeZXM11WEVT0YSNEGYapmmEiKpriyxFEGXRZNbEgAY0AAAAAADjllt1IDoMN+laYauGpPmj43v2HmYvTVj1Vx4C59Um/kXMMqm5yPcvvhWuFOSivWzx8VpzPNUxyWT8aW39yPGm5zfCk5N/ak+8PUsl1ntj8Unv8vO/JaTm5zzk3KTaWb2sWen1ykxXq8bm2ftPZ/fqNmB0ZO1p641rU5Nbd3PvPS2RElrwrfKe9g9DSuGhC+cIrVFrLPNvyUDluUtr3mN0u0ZjtDUJSeLwaurcrJuVy4ddjjlPPN6ste7Wekvppon/mmB/wAzWvmfwnSFLhibp1wm3x9zecMk85vNa/QUTjDLhcm4t+lKuqcd6y1o6PDL9vLyWfT9AS+l2i1reksD/mKu85D6YaLbyjpHBt63kr4PUlm2fn5TX5yUf/Tf3Je869I1RTjCMdep/wC5tm5b3sy9S1etj+PP9PLX6Dj9LNGvUtIYPP8A8itfM0Q0/gpeTjcJLdiKn8z84RxGbzVU5N81EVn1miudvorjWuec64+5LMfx52eW9P0RibcJfHgWTptjnmk5prPnWR8H9ItH2TxM1h8NOvDxyjCUIuyuzVrn4rbWt83oP55S5t/lpSfNVCXxM9XB0XanwpQ9c7Jzn1J5I3H4uP2y57+nteC8UtkZtfx/PYIwtj5VU/Xk0/wO4ed0cnyrEN/92aXUnkenVpG7LKVjmv11wn1spjLVKS2wmt6Zvos/vIcta2xXB54xjkt69Bow+Jrl6Y580k9e4mw20Uv1o3UxfOjKuD0cXunOPzLIW1rbG6P7Nyf4oi41cyenVF86NVcX6jyYX19LiFvVUvkXQxEP0qxb6E/wIuFVyj2IIvieJHERezHJftUZfiWxlJ7MfX7EETcf38t5PZR08jk9r2Y5PconHo25/wDFze5yX4MzjO28r09hsqniIR8qcFvkkeRLQc3tvk96b+ZH/Z//AKv3TeOPbN5dPQs0tRH/ABE/2U5GS3T8F5Fcpb2or5kF9H10kupHVoCPpnLrXcVJ8fbP7sl2nLpeTwYblm+tmOWKnP8AKTlJPner/Q9paCr55P8AiLI6Fq+znvlIqZ4T0njlXzsq8tmte9byCkfVV6MrjshDqbyLY4OK2Rgt0Emb5oeOvk4xk9kZPcmzRRo26b/JyS53q/E+pjQv7RYkTfm6jZ8bysFoeMcpWeM15MPzYvnfOz1UsjoPG5W+3pJI+O02vrNu+Pwo4S02vrNmr0x+FAxrxvpbobDrFzaqSc0py4MpxTk9ryTyPDehcN0X8yzvAPSZXXtOo49CYbon2lneR8CYbo5drb3gG8su2cZ049BYbo5dtd3kq9A4Vf4P8yx/MAc8uzjOmmGjKVqUGt0595dDBVr81+3PvAM5Xs1FscLD7P3pFkaY83vZ0DlezUWRgl/9ZB0x4Wzbt1vIAcr23UaKZNak315l3GPn9yAHK9s1HOMfP7kHY+f3IA3lezURc2OGwByvZqdHCf8AaR1WPnOgcr2zUSjiJrZOS3SaJLG2rZbZ7bAG6aiXhG/prPaY8KYjpp9YBjXVpXEdNPrHhXEdNPrAA24fSt/B/KN74xf4ot8K39J9yHcdBFW54Vv6T7kO4eFb+k+5DuOgwc8K39J9yHcPCt/Sfch3AAe7Rh4OEZSim5LNt622w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w8PDQ8NDQ0NDg0NDQ0NDQ8ODQ8ODQ0NFREWFhURFRUYKCggGBolGxUVLTEhJSktLi4uFx8zODM4NygtLisBCgoKDg0OFQ8QGCsdHR0yLTAtKy0rLSstLS0tLS0rLS0rLSswKystKy0rKystLS0tKystLS0rKy0tKzctLSs3K//AABEIAMMBAwMBIgACEQEDEQH/xAAcAAEAAwEBAQEBAAAAAAAAAAAAAgMEAQUGCAf/xABKEAACAgACBAgKBQoDCQAAAAAAAQIDBBEFITFxEhMUUVORk9EVIjI0QWGSobLBBiRSorEzQlRicoGCo9LwQ5ThFiNEVWNzdIPx/8QAGQEBAQEBAQEAAAAAAAAAAAAAAAIBBAMF/8QAIhEBAQACAgICAgMAAAAAAAAAAAECERJREzEDQSHwFCJh/9oADAMBAAIRAxEAPwD6zEYiVk5TnJttva9nqRBEe8kj6Ek047btYiaK0WRGobTSXMWxiuZdSK4lsSdRW1kYL7K6kWwqj9mPUiEC+BFjYlGmP2Y+yi+FEPsQ9lHII0QiRVxGOHh9iHsotjhodHD2IlkYlsYkVSqOGr6Ov2IliwtfR1+xEtjEmkY1XHC19FX2cSawlXRV9nEsSJomqVcjq6Kvs4jkdXRV9nEuQzJap5HV0VfZxHI6uir7OJdwjnCXr6mBVyOroq+ziOR1dFX2cS3hr1+yznGeqXsyDdK+R1dFX2cRyOroq+ziT439WXsscb+rP2QaqHI6uir7OI5HV0VfZxJ8b+rPqOcb+pPqQNVHkdXRV9nEcjq6Kvs4kuOfRz6l3nOOfRz+73g41zkdXRV9nEcjq6Kvs4nHiH0Vj9jvIPGS/R732X9Q22YX9sWcjq6Kvs4jkdXRV+xEp5dP9FxH8r+o5y+f6LiOqr+ozavHl+2PLx+kbKbZVQeUYtZJ68s0nl7wefpW1yvnJwnDPg+LJLhLxVtyYG0WaeOSQyOpH0p6cN9pIsiQiWRManEugiuKLoIlsWQRorRXCJqqgRauLK4mmuBGqBqhA8rVyEIlsYnYxLEiLVoqJJRJJHcidt0jkdRIAAAY0AAAAAAAAAAAAAAAAAAHyWm/ObN8fhQOabf1mzfH4UdA8fIZEjuR9CenHfbiRZFEUTiCLYI0VoogX1kVUaa0a6kZajXUzzq41Vo0wRmrZogzyr0i1E0QiySJqkwcR0loAAAAAAAAAAAAAAAAAAAAAAAD5HTa+s2b4/Cgc035zZvj8KOgeX/oDq7gd89OOiLIkETiKLYF8DPEugZVRqrZqrZkrZorZ51cba2aIMxwZogzysXGmLJplEZFqZKlqZ1EEySZLUgEDGgAAAAAAAAAAAAAAAAAAAAD5HTa+s2b4/CjpDTb+s2b4/CgB5y7jqOLuOo756cd9uokiJJBqyJbApiXRMrY0QZogzLAvgyKqNcGXwZlgy+DPOrjTFlsWZ4MtiyKpemSTK4smjGrEdIpkiGgADQAAAAAAAAAAAAAOZHQAAAHxum/Obd8fhQJabX1mzfH4UAPOXcSIo6d89OS+3SSIkkBOJbEqiWxMbF0S+BRAugTVNEGXQZREugedVGiLLYspiWxIqouiWRKoliJUsTJIgjqJrUwcR0xoAAAAAAAAAAAAAAAAAAPkNN+c2b4/Cgc035zZvj8KOgeajqIo6junpyVJEkQRJGi1IsiVRZdExsXQLoFMS6BFUuiXQKYF8CKqLYF0SqKLokVUTiWIhFE0iVJokiKRJGNSR04jpLQAAAAAAAAAAAAAAAAAAfHac85s3x+FAab85s3x+FADzkDiO5ndPTlrqJorTJJgWxLoFES2LMrWiLL4MzQZfBk1rREvgZ4MvgyFRogXRKIMviyKuLYosSIRZZFk1rqOoJkiWiABjQAAAAAAAAAAAAAAAAAAfHacf1q3fH4UDmnPOrd8fhQA8zMZlLmOMO6enL9r0zqkZ+MHGAa4yLIzMSsLI2GNb4SL4SPOhYaK7Ca16MJF8JGCFhormTWxvrkXwkYq5miEiKuNUWWxkZoSLoyIUuTJJlcWTRlamDiOktAAAAAAAAAAAAAAAAAAB8bpvzq3fH4UBpvzm3evhQA+cst1ve/xIccZrZz4ckln40vxC4TWfB1c+yJ3T05Wnjhxxizz2OOfNw4tkHNp5PU1t9Ro9FXesnG48pXMsjeB68LjTRNtpJNtnjQtPQweIcY2NSSzhwMtecs3ry/cmTWx6VdpqrsPHqsN8U0k3k08taeeT5t5NbHqV2GmuZ5dVhqrmRVx6UJl8ZGCuZphIiqa4ssiZ4SLoslq5EiEWTRNbAAGNAAAAAAAAAAAAAA43kUYrFwqWc5ZZ7F6XuR89pLSU7fF8iGbXBT25c7LxwuScspGHTGIhLEWOLzXCSzSeWpJA8+3ynvYFxkuiZfh4etSnOWxTkkvtPhPISk9TsbbexLm+SFmu2ur02XNJLW3wp5bD6nTn0bsVz5JhpTgq4Si+NSTtTyy1vPZ+46OUmtvHT5KSi9qa35SOOpPxG2tXiyT8nm/hNt2jL3ilhc41PhxrXiymk5P0ye/mLvAihiY0X2WWKF0a5tOUIOMss/JS52byjNPIuwtkIqblB8JzXBTysjwcs3JbPT7ihXrZLI+v8ApBoOqGEoyofGuU4PXObValJ/06/UeTd9HOBhqsRwVldKUFBQlw45Z636tXvEzljbjXm12L0SXWa6bl6Wt+ewtt0VlhlYq8pcdGPjqUdXF7F7JjhUk8nFxe/LqK3KzT1q5LN8GSks8k16VuN61ZRzTy16nmk36Dxa6eZs10yktutEVr165GquZ5tNvrNddhNU9GqZrrmeZXM11WEVT0YSNEGYapmmEiKpriyxFEGXRZNbEgAY0AAAAAADjllt1IDoMN+laYauGpPmj43v2HmYvTVj1Vx4C59Um/kXMMqm5yPcvvhWuFOSivWzx8VpzPNUxyWT8aW39yPGm5zfCk5N/ak+8PUsl1ntj8Unv8vO/JaTm5zzk3KTaWb2sWen1ykxXq8bm2ftPZ/fqNmB0ZO1p641rU5Nbd3PvPS2RElrwrfKe9g9DSuGhC+cIrVFrLPNvyUDluUtr3mN0u0ZjtDUJSeLwaurcrJuVy4ddjjlPPN6ste7Wekvppon/mmB/wAzWvmfwnSFLhibp1wm3x9zecMk85vNa/QUTjDLhcm4t+lKuqcd6y1o6PDL9vLyWfT9AS+l2i1reksD/mKu85D6YaLbyjpHBt63kr4PUlm2fn5TX5yUf/Tf3Je869I1RTjCMdep/wC5tm5b3sy9S1etj+PP9PLX6Dj9LNGvUtIYPP8A8itfM0Q0/gpeTjcJLdiKn8z84RxGbzVU5N81EVn1miudvorjWuec64+5LMfx52eW9P0RibcJfHgWTptjnmk5prPnWR8H9ItH2TxM1h8NOvDxyjCUIuyuzVrn4rbWt83oP55S5t/lpSfNVCXxM9XB0XanwpQ9c7Jzn1J5I3H4uP2y57+nteC8UtkZtfx/PYIwtj5VU/Xk0/wO4ed0cnyrEN/92aXUnkenVpG7LKVjmv11wn1spjLVKS2wmt6Zvos/vIcta2xXB54xjkt69Bow+Jrl6Y580k9e4mw20Uv1o3UxfOjKuD0cXunOPzLIW1rbG6P7Nyf4oi41cyenVF86NVcX6jyYX19LiFvVUvkXQxEP0qxb6E/wIuFVyj2IIvieJHERezHJftUZfiWxlJ7MfX7EETcf38t5PZR08jk9r2Y5PconHo25/wDFze5yX4MzjO28r09hsqniIR8qcFvkkeRLQc3tvk96b+ZH/Z//AKv3TeOPbN5dPQs0tRH/ABE/2U5GS3T8F5Fcpb2or5kF9H10kupHVoCPpnLrXcVJ8fbP7sl2nLpeTwYblm+tmOWKnP8AKTlJPner/Q9paCr55P8AiLI6Fq+znvlIqZ4T0njlXzsq8tmte9byCkfVV6MrjshDqbyLY4OK2Rgt0Emb5oeOvk4xk9kZPcmzRRo26b/JyS53q/E+pjQv7RYkTfm6jZ8bysFoeMcpWeM15MPzYvnfOz1UsjoPG5W+3pJI+O02vrNu+Pwo4S02vrNmr0x+FAxrxvpbobDrFzaqSc0py4MpxTk9ryTyPDehcN0X8yzvAPSZXXtOo49CYbon2lneR8CYbo5drb3gG8su2cZ049BYbo5dtd3kq9A4Vf4P8yx/MAc8uzjOmmGjKVqUGt0595dDBVr81+3PvAM5Xs1FscLD7P3pFkaY83vZ0DlezUWRgl/9ZB0x4Wzbt1vIAcr23UaKZNak315l3GPn9yAHK9s1HOMfP7kHY+f3IA3lezURc2OGwByvZqdHCf8AaR1WPnOgcr2zUSjiJrZOS3SaJLG2rZbZ7bAG6aiXhG/prPaY8KYjpp9YBjXVpXEdNPrHhXEdNPrAA24fSt/B/KN74xf4ot8K39J9yHcdBFW54Vv6T7kO4eFb+k+5DuOgwc8K39J9yHcPCt/Sfch3AAe7Rh4OEZSim5LNt622wAB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WordArt 17"/>
          <p:cNvSpPr>
            <a:spLocks noChangeArrowheads="1" noChangeShapeType="1" noTextEdit="1"/>
          </p:cNvSpPr>
          <p:nvPr/>
        </p:nvSpPr>
        <p:spPr bwMode="auto">
          <a:xfrm>
            <a:off x="2045110" y="160338"/>
            <a:ext cx="4953000" cy="3227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Kata </a:t>
            </a:r>
            <a:r>
              <a:rPr lang="en-US" sz="3600" b="1" kern="1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Kerja</a:t>
            </a:r>
            <a:r>
              <a:rPr lang="en-US" sz="3600" b="1" kern="1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 </a:t>
            </a:r>
            <a:r>
              <a:rPr lang="en-US" sz="3600" b="1" kern="1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Operasional</a:t>
            </a:r>
            <a:endParaRPr lang="id-ID" sz="3600" b="1" kern="1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r="12595" b="4584"/>
          <a:stretch/>
        </p:blipFill>
        <p:spPr bwMode="auto">
          <a:xfrm>
            <a:off x="2010" y="1081088"/>
            <a:ext cx="9144181" cy="554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68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167101"/>
              </p:ext>
            </p:extLst>
          </p:nvPr>
        </p:nvGraphicFramePr>
        <p:xfrm>
          <a:off x="0" y="1524000"/>
          <a:ext cx="14782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7" name="Document" r:id="rId3" imgW="9015706" imgH="2750820" progId="Word.Document.12">
                  <p:embed/>
                </p:oleObj>
              </mc:Choice>
              <mc:Fallback>
                <p:oleObj name="Document" r:id="rId3" imgW="9015706" imgH="27508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524000"/>
                        <a:ext cx="147828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476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3961" y="1981200"/>
            <a:ext cx="837708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5.  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Membuat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pedoman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penskoran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(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rubrik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)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kunci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jawaban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Setiap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butir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HOTS yang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ditulis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hendaknya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dilengkapi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pedoman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penskoran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kunci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jawaban.Pedoman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penskoran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dibuat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bentuk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uraian.Sedangkan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kunci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jawaban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dibuat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bentuk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soal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pilihan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ganda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pilihan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ganda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kompleks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 (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benar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/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salah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ya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/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),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Century Gothic" pitchFamily="34" charset="0"/>
                <a:cs typeface="Arial" pitchFamily="34" charset="0"/>
              </a:rPr>
              <a:t>isian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Century Gothic" pitchFamily="34" charset="0"/>
                <a:cs typeface="Arial" pitchFamily="34" charset="0"/>
              </a:rPr>
              <a:t>singkat</a:t>
            </a:r>
            <a:r>
              <a:rPr lang="en-US" sz="2400" dirty="0">
                <a:latin typeface="Century Gothic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Century Gothic" pitchFamily="34" charset="0"/>
                <a:cs typeface="Arial" pitchFamily="34" charset="0"/>
              </a:rPr>
              <a:t>	</a:t>
            </a:r>
            <a:endParaRPr lang="en-US" sz="24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130558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Langkah-langkah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Menyusun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</a:t>
            </a:r>
            <a:r>
              <a:rPr lang="en-US" sz="2800" b="1" spc="150" dirty="0" err="1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Soal</a:t>
            </a:r>
            <a:r>
              <a:rPr lang="en-US" sz="2800" b="1" spc="150" dirty="0" smtClean="0">
                <a:ln w="11430">
                  <a:noFill/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Arial Rounded MT Bold"/>
              </a:rPr>
              <a:t> HOTS </a:t>
            </a:r>
            <a:endParaRPr lang="en-US" sz="2800" b="1" i="1" dirty="0">
              <a:ln w="12700">
                <a:noFill/>
                <a:prstDash val="solid"/>
              </a:ln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2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457200"/>
            <a:ext cx="50291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ts val="600"/>
              </a:spcBef>
            </a:pP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Level </a:t>
            </a:r>
            <a:r>
              <a:rPr lang="en-US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ognitif</a:t>
            </a:r>
            <a:endParaRPr lang="en-US" sz="44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6" name="Shape 137"/>
          <p:cNvSpPr/>
          <p:nvPr/>
        </p:nvSpPr>
        <p:spPr>
          <a:xfrm>
            <a:off x="228600" y="1295400"/>
            <a:ext cx="6172200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514350" lvl="0" indent="-514350" algn="l" defTabSz="914400">
              <a:spcBef>
                <a:spcPts val="600"/>
              </a:spcBef>
              <a:buFont typeface="+mj-lt"/>
              <a:buAutoNum type="arabicPeriod"/>
              <a:defRPr sz="1800">
                <a:solidFill>
                  <a:srgbClr val="000000"/>
                </a:solidFill>
              </a:defRPr>
            </a:pP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Pengetahuan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Pemahaman</a:t>
            </a:r>
            <a:endParaRPr lang="en-US" sz="2800" dirty="0" smtClean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923" y="1981200"/>
            <a:ext cx="79940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Di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i="1" dirty="0"/>
              <a:t>eubacteria </a:t>
            </a:r>
            <a:r>
              <a:rPr lang="en-US" sz="2400" dirty="0" err="1"/>
              <a:t>berikut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sakit</a:t>
            </a:r>
            <a:r>
              <a:rPr lang="en-US" sz="2400" dirty="0"/>
              <a:t> </a:t>
            </a:r>
            <a:r>
              <a:rPr lang="en-US" sz="2400" dirty="0" err="1"/>
              <a:t>perut</a:t>
            </a:r>
            <a:r>
              <a:rPr lang="en-US" sz="2400" dirty="0"/>
              <a:t> (</a:t>
            </a:r>
            <a:r>
              <a:rPr lang="en-US" sz="2400" dirty="0" err="1"/>
              <a:t>diare</a:t>
            </a:r>
            <a:r>
              <a:rPr lang="en-US" sz="2400" dirty="0"/>
              <a:t>)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….</a:t>
            </a:r>
            <a:endParaRPr lang="en-US" sz="2400" dirty="0"/>
          </a:p>
          <a:p>
            <a:pPr marL="457200" lvl="0" indent="-457200">
              <a:buFont typeface="+mj-lt"/>
              <a:buAutoNum type="alphaUcPeriod"/>
            </a:pPr>
            <a:r>
              <a:rPr lang="en-US" sz="2400" i="1" dirty="0" err="1"/>
              <a:t>Psedomonas</a:t>
            </a:r>
            <a:r>
              <a:rPr lang="en-US" sz="2400" i="1" dirty="0"/>
              <a:t> </a:t>
            </a:r>
            <a:r>
              <a:rPr lang="en-US" sz="2400" i="1" dirty="0" err="1"/>
              <a:t>sp</a:t>
            </a:r>
            <a:endParaRPr lang="en-US" sz="2400" i="1" dirty="0"/>
          </a:p>
          <a:p>
            <a:pPr marL="457200" lvl="0" indent="-457200">
              <a:buFont typeface="+mj-lt"/>
              <a:buAutoNum type="alphaUcPeriod"/>
            </a:pPr>
            <a:r>
              <a:rPr lang="en-US" sz="2400" i="1" dirty="0" err="1"/>
              <a:t>Thiobaccilus</a:t>
            </a:r>
            <a:r>
              <a:rPr lang="en-US" sz="2400" i="1" dirty="0"/>
              <a:t> </a:t>
            </a:r>
            <a:r>
              <a:rPr lang="en-US" sz="2400" i="1" dirty="0" err="1"/>
              <a:t>ferrooksidan</a:t>
            </a:r>
            <a:endParaRPr lang="en-US" sz="2400" i="1" dirty="0"/>
          </a:p>
          <a:p>
            <a:pPr marL="457200" lvl="0" indent="-457200">
              <a:buFont typeface="+mj-lt"/>
              <a:buAutoNum type="alphaUcPeriod"/>
            </a:pPr>
            <a:r>
              <a:rPr lang="en-US" sz="2400" i="1" dirty="0"/>
              <a:t>Clostridium </a:t>
            </a:r>
            <a:r>
              <a:rPr lang="en-US" sz="2400" i="1" dirty="0" err="1"/>
              <a:t>botulinum</a:t>
            </a:r>
            <a:endParaRPr lang="en-US" sz="2400" i="1" dirty="0"/>
          </a:p>
          <a:p>
            <a:pPr marL="457200" lvl="0" indent="-457200">
              <a:buFont typeface="+mj-lt"/>
              <a:buAutoNum type="alphaUcPeriod"/>
            </a:pPr>
            <a:r>
              <a:rPr lang="en-US" sz="2400" i="1" dirty="0" err="1"/>
              <a:t>Escerichia</a:t>
            </a:r>
            <a:r>
              <a:rPr lang="en-US" sz="2400" i="1" dirty="0"/>
              <a:t> coli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i="1" dirty="0" err="1"/>
              <a:t>Acetobacter</a:t>
            </a:r>
            <a:r>
              <a:rPr lang="en-US" sz="2400" i="1" dirty="0"/>
              <a:t> </a:t>
            </a:r>
            <a:r>
              <a:rPr lang="en-US" sz="2400" i="1" dirty="0" err="1"/>
              <a:t>xylinum</a:t>
            </a:r>
            <a:endParaRPr lang="en-US" sz="24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7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37"/>
          <p:cNvSpPr/>
          <p:nvPr/>
        </p:nvSpPr>
        <p:spPr>
          <a:xfrm>
            <a:off x="1524000" y="381000"/>
            <a:ext cx="4038600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514350" lvl="0" indent="-514350" algn="l" defTabSz="914400">
              <a:spcBef>
                <a:spcPts val="600"/>
              </a:spcBef>
              <a:buFont typeface="+mj-lt"/>
              <a:buAutoNum type="arabicPeriod" startAt="2"/>
              <a:defRPr sz="1800">
                <a:solidFill>
                  <a:srgbClr val="000000"/>
                </a:solidFill>
              </a:defRPr>
            </a:pP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Aplikasi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Penerapan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US" sz="2800" dirty="0" smtClean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http://www.gruphardys.com/uploadfck/image/ds/toko-busana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9" y="1295400"/>
            <a:ext cx="4293216" cy="289715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694830" y="1295400"/>
            <a:ext cx="4080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 smtClean="0"/>
              <a:t>Toko Pakaian</a:t>
            </a:r>
            <a:r>
              <a:rPr lang="en-US" sz="2000" dirty="0" smtClean="0"/>
              <a:t> “ARIZONA”</a:t>
            </a:r>
            <a:r>
              <a:rPr lang="id-ID" sz="2000" dirty="0" smtClean="0"/>
              <a:t>, menawarkan </a:t>
            </a:r>
            <a:r>
              <a:rPr lang="id-ID" sz="2000" dirty="0"/>
              <a:t>harga </a:t>
            </a:r>
            <a:r>
              <a:rPr lang="id-ID" sz="2000" dirty="0" smtClean="0"/>
              <a:t>baju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berikut</a:t>
            </a:r>
            <a:r>
              <a:rPr lang="en-US" sz="2000" dirty="0" smtClean="0"/>
              <a:t>.</a:t>
            </a:r>
          </a:p>
          <a:p>
            <a:r>
              <a:rPr lang="id-ID" sz="2000" dirty="0" smtClean="0"/>
              <a:t> </a:t>
            </a:r>
            <a:endParaRPr lang="en-US" sz="2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832260"/>
              </p:ext>
            </p:extLst>
          </p:nvPr>
        </p:nvGraphicFramePr>
        <p:xfrm>
          <a:off x="4868602" y="2364724"/>
          <a:ext cx="3420425" cy="1331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000"/>
                <a:gridCol w="136842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900" dirty="0">
                          <a:effectLst/>
                        </a:rPr>
                        <a:t>Jumlah Baju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900">
                          <a:effectLst/>
                        </a:rPr>
                        <a:t>Harga</a:t>
                      </a:r>
                      <a:endParaRPr lang="en-US" sz="1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900">
                          <a:effectLst/>
                        </a:rPr>
                        <a:t>1</a:t>
                      </a:r>
                      <a:endParaRPr lang="en-US" sz="1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900" dirty="0" smtClean="0">
                          <a:effectLst/>
                        </a:rPr>
                        <a:t>$</a:t>
                      </a:r>
                      <a:r>
                        <a:rPr lang="id-ID" sz="1900" dirty="0" smtClean="0">
                          <a:effectLst/>
                        </a:rPr>
                        <a:t>4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900">
                          <a:effectLst/>
                        </a:rPr>
                        <a:t>2</a:t>
                      </a:r>
                      <a:endParaRPr lang="en-US" sz="1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900" dirty="0" smtClean="0">
                          <a:effectLst/>
                        </a:rPr>
                        <a:t>$</a:t>
                      </a:r>
                      <a:r>
                        <a:rPr lang="id-ID" sz="1900" dirty="0" smtClean="0">
                          <a:effectLst/>
                        </a:rPr>
                        <a:t>8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900" dirty="0">
                          <a:effectLst/>
                        </a:rPr>
                        <a:t>3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900" dirty="0" smtClean="0">
                          <a:effectLst/>
                        </a:rPr>
                        <a:t>$</a:t>
                      </a:r>
                      <a:r>
                        <a:rPr lang="id-ID" sz="1900" dirty="0" smtClean="0">
                          <a:effectLst/>
                        </a:rPr>
                        <a:t>16</a:t>
                      </a:r>
                      <a:endParaRPr lang="en-US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72954" y="4252376"/>
                <a:ext cx="8775510" cy="2250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sz="2000" dirty="0" smtClean="0"/>
                  <a:t>Jika </a:t>
                </a:r>
                <a:r>
                  <a:rPr lang="id-ID" sz="2000" dirty="0"/>
                  <a:t>Budi hendak membeli 2004 potong </a:t>
                </a:r>
                <a:r>
                  <a:rPr lang="en-US" sz="2000" dirty="0" err="1" smtClean="0"/>
                  <a:t>baju</a:t>
                </a:r>
                <a:r>
                  <a:rPr lang="id-ID" sz="2000" dirty="0" smtClean="0"/>
                  <a:t>, </a:t>
                </a:r>
                <a:r>
                  <a:rPr lang="en-US" sz="2000" dirty="0" err="1" smtClean="0"/>
                  <a:t>maka</a:t>
                </a:r>
                <a:r>
                  <a:rPr lang="id-ID" sz="2000" dirty="0" smtClean="0"/>
                  <a:t> </a:t>
                </a:r>
                <a:r>
                  <a:rPr lang="id-ID" sz="2000" dirty="0"/>
                  <a:t>jumlah uang yang harus </a:t>
                </a:r>
                <a:r>
                  <a:rPr lang="id-ID" sz="2000" dirty="0" smtClean="0"/>
                  <a:t>dibayarkan </a:t>
                </a:r>
                <a:r>
                  <a:rPr lang="id-ID" sz="2000" dirty="0"/>
                  <a:t>oleh </a:t>
                </a:r>
                <a:r>
                  <a:rPr lang="id-ID" sz="2000" dirty="0" smtClean="0"/>
                  <a:t>Budi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adalah</a:t>
                </a:r>
                <a:r>
                  <a:rPr lang="en-US" sz="2000" dirty="0" smtClean="0"/>
                  <a:t>…</a:t>
                </a:r>
                <a:r>
                  <a:rPr lang="id-ID" sz="2000" dirty="0" smtClean="0"/>
                  <a:t>.</a:t>
                </a:r>
                <a:endParaRPr lang="en-US" sz="2000" dirty="0"/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d-ID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0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b="0" i="0" dirty="0" smtClean="0">
                            <a:latin typeface="Cambria Math"/>
                          </a:rPr>
                          <m:t>2001</m:t>
                        </m:r>
                      </m:sup>
                    </m:sSup>
                    <m:r>
                      <a:rPr lang="en-US" sz="20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zed</a:t>
                </a:r>
                <a:r>
                  <a:rPr lang="id-ID" sz="2000" dirty="0" smtClean="0"/>
                  <a:t>s</a:t>
                </a:r>
                <a:endParaRPr lang="en-US" sz="2000" dirty="0"/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d-ID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0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i="0" dirty="0">
                            <a:latin typeface="Cambria Math"/>
                          </a:rPr>
                          <m:t>200</m:t>
                        </m:r>
                        <m:r>
                          <a:rPr lang="en-US" sz="2000" b="0" i="0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0" dirty="0">
                        <a:latin typeface="Cambria Math"/>
                      </a:rPr>
                      <m:t> </m:t>
                    </m:r>
                  </m:oMath>
                </a14:m>
                <a:r>
                  <a:rPr lang="id-ID" sz="2000" dirty="0" smtClean="0"/>
                  <a:t>zeds</a:t>
                </a:r>
                <a:endParaRPr lang="en-US" sz="2000" dirty="0"/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d-ID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0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i="0" dirty="0">
                            <a:latin typeface="Cambria Math"/>
                          </a:rPr>
                          <m:t>200</m:t>
                        </m:r>
                        <m:r>
                          <a:rPr lang="en-US" sz="2000" b="0" i="0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0" dirty="0">
                        <a:latin typeface="Cambria Math"/>
                      </a:rPr>
                      <m:t> </m:t>
                    </m:r>
                  </m:oMath>
                </a14:m>
                <a:r>
                  <a:rPr lang="id-ID" sz="2000" dirty="0" smtClean="0"/>
                  <a:t>zeds</a:t>
                </a:r>
                <a:endParaRPr lang="en-US" sz="2000" dirty="0"/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d-ID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0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i="0" dirty="0">
                            <a:latin typeface="Cambria Math"/>
                          </a:rPr>
                          <m:t>200</m:t>
                        </m:r>
                        <m:r>
                          <a:rPr lang="en-US" sz="2000" b="0" i="0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 i="0" dirty="0">
                        <a:latin typeface="Cambria Math"/>
                      </a:rPr>
                      <m:t> </m:t>
                    </m:r>
                  </m:oMath>
                </a14:m>
                <a:r>
                  <a:rPr lang="id-ID" sz="2000" dirty="0" smtClean="0"/>
                  <a:t>zeds</a:t>
                </a:r>
                <a:endParaRPr lang="en-US" sz="2000" dirty="0"/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d-ID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0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i="0" dirty="0">
                            <a:latin typeface="Cambria Math"/>
                          </a:rPr>
                          <m:t>2005</m:t>
                        </m:r>
                      </m:sup>
                    </m:sSup>
                    <m:r>
                      <a:rPr lang="en-US" sz="2000" i="0" dirty="0">
                        <a:latin typeface="Cambria Math"/>
                      </a:rPr>
                      <m:t> </m:t>
                    </m:r>
                  </m:oMath>
                </a14:m>
                <a:r>
                  <a:rPr lang="id-ID" sz="2000" dirty="0" smtClean="0"/>
                  <a:t>zeds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54" y="4252376"/>
                <a:ext cx="8775510" cy="2250296"/>
              </a:xfrm>
              <a:prstGeom prst="rect">
                <a:avLst/>
              </a:prstGeom>
              <a:blipFill rotWithShape="1">
                <a:blip r:embed="rId3"/>
                <a:stretch>
                  <a:fillRect l="-764" t="-1355" b="-4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96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370409" y="6521777"/>
            <a:ext cx="1378496" cy="365125"/>
          </a:xfrm>
        </p:spPr>
        <p:txBody>
          <a:bodyPr/>
          <a:lstStyle/>
          <a:p>
            <a:r>
              <a:rPr lang="en-US" dirty="0" smtClean="0"/>
              <a:t>@ </a:t>
            </a:r>
            <a:r>
              <a:rPr lang="en-US" dirty="0" err="1" smtClean="0"/>
              <a:t>Dit</a:t>
            </a:r>
            <a:r>
              <a:rPr lang="en-US" dirty="0" smtClean="0"/>
              <a:t>. PSMA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358354" y="1017160"/>
            <a:ext cx="5455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Mengapa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ranah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Aplikasi</a:t>
            </a:r>
            <a:r>
              <a:rPr lang="en-US" sz="2400" b="1" dirty="0" smtClean="0"/>
              <a:t>?</a:t>
            </a:r>
            <a:endParaRPr lang="en-US" sz="2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2954" y="1578507"/>
            <a:ext cx="877551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 smtClean="0"/>
              <a:t>f(1)= 4= 2.2</a:t>
            </a:r>
          </a:p>
          <a:p>
            <a:pPr lvl="1"/>
            <a:r>
              <a:rPr lang="en-US" sz="2400" dirty="0" smtClean="0"/>
              <a:t>f(2)= 8 = 2.f(1)</a:t>
            </a:r>
          </a:p>
          <a:p>
            <a:pPr lvl="1"/>
            <a:r>
              <a:rPr lang="en-US" sz="2400" dirty="0" smtClean="0"/>
              <a:t>f(3)= 16 = 2.8 = 2.f(2).2.f(1) = 2.2.f(2).f(1).</a:t>
            </a:r>
          </a:p>
          <a:p>
            <a:pPr lvl="1"/>
            <a:r>
              <a:rPr lang="en-US" sz="2400" dirty="0" smtClean="0"/>
              <a:t>…</a:t>
            </a:r>
          </a:p>
          <a:p>
            <a:pPr lvl="1"/>
            <a:r>
              <a:rPr lang="en-US" sz="2400" dirty="0" smtClean="0"/>
              <a:t>f(x+1)=2.f(x)</a:t>
            </a:r>
          </a:p>
          <a:p>
            <a:pPr lvl="1"/>
            <a:r>
              <a:rPr lang="en-US" sz="2400" dirty="0" err="1" smtClean="0"/>
              <a:t>Menerapkan</a:t>
            </a:r>
            <a:r>
              <a:rPr lang="en-US" sz="2400" dirty="0" smtClean="0"/>
              <a:t> </a:t>
            </a:r>
            <a:r>
              <a:rPr lang="en-US" sz="2400" dirty="0" err="1" smtClean="0"/>
              <a:t>konsep</a:t>
            </a:r>
            <a:r>
              <a:rPr lang="en-US" sz="2400" dirty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, f(x+1</a:t>
            </a:r>
            <a:r>
              <a:rPr lang="en-US" sz="2400" dirty="0"/>
              <a:t>)=2.f(x</a:t>
            </a:r>
            <a:r>
              <a:rPr lang="en-US" sz="2400" dirty="0" smtClean="0"/>
              <a:t>), </a:t>
            </a:r>
          </a:p>
          <a:p>
            <a:pPr lvl="1"/>
            <a:r>
              <a:rPr lang="en-US" sz="2400" dirty="0" err="1" smtClean="0"/>
              <a:t>sehingga</a:t>
            </a:r>
            <a:r>
              <a:rPr lang="en-US" sz="2400" dirty="0" smtClean="0"/>
              <a:t> f(4)= 2.f(3) </a:t>
            </a:r>
            <a:r>
              <a:rPr lang="en-US" sz="2400" dirty="0"/>
              <a:t>= </a:t>
            </a:r>
            <a:r>
              <a:rPr lang="en-US" sz="2400" dirty="0" smtClean="0"/>
              <a:t>2.2.f(2)= 2.2.[2.f(1)]= 2.2.2.2.2= 2</a:t>
            </a:r>
            <a:r>
              <a:rPr lang="en-US" sz="2400" baseline="30000" dirty="0"/>
              <a:t>5</a:t>
            </a:r>
            <a:endParaRPr lang="en-US" sz="2400" b="1" dirty="0"/>
          </a:p>
          <a:p>
            <a:pPr lvl="1"/>
            <a:endParaRPr lang="en-US" sz="2400" b="1" dirty="0" smtClean="0"/>
          </a:p>
          <a:p>
            <a:pPr lvl="1"/>
            <a:endParaRPr lang="en-US" sz="2400" baseline="300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272954" y="4373940"/>
            <a:ext cx="87755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 smtClean="0"/>
              <a:t>f(2004)= </a:t>
            </a:r>
            <a:r>
              <a:rPr lang="en-US" sz="2400" dirty="0" smtClean="0"/>
              <a:t>2.f(2003)=2.2.f(2002)=2.2.2.f(2001)=2.2.2.2.f(2000)</a:t>
            </a:r>
          </a:p>
          <a:p>
            <a:pPr lvl="1"/>
            <a:r>
              <a:rPr lang="en-US" sz="2400" dirty="0" smtClean="0"/>
              <a:t>=2.2.2.2.2….2.f(1)= 2.2.2.2.2…4= 2.2.2.2.2.2.2…(2.2)</a:t>
            </a:r>
          </a:p>
          <a:p>
            <a:pPr lvl="1"/>
            <a:r>
              <a:rPr lang="en-US" sz="2400" dirty="0" smtClean="0"/>
              <a:t>=2</a:t>
            </a:r>
            <a:r>
              <a:rPr lang="en-US" sz="2400" baseline="30000" dirty="0" smtClean="0"/>
              <a:t>2005</a:t>
            </a:r>
          </a:p>
          <a:p>
            <a:pPr lvl="1"/>
            <a:r>
              <a:rPr lang="en-US" sz="2400" dirty="0" err="1" smtClean="0"/>
              <a:t>Jawab</a:t>
            </a:r>
            <a:r>
              <a:rPr lang="en-US" sz="2400" dirty="0" smtClean="0"/>
              <a:t>: 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058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37"/>
          <p:cNvSpPr/>
          <p:nvPr/>
        </p:nvSpPr>
        <p:spPr>
          <a:xfrm>
            <a:off x="1524000" y="381000"/>
            <a:ext cx="4038600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514350" lvl="0" indent="-514350" algn="l" defTabSz="914400">
              <a:spcBef>
                <a:spcPts val="600"/>
              </a:spcBef>
              <a:buFont typeface="+mj-lt"/>
              <a:buAutoNum type="arabicPeriod" startAt="2"/>
              <a:defRPr sz="1800">
                <a:solidFill>
                  <a:srgbClr val="000000"/>
                </a:solidFill>
              </a:defRPr>
            </a:pP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Aplikasi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Penerapan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US" sz="2800" dirty="0" smtClean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816" y="1447800"/>
            <a:ext cx="87755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uang</a:t>
            </a:r>
            <a:r>
              <a:rPr lang="en-US" sz="2400" dirty="0"/>
              <a:t> yang </a:t>
            </a:r>
            <a:r>
              <a:rPr lang="en-US" sz="2400" dirty="0" err="1"/>
              <a:t>beredar</a:t>
            </a:r>
            <a:r>
              <a:rPr lang="en-US" sz="2400" dirty="0"/>
              <a:t> di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sebesar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 100 </a:t>
            </a:r>
            <a:r>
              <a:rPr lang="en-US" sz="2400" dirty="0" err="1"/>
              <a:t>milyar</a:t>
            </a:r>
            <a:r>
              <a:rPr lang="en-US" sz="2400" dirty="0"/>
              <a:t>,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yang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 200.000,00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yang </a:t>
            </a:r>
            <a:r>
              <a:rPr lang="en-US" sz="2400" dirty="0" err="1"/>
              <a:t>diperdagangkan</a:t>
            </a:r>
            <a:r>
              <a:rPr lang="en-US" sz="2400" dirty="0"/>
              <a:t> 5.000.000 unit,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kecepatan</a:t>
            </a:r>
            <a:r>
              <a:rPr lang="en-US" sz="2400" dirty="0"/>
              <a:t> </a:t>
            </a:r>
            <a:r>
              <a:rPr lang="en-US" sz="2400" dirty="0" err="1"/>
              <a:t>uang</a:t>
            </a:r>
            <a:r>
              <a:rPr lang="en-US" sz="2400" dirty="0"/>
              <a:t> yang </a:t>
            </a:r>
            <a:r>
              <a:rPr lang="en-US" sz="2400" dirty="0" err="1"/>
              <a:t>beredar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kuantitas</a:t>
            </a:r>
            <a:r>
              <a:rPr lang="en-US" sz="2400" dirty="0"/>
              <a:t> Irving Fisher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smtClean="0"/>
              <a:t>….</a:t>
            </a:r>
            <a:endParaRPr lang="en-US" sz="2400" dirty="0"/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5 kali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10 kali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50 kali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100 kali</a:t>
            </a:r>
          </a:p>
          <a:p>
            <a:pPr marL="457200" lvl="0" indent="-457200">
              <a:buFont typeface="+mj-lt"/>
              <a:buAutoNum type="alphaUcPeriod"/>
            </a:pPr>
            <a:r>
              <a:rPr lang="en-US" sz="2400" dirty="0"/>
              <a:t>1000 kali</a:t>
            </a:r>
          </a:p>
        </p:txBody>
      </p:sp>
    </p:spTree>
    <p:extLst>
      <p:ext uri="{BB962C8B-B14F-4D97-AF65-F5344CB8AC3E}">
        <p14:creationId xmlns:p14="http://schemas.microsoft.com/office/powerpoint/2010/main" val="29547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37"/>
          <p:cNvSpPr/>
          <p:nvPr/>
        </p:nvSpPr>
        <p:spPr>
          <a:xfrm>
            <a:off x="1371600" y="580797"/>
            <a:ext cx="4038600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514350" lvl="0" indent="-514350" algn="l" defTabSz="914400">
              <a:spcBef>
                <a:spcPts val="600"/>
              </a:spcBef>
              <a:buFont typeface="+mj-lt"/>
              <a:buAutoNum type="arabicPeriod" startAt="3"/>
              <a:defRPr sz="1800">
                <a:solidFill>
                  <a:srgbClr val="000000"/>
                </a:solidFill>
              </a:defRPr>
            </a:pP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Penalaran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800" dirty="0" smtClean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905000"/>
            <a:ext cx="8534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>
                <a:latin typeface="Arial" pitchFamily="34" charset="0"/>
                <a:cs typeface="Arial" pitchFamily="34" charset="0"/>
              </a:rPr>
              <a:t>Ahmad adalah siswa lulusan SMA yang ingin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melanjutkan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ke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akultas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ertanian IPB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 S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yarat u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diterima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di F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akultas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ertanian IPB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lulus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7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Biologi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5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serta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jumlah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Biologi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13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id-ID" sz="2400" dirty="0">
                <a:latin typeface="Arial" pitchFamily="34" charset="0"/>
                <a:cs typeface="Arial" pitchFamily="34" charset="0"/>
              </a:rPr>
              <a:t>Ternyata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jumlah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 nilai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Ahmad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 untuk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dua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kali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tiga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kali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Biologi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sama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30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0.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id-ID" sz="2400" dirty="0">
                <a:latin typeface="Arial" pitchFamily="34" charset="0"/>
                <a:cs typeface="Arial" pitchFamily="34" charset="0"/>
              </a:rPr>
              <a:t>Apakah Ahmad diterima atau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ditolak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di Fakultas Pertanian IPB?  Jelaskan jawaban Anda!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066800"/>
            <a:ext cx="64107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Materi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Pokok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id-ID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Sistem per</a:t>
            </a:r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id-ID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samaan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linear </a:t>
            </a:r>
            <a:r>
              <a:rPr lang="id-ID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dua </a:t>
            </a:r>
            <a:r>
              <a:rPr lang="id-ID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variabel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4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6" name="Picture 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5" r="23797"/>
          <a:stretch/>
        </p:blipFill>
        <p:spPr bwMode="auto">
          <a:xfrm>
            <a:off x="152400" y="1304925"/>
            <a:ext cx="8950537" cy="539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919184" y="566768"/>
            <a:ext cx="3228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Pedoman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Penskoran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0" y="1614791"/>
            <a:ext cx="609600" cy="5188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1</a:t>
            </a:r>
            <a:endParaRPr lang="en-US" sz="1600" b="1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56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819400" y="1028433"/>
            <a:ext cx="3228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Pedoman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Penskoran</a:t>
            </a:r>
            <a:endParaRPr lang="en-US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5" r="23666"/>
          <a:stretch/>
        </p:blipFill>
        <p:spPr bwMode="auto">
          <a:xfrm>
            <a:off x="15587" y="1752600"/>
            <a:ext cx="9128414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7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37"/>
          <p:cNvSpPr/>
          <p:nvPr/>
        </p:nvSpPr>
        <p:spPr>
          <a:xfrm>
            <a:off x="1371600" y="312933"/>
            <a:ext cx="4038600" cy="562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marL="514350" lvl="0" indent="-514350" algn="l" defTabSz="914400">
              <a:spcBef>
                <a:spcPts val="600"/>
              </a:spcBef>
              <a:buFont typeface="+mj-lt"/>
              <a:buAutoNum type="arabicPeriod" startAt="3"/>
              <a:defRPr sz="1800">
                <a:solidFill>
                  <a:srgbClr val="000000"/>
                </a:solidFill>
              </a:defRPr>
            </a:pPr>
            <a:r>
              <a:rPr lang="en-US" sz="2800" b="1" dirty="0" err="1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Penalaran</a:t>
            </a:r>
            <a:r>
              <a:rPr lang="en-US" sz="2800" b="1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800" dirty="0" smtClean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0668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pemain</a:t>
            </a:r>
            <a:r>
              <a:rPr lang="en-US" dirty="0"/>
              <a:t> </a:t>
            </a:r>
            <a:r>
              <a:rPr lang="en-US" dirty="0" err="1"/>
              <a:t>penyerang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serangan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gawang</a:t>
            </a:r>
            <a:r>
              <a:rPr lang="en-US" dirty="0"/>
              <a:t>. </a:t>
            </a:r>
            <a:r>
              <a:rPr lang="en-US" dirty="0" err="1"/>
              <a:t>Pemain</a:t>
            </a:r>
            <a:r>
              <a:rPr lang="en-US" dirty="0"/>
              <a:t> yang </a:t>
            </a:r>
            <a:r>
              <a:rPr lang="en-US" dirty="0" err="1"/>
              <a:t>bertahan</a:t>
            </a:r>
            <a:r>
              <a:rPr lang="en-US" dirty="0"/>
              <a:t> </a:t>
            </a:r>
            <a:r>
              <a:rPr lang="en-US" dirty="0" err="1"/>
              <a:t>berupaya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merebut</a:t>
            </a:r>
            <a:r>
              <a:rPr lang="en-US" dirty="0"/>
              <a:t> bola. </a:t>
            </a:r>
            <a:r>
              <a:rPr lang="en-US" dirty="0" err="1"/>
              <a:t>Penjaga</a:t>
            </a:r>
            <a:r>
              <a:rPr lang="en-US" dirty="0"/>
              <a:t> </a:t>
            </a:r>
            <a:r>
              <a:rPr lang="en-US" dirty="0" err="1"/>
              <a:t>gawang</a:t>
            </a:r>
            <a:r>
              <a:rPr lang="en-US" dirty="0"/>
              <a:t> </a:t>
            </a:r>
            <a:r>
              <a:rPr lang="en-US" dirty="0" err="1"/>
              <a:t>berupaya</a:t>
            </a:r>
            <a:r>
              <a:rPr lang="en-US" dirty="0"/>
              <a:t> agar </a:t>
            </a:r>
            <a:r>
              <a:rPr lang="en-US" dirty="0" err="1"/>
              <a:t>gawangnya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kemasukan</a:t>
            </a:r>
            <a:r>
              <a:rPr lang="en-US" dirty="0"/>
              <a:t> bola. </a:t>
            </a:r>
            <a:r>
              <a:rPr lang="en-US" dirty="0" err="1"/>
              <a:t>Perhatikan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!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117" y="1895475"/>
            <a:ext cx="40290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4191000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, </a:t>
            </a:r>
            <a:r>
              <a:rPr lang="en-US" dirty="0" err="1"/>
              <a:t>pemain-pemain</a:t>
            </a:r>
            <a:r>
              <a:rPr lang="en-US" dirty="0"/>
              <a:t> </a:t>
            </a:r>
            <a:r>
              <a:rPr lang="en-US" dirty="0" err="1"/>
              <a:t>manakah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merebut</a:t>
            </a:r>
            <a:r>
              <a:rPr lang="en-US" dirty="0"/>
              <a:t> bola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menutup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pembawa</a:t>
            </a:r>
            <a:r>
              <a:rPr lang="en-US" dirty="0"/>
              <a:t> bola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pertahanan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 keeper?</a:t>
            </a:r>
            <a:endParaRPr lang="en-US" dirty="0"/>
          </a:p>
          <a:p>
            <a:pPr marL="342900" lvl="0" indent="-342900">
              <a:buFont typeface="+mj-lt"/>
              <a:buAutoNum type="alphaUcPeriod"/>
            </a:pPr>
            <a:r>
              <a:rPr lang="en-US" dirty="0"/>
              <a:t>1 </a:t>
            </a:r>
            <a:r>
              <a:rPr lang="en-US" dirty="0" err="1"/>
              <a:t>dan</a:t>
            </a:r>
            <a:r>
              <a:rPr lang="en-US" dirty="0"/>
              <a:t> 2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dirty="0"/>
              <a:t>1 </a:t>
            </a:r>
            <a:r>
              <a:rPr lang="en-US" dirty="0" err="1"/>
              <a:t>dan</a:t>
            </a:r>
            <a:r>
              <a:rPr lang="en-US" dirty="0"/>
              <a:t> 4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dirty="0"/>
              <a:t>1 </a:t>
            </a:r>
            <a:r>
              <a:rPr lang="en-US" dirty="0" err="1"/>
              <a:t>dan</a:t>
            </a:r>
            <a:r>
              <a:rPr lang="en-US" dirty="0"/>
              <a:t> 5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dirty="0"/>
              <a:t>2 </a:t>
            </a:r>
            <a:r>
              <a:rPr lang="en-US" dirty="0" err="1"/>
              <a:t>dan</a:t>
            </a:r>
            <a:r>
              <a:rPr lang="en-US" dirty="0"/>
              <a:t> 4</a:t>
            </a:r>
          </a:p>
          <a:p>
            <a:pPr marL="342900" lvl="0" indent="-342900">
              <a:buFont typeface="+mj-lt"/>
              <a:buAutoNum type="alphaUcPeriod"/>
            </a:pPr>
            <a:r>
              <a:rPr lang="en-US" dirty="0"/>
              <a:t>4 </a:t>
            </a:r>
            <a:r>
              <a:rPr lang="en-US" dirty="0" err="1"/>
              <a:t>dan</a:t>
            </a:r>
            <a:r>
              <a:rPr lang="en-US"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90622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85800"/>
            <a:ext cx="8305800" cy="5575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Soal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level 3 (</a:t>
            </a:r>
            <a:r>
              <a:rPr lang="en-US" sz="2400" dirty="0" err="1"/>
              <a:t>penalaran</a:t>
            </a:r>
            <a:r>
              <a:rPr lang="en-US" sz="2400" dirty="0"/>
              <a:t>)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menjawab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didikharus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mengingat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faktual</a:t>
            </a:r>
            <a:r>
              <a:rPr lang="en-US" sz="2400" dirty="0"/>
              <a:t>, </a:t>
            </a:r>
            <a:r>
              <a:rPr lang="en-US" sz="2400" dirty="0" err="1"/>
              <a:t>konseptual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prosedural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bertahan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menggunakannnya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permainan</a:t>
            </a:r>
            <a:r>
              <a:rPr lang="en-US" sz="2400" dirty="0"/>
              <a:t> </a:t>
            </a:r>
            <a:r>
              <a:rPr lang="en-US" sz="2400" dirty="0" err="1"/>
              <a:t>sepak</a:t>
            </a:r>
            <a:r>
              <a:rPr lang="en-US" sz="2400" dirty="0"/>
              <a:t> </a:t>
            </a:r>
            <a:r>
              <a:rPr lang="en-US" sz="2400" dirty="0" err="1"/>
              <a:t>bola.Selanjutnya</a:t>
            </a:r>
            <a:r>
              <a:rPr lang="en-US" sz="2400" dirty="0"/>
              <a:t>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situasi</a:t>
            </a:r>
            <a:r>
              <a:rPr lang="en-US" sz="2400" dirty="0"/>
              <a:t> (stimulus) yang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peserta</a:t>
            </a:r>
            <a:r>
              <a:rPr lang="en-US" sz="2400" dirty="0"/>
              <a:t> </a:t>
            </a:r>
            <a:r>
              <a:rPr lang="en-US" sz="2400" dirty="0" err="1"/>
              <a:t>didik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bertahan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bertahan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permainan</a:t>
            </a:r>
            <a:r>
              <a:rPr lang="en-US" sz="2400" dirty="0"/>
              <a:t> </a:t>
            </a:r>
            <a:r>
              <a:rPr lang="en-US" sz="2400" dirty="0" err="1"/>
              <a:t>sepak</a:t>
            </a:r>
            <a:r>
              <a:rPr lang="en-US" sz="2400" dirty="0"/>
              <a:t> bola.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WordArt 17"/>
          <p:cNvSpPr>
            <a:spLocks noChangeArrowheads="1" noChangeShapeType="1" noTextEdit="1"/>
          </p:cNvSpPr>
          <p:nvPr/>
        </p:nvSpPr>
        <p:spPr bwMode="auto">
          <a:xfrm>
            <a:off x="2895600" y="465138"/>
            <a:ext cx="3276600" cy="46717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Keterangan</a:t>
            </a:r>
            <a:r>
              <a:rPr lang="en-US" sz="3600" b="1" kern="10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id-ID" sz="3600" b="1" kern="10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mtClean="0"/>
              <a:t>@ Dit. PSMA</a:t>
            </a:r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78310"/>
              </p:ext>
            </p:extLst>
          </p:nvPr>
        </p:nvGraphicFramePr>
        <p:xfrm>
          <a:off x="76200" y="152400"/>
          <a:ext cx="8972550" cy="1188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6" name="Document" r:id="rId3" imgW="5904991" imgH="7826080" progId="Word.Document.12">
                  <p:embed/>
                </p:oleObj>
              </mc:Choice>
              <mc:Fallback>
                <p:oleObj name="Document" r:id="rId3" imgW="5904991" imgH="782608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2400"/>
                        <a:ext cx="8972550" cy="1188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453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si K13_rev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Prinsip Pembelajaran</Template>
  <TotalTime>2844</TotalTime>
  <Words>1030</Words>
  <Application>Microsoft Office PowerPoint</Application>
  <PresentationFormat>On-screen Show (4:3)</PresentationFormat>
  <Paragraphs>233</Paragraphs>
  <Slides>34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template Presentasi K13_rev 1</vt:lpstr>
      <vt:lpstr>Microsoft Word Document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‘Difficulty’ is NOT same as higher-order thinking.  Mengetahui arti dari kata yang jarang digunakan mungkin sulit, tetapi ini bukanlah Higher-Order Thinking kecuali melibatkan proses bernalar (seperti mencari arti dari konteks/stimulus).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KISI-KISI SOAL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Icha Putra</dc:creator>
  <cp:lastModifiedBy>Office</cp:lastModifiedBy>
  <cp:revision>182</cp:revision>
  <dcterms:created xsi:type="dcterms:W3CDTF">2015-06-20T05:45:41Z</dcterms:created>
  <dcterms:modified xsi:type="dcterms:W3CDTF">2026-10-09T07:45:08Z</dcterms:modified>
</cp:coreProperties>
</file>