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7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61" autoAdjust="0"/>
    <p:restoredTop sz="94660"/>
  </p:normalViewPr>
  <p:slideViewPr>
    <p:cSldViewPr snapToGrid="0">
      <p:cViewPr varScale="1">
        <p:scale>
          <a:sx n="70" d="100"/>
          <a:sy n="70" d="100"/>
        </p:scale>
        <p:origin x="74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883540-8EEF-3E6E-3337-FCE164A20A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CE7239C-3BCE-126F-E1D0-A694DC2E2E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89187-122B-A1BD-1778-004FDEDF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960AC1-50BD-B021-955D-876B8C3DE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881472-7D0E-A3EF-7907-A7DFF9C5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785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0EE27-FECF-E1C8-7CCF-E335097CA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C81D0D-B957-402A-4CCA-08F809F55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F8232-8170-EDE0-BD5A-9442BC765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822CC-FB60-B861-6323-35BCD407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70FCC-0D74-46FA-31E2-3C3871F3D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6418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5A355-C791-44F0-6AD1-AD83A9634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39764-687E-F5B5-E0BB-E0CC7B59D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20C23-9D82-50EC-0A6F-29CCC2D7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76DA9-10B7-4623-5730-1D679F75A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7FDAA-D23E-1C7F-6697-E619D9DCF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1884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E749-1FD2-0DEE-049E-F5FB9883B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51615-3939-25AC-A0B7-205FFB4EBE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E3D0CF-D24C-651E-4C91-17607B0731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B4B8F6-FF4B-3417-82B3-C8B3E13DC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68AFE1-B051-F992-C447-F22446843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9B09B0-0B5A-3A19-B29A-316833AC3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08089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2DE2A-88D0-FA77-D7AB-987EEDA81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77483-144F-DBF9-04C6-07983CC3A6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9CD5BB-0F95-35E7-C6B9-AD98195FAA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782BA7-5880-31F4-5753-07580715D1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192C88-4CE9-D72A-194D-67EFA1C062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854995-3EFE-9101-2445-D61B8E329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54F8CE-9286-6F0B-FC3C-260C8C629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618B5F-A499-D924-4E6F-77A6E8486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5585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79D0-942C-9B9E-1BC1-B591965E16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B114A1-A856-42CD-D533-8F36AD3F2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E14351-BFAC-49C9-4525-2DEB06E99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04683-2124-B7E0-B0BA-7A6237777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75944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AD982F-B68A-00A1-A498-79186B5C9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35B968-F668-F84A-7C2C-EC37E2321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CCF10-FA8C-CD22-EE5E-AB41A6D2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52360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63123-CBCE-DA04-8634-796478D3A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EC0F7B-1CFD-0845-02DF-D6E8002EE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2FE78-0B90-6CFB-BEB7-B50A62D42D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46BC4C-9A97-2BB1-B07A-A1EACF5A2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F59015-C240-BB6C-87FC-398FA419D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9EF5CC-4154-ABB5-B853-E6CBB1978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217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D7F2A-D120-B62D-7F55-44A179E94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B61D77-A219-7247-148A-6380D2A9E0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03E3E0-2EF6-12E9-27AD-15F43FC64F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17E59-9F35-64FD-76CD-3C6D8D495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1D8F5C-6E42-A7A8-167F-42B4DEBE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D9A51-8CCF-3394-D85B-C7DF20D28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6310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2CBF2-5AA7-1558-779F-0A7101156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18C1F-8012-7AA0-F9E8-3123D85D2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E5119A-9F4F-0F5A-6701-E45B6B2A3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CCE64-4DC3-398B-3B6B-31EC032A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BD7AB-1D3D-1BB2-F255-4C851CA3E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69686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6D8F8D-D9F2-4144-94A9-018F8B4D9D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19E3D6-F06D-398F-2E0E-A1D81BC58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A50299-9567-127B-C3E9-9FDA5E86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A41EB-05D7-53A4-6A3A-013E29B9F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A7638-0593-F4A9-91DA-C19BDAFD6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5116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0CDA6E-7737-313D-3370-FD8316D01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63BB9F-EC22-D385-D5A2-C567995D8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09139-8437-6C06-A6E2-15E2951D81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FCDF01-6631-4DB7-9BDD-BAEB22A5EB95}" type="datetimeFigureOut">
              <a:rPr lang="en-ID" smtClean="0"/>
              <a:t>19/08/2026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E9288-A9D3-8064-1865-75F1EA4521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BA269E-D7D3-6616-812E-E5DB488A77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810FF-0770-42E1-98C0-034680A797B8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56707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922AD-5DCE-1135-140E-0847D5038E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Mengembangkan</a:t>
            </a:r>
            <a:r>
              <a:rPr lang="en-US" dirty="0"/>
              <a:t> Growth Mindset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Tantangan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4955FA-1DC5-58DE-273E-1DB7BE372C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5646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07064-5F05-3665-3A57-64D678F18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Pengertian</a:t>
            </a:r>
            <a:r>
              <a:rPr lang="en-US" dirty="0"/>
              <a:t> Growth Mindset (Pola </a:t>
            </a:r>
            <a:r>
              <a:rPr lang="en-US" dirty="0" err="1"/>
              <a:t>Pikir</a:t>
            </a:r>
            <a:r>
              <a:rPr lang="en-US" dirty="0"/>
              <a:t> </a:t>
            </a:r>
            <a:r>
              <a:rPr lang="en-US" dirty="0" err="1"/>
              <a:t>Bertumbuh</a:t>
            </a:r>
            <a:r>
              <a:rPr lang="en-US" dirty="0"/>
              <a:t>)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68F16-F54A-5912-C4EE-2E9936DB33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keyakinan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b="1" dirty="0" err="1"/>
              <a:t>Kecerdasan</a:t>
            </a:r>
            <a:r>
              <a:rPr lang="en-US" b="1" dirty="0"/>
              <a:t>, </a:t>
            </a:r>
            <a:r>
              <a:rPr lang="en-US" b="1" dirty="0" err="1"/>
              <a:t>bakat</a:t>
            </a:r>
            <a:r>
              <a:rPr lang="en-US" b="1" dirty="0"/>
              <a:t>, dan </a:t>
            </a:r>
            <a:r>
              <a:rPr lang="en-US" b="1" dirty="0" err="1"/>
              <a:t>kemampuan</a:t>
            </a:r>
            <a:r>
              <a:rPr lang="en-US" b="1" dirty="0"/>
              <a:t> BISA </a:t>
            </a:r>
            <a:r>
              <a:rPr lang="en-US" b="1" dirty="0" err="1"/>
              <a:t>ditingkatkan</a:t>
            </a:r>
            <a:r>
              <a:rPr lang="en-US" b="1" dirty="0"/>
              <a:t> </a:t>
            </a:r>
            <a:r>
              <a:rPr lang="en-US" dirty="0" err="1"/>
              <a:t>lewat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, dan Latihan</a:t>
            </a:r>
          </a:p>
          <a:p>
            <a:r>
              <a:rPr lang="en-US" dirty="0" err="1"/>
              <a:t>Kebalikannya</a:t>
            </a:r>
            <a:r>
              <a:rPr lang="en-US" dirty="0"/>
              <a:t>: Fixed Mindset = “</a:t>
            </a:r>
            <a:r>
              <a:rPr lang="en-US" dirty="0" err="1"/>
              <a:t>Bakat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. </a:t>
            </a:r>
            <a:r>
              <a:rPr lang="en-US" dirty="0" err="1"/>
              <a:t>Kalau</a:t>
            </a:r>
            <a:r>
              <a:rPr lang="en-US" dirty="0"/>
              <a:t> gak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udah</a:t>
            </a:r>
            <a:endParaRPr lang="en-US" dirty="0"/>
          </a:p>
          <a:p>
            <a:r>
              <a:rPr lang="en-US" dirty="0" err="1"/>
              <a:t>Rumusnya</a:t>
            </a:r>
            <a:r>
              <a:rPr lang="en-US" dirty="0"/>
              <a:t> simple</a:t>
            </a:r>
          </a:p>
          <a:p>
            <a:r>
              <a:rPr lang="en-US" dirty="0"/>
              <a:t>Fixed Mindset: “Aku gak </a:t>
            </a:r>
            <a:r>
              <a:rPr lang="en-US" dirty="0" err="1"/>
              <a:t>bisa</a:t>
            </a:r>
            <a:r>
              <a:rPr lang="en-US" dirty="0"/>
              <a:t>”--------- </a:t>
            </a:r>
            <a:r>
              <a:rPr lang="en-US" dirty="0" err="1"/>
              <a:t>berhenti</a:t>
            </a:r>
            <a:endParaRPr lang="en-US" dirty="0"/>
          </a:p>
          <a:p>
            <a:r>
              <a:rPr lang="en-US" b="1" i="1" dirty="0"/>
              <a:t>Growth Mindset : Aku </a:t>
            </a:r>
            <a:r>
              <a:rPr lang="en-US" b="1" i="1" dirty="0" err="1"/>
              <a:t>belum</a:t>
            </a:r>
            <a:r>
              <a:rPr lang="en-US" b="1" i="1" dirty="0"/>
              <a:t> </a:t>
            </a:r>
            <a:r>
              <a:rPr lang="en-US" b="1" i="1" dirty="0" err="1"/>
              <a:t>bisa</a:t>
            </a:r>
            <a:r>
              <a:rPr lang="en-US" b="1" i="1" dirty="0"/>
              <a:t>……… TAPI </a:t>
            </a:r>
            <a:r>
              <a:rPr lang="en-US" b="1" i="1" dirty="0" err="1"/>
              <a:t>aku</a:t>
            </a:r>
            <a:r>
              <a:rPr lang="en-US" b="1" i="1" dirty="0"/>
              <a:t> </a:t>
            </a:r>
            <a:r>
              <a:rPr lang="en-US" b="1" i="1" dirty="0" err="1"/>
              <a:t>bisa</a:t>
            </a:r>
            <a:r>
              <a:rPr lang="en-US" b="1" i="1" dirty="0"/>
              <a:t> </a:t>
            </a:r>
            <a:r>
              <a:rPr lang="en-US" b="1" i="1" dirty="0" err="1"/>
              <a:t>belajar</a:t>
            </a:r>
            <a:endParaRPr lang="en-US" b="1" i="1" dirty="0"/>
          </a:p>
          <a:p>
            <a:endParaRPr lang="en-US" b="1" i="1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71489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451C3-0DA4-F3E3-FED6-2EF68A28C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Ciri-</a:t>
            </a:r>
            <a:r>
              <a:rPr lang="en-US" dirty="0" err="1"/>
              <a:t>ciri</a:t>
            </a:r>
            <a:r>
              <a:rPr lang="en-US" dirty="0"/>
              <a:t> orang </a:t>
            </a:r>
            <a:r>
              <a:rPr lang="en-US" dirty="0" err="1"/>
              <a:t>dengan</a:t>
            </a:r>
            <a:r>
              <a:rPr lang="en-US" dirty="0"/>
              <a:t> Growth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34463-56B1-8B18-D74D-C26BFD436E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 </a:t>
            </a:r>
            <a:r>
              <a:rPr lang="en-US" dirty="0" err="1"/>
              <a:t>tantangan</a:t>
            </a:r>
            <a:r>
              <a:rPr lang="en-US" dirty="0"/>
              <a:t> ---------”</a:t>
            </a:r>
            <a:r>
              <a:rPr lang="en-US" dirty="0" err="1"/>
              <a:t>Seru</a:t>
            </a:r>
            <a:r>
              <a:rPr lang="en-US" dirty="0"/>
              <a:t>! </a:t>
            </a:r>
            <a:r>
              <a:rPr lang="en-US" dirty="0" err="1"/>
              <a:t>Kesempatan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---------”</a:t>
            </a:r>
            <a:r>
              <a:rPr lang="en-US" dirty="0" err="1"/>
              <a:t>Oke</a:t>
            </a:r>
            <a:r>
              <a:rPr lang="en-US" dirty="0"/>
              <a:t>, </a:t>
            </a:r>
            <a:r>
              <a:rPr lang="en-US" dirty="0" err="1"/>
              <a:t>evaluasi</a:t>
            </a:r>
            <a:r>
              <a:rPr lang="en-US" dirty="0"/>
              <a:t>, </a:t>
            </a:r>
            <a:r>
              <a:rPr lang="en-US" dirty="0" err="1"/>
              <a:t>besok</a:t>
            </a:r>
            <a:r>
              <a:rPr lang="en-US" dirty="0"/>
              <a:t> </a:t>
            </a:r>
            <a:r>
              <a:rPr lang="en-US" dirty="0" err="1"/>
              <a:t>coba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lain</a:t>
            </a:r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  ---------- “Usaha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pintar</a:t>
            </a:r>
            <a:r>
              <a:rPr lang="en-US" dirty="0"/>
              <a:t>”</a:t>
            </a:r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menghadapi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…….” </a:t>
            </a:r>
            <a:r>
              <a:rPr lang="en-US" dirty="0" err="1"/>
              <a:t>Makasih</a:t>
            </a:r>
            <a:r>
              <a:rPr lang="en-US" dirty="0"/>
              <a:t>,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aku</a:t>
            </a:r>
            <a:r>
              <a:rPr lang="en-US" dirty="0"/>
              <a:t>”</a:t>
            </a:r>
          </a:p>
          <a:p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lihat</a:t>
            </a:r>
            <a:r>
              <a:rPr lang="en-US" dirty="0"/>
              <a:t> orang </a:t>
            </a:r>
            <a:r>
              <a:rPr lang="en-US" dirty="0" err="1"/>
              <a:t>sukses</a:t>
            </a:r>
            <a:r>
              <a:rPr lang="en-US" dirty="0"/>
              <a:t> …… “Aku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dia</a:t>
            </a:r>
            <a:r>
              <a:rPr lang="en-US" dirty="0"/>
              <a:t>”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881717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18FAF-2003-19CF-04B0-7391D2C0D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Ciri-</a:t>
            </a:r>
            <a:r>
              <a:rPr lang="en-US" dirty="0" err="1"/>
              <a:t>ciri</a:t>
            </a:r>
            <a:r>
              <a:rPr lang="en-US" dirty="0"/>
              <a:t> Growth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BB61D-AE1B-6418-97F9-0D7EB752C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gagal</a:t>
            </a:r>
            <a:r>
              <a:rPr lang="en-US" dirty="0"/>
              <a:t>- </a:t>
            </a:r>
            <a:r>
              <a:rPr lang="en-US" dirty="0" err="1"/>
              <a:t>Anggap</a:t>
            </a:r>
            <a:r>
              <a:rPr lang="en-US" dirty="0"/>
              <a:t> </a:t>
            </a:r>
            <a:r>
              <a:rPr lang="en-US" dirty="0" err="1"/>
              <a:t>gagal</a:t>
            </a:r>
            <a:r>
              <a:rPr lang="en-US" dirty="0"/>
              <a:t> = Guru</a:t>
            </a:r>
          </a:p>
          <a:p>
            <a:r>
              <a:rPr lang="en-US" dirty="0"/>
              <a:t>2. Suka </a:t>
            </a:r>
            <a:r>
              <a:rPr lang="en-US" dirty="0" err="1"/>
              <a:t>belajar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-rasa </a:t>
            </a:r>
            <a:r>
              <a:rPr lang="en-US" dirty="0" err="1"/>
              <a:t>ingin</a:t>
            </a:r>
            <a:r>
              <a:rPr lang="en-US" dirty="0"/>
              <a:t> </a:t>
            </a:r>
            <a:r>
              <a:rPr lang="en-US" dirty="0" err="1"/>
              <a:t>tahu</a:t>
            </a:r>
            <a:r>
              <a:rPr lang="en-US" dirty="0"/>
              <a:t> yang </a:t>
            </a:r>
            <a:r>
              <a:rPr lang="en-US" dirty="0" err="1"/>
              <a:t>tinggi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-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buat</a:t>
            </a:r>
            <a:r>
              <a:rPr lang="en-US" dirty="0"/>
              <a:t> </a:t>
            </a:r>
            <a:r>
              <a:rPr lang="en-US" dirty="0" err="1"/>
              <a:t>evaluasi</a:t>
            </a:r>
            <a:endParaRPr lang="en-US" dirty="0"/>
          </a:p>
          <a:p>
            <a:r>
              <a:rPr lang="en-US" dirty="0"/>
              <a:t>4 </a:t>
            </a:r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 – Coba </a:t>
            </a:r>
            <a:r>
              <a:rPr lang="en-US" dirty="0" err="1"/>
              <a:t>cara</a:t>
            </a:r>
            <a:r>
              <a:rPr lang="en-US" dirty="0"/>
              <a:t> lain kalua </a:t>
            </a:r>
            <a:r>
              <a:rPr lang="en-US" dirty="0" err="1"/>
              <a:t>gagal</a:t>
            </a:r>
            <a:endParaRPr lang="en-US" dirty="0"/>
          </a:p>
          <a:p>
            <a:r>
              <a:rPr lang="en-US" dirty="0"/>
              <a:t>5 </a:t>
            </a:r>
            <a:r>
              <a:rPr lang="en-US" dirty="0" err="1"/>
              <a:t>Bangga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-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Cuma</a:t>
            </a:r>
            <a:r>
              <a:rPr lang="en-US" dirty="0"/>
              <a:t> </a:t>
            </a:r>
            <a:r>
              <a:rPr lang="en-US" dirty="0" err="1"/>
              <a:t>hasil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19717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F69AC-F87B-CED6-554C-6D5D909C70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Manfaat</a:t>
            </a:r>
            <a:r>
              <a:rPr lang="en-US" dirty="0"/>
              <a:t> punya growth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D130A1-88D1-F42B-E0CD-489B772F0F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berprestasi</a:t>
            </a:r>
            <a:r>
              <a:rPr lang="en-US" dirty="0"/>
              <a:t> di </a:t>
            </a:r>
            <a:r>
              <a:rPr lang="en-US" dirty="0" err="1"/>
              <a:t>sekolah</a:t>
            </a:r>
            <a:r>
              <a:rPr lang="en-US" dirty="0"/>
              <a:t> &amp; </a:t>
            </a:r>
            <a:r>
              <a:rPr lang="en-US" dirty="0" err="1"/>
              <a:t>lomba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Siap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- dunia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butuh</a:t>
            </a:r>
            <a:r>
              <a:rPr lang="en-US" dirty="0"/>
              <a:t> orang yang </a:t>
            </a:r>
            <a:r>
              <a:rPr lang="en-US" dirty="0" err="1"/>
              <a:t>mau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US" dirty="0"/>
          </a:p>
          <a:p>
            <a:r>
              <a:rPr lang="en-US" dirty="0"/>
              <a:t>3. </a:t>
            </a:r>
            <a:r>
              <a:rPr lang="en-US" dirty="0" err="1"/>
              <a:t>Tahan</a:t>
            </a:r>
            <a:r>
              <a:rPr lang="en-US" dirty="0"/>
              <a:t> banting – </a:t>
            </a:r>
            <a:r>
              <a:rPr lang="en-US" dirty="0" err="1"/>
              <a:t>Gagal</a:t>
            </a:r>
            <a:r>
              <a:rPr lang="en-US" dirty="0"/>
              <a:t> 1x, </a:t>
            </a:r>
            <a:r>
              <a:rPr lang="en-US" dirty="0" err="1"/>
              <a:t>coba</a:t>
            </a:r>
            <a:r>
              <a:rPr lang="en-US" dirty="0"/>
              <a:t> </a:t>
            </a:r>
            <a:r>
              <a:rPr lang="en-US" dirty="0" err="1"/>
              <a:t>lagi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wirausaha</a:t>
            </a:r>
            <a:r>
              <a:rPr lang="en-US" dirty="0"/>
              <a:t>-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coba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baru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Hidup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Bahagia –focus </a:t>
            </a:r>
            <a:r>
              <a:rPr lang="en-US" dirty="0" err="1"/>
              <a:t>ke</a:t>
            </a:r>
            <a:r>
              <a:rPr lang="en-US" dirty="0"/>
              <a:t> proses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sempurna</a:t>
            </a:r>
            <a:endParaRPr lang="en-US" dirty="0"/>
          </a:p>
          <a:p>
            <a:r>
              <a:rPr lang="en-US" dirty="0"/>
              <a:t>Kesimpulan: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dilatih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kuat</a:t>
            </a:r>
            <a:r>
              <a:rPr lang="en-US" dirty="0"/>
              <a:t>.</a:t>
            </a:r>
          </a:p>
          <a:p>
            <a:r>
              <a:rPr lang="en-US" dirty="0" err="1"/>
              <a:t>Sukses</a:t>
            </a:r>
            <a:r>
              <a:rPr lang="en-US" dirty="0"/>
              <a:t>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tentang”sepintar</a:t>
            </a:r>
            <a:r>
              <a:rPr lang="en-US" dirty="0"/>
              <a:t>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” </a:t>
            </a:r>
            <a:r>
              <a:rPr lang="en-US" dirty="0" err="1"/>
              <a:t>tapi</a:t>
            </a:r>
            <a:r>
              <a:rPr lang="en-US" dirty="0"/>
              <a:t> “</a:t>
            </a:r>
            <a:r>
              <a:rPr lang="en-US" dirty="0" err="1"/>
              <a:t>seberapa</a:t>
            </a:r>
            <a:r>
              <a:rPr lang="en-US" dirty="0"/>
              <a:t> </a:t>
            </a:r>
            <a:r>
              <a:rPr lang="en-US" dirty="0" err="1"/>
              <a:t>mau</a:t>
            </a:r>
            <a:r>
              <a:rPr lang="en-US" dirty="0"/>
              <a:t> </a:t>
            </a:r>
            <a:r>
              <a:rPr lang="en-US" dirty="0" err="1"/>
              <a:t>kamubelajar</a:t>
            </a:r>
            <a:r>
              <a:rPr lang="en-US" dirty="0"/>
              <a:t> dan </a:t>
            </a:r>
            <a:r>
              <a:rPr lang="en-US" dirty="0" err="1"/>
              <a:t>tumbuh</a:t>
            </a:r>
            <a:r>
              <a:rPr lang="en-US" dirty="0"/>
              <a:t>’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493612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4A8BE-1EC6-EB93-12C4-590B825DC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Growth Mindset di SMK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FD2A87-530D-FDC5-0C02-C7A20CF9D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TBSM :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nggak</a:t>
            </a:r>
            <a:r>
              <a:rPr lang="en-US" dirty="0"/>
              <a:t> nyala …… “Yuk </a:t>
            </a:r>
            <a:r>
              <a:rPr lang="en-US" dirty="0" err="1"/>
              <a:t>bongkar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,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yang </a:t>
            </a:r>
            <a:r>
              <a:rPr lang="en-US" dirty="0" err="1"/>
              <a:t>lewat</a:t>
            </a:r>
            <a:endParaRPr lang="en-US" dirty="0"/>
          </a:p>
          <a:p>
            <a:r>
              <a:rPr lang="en-US" dirty="0"/>
              <a:t>RPL     : Desain </a:t>
            </a:r>
            <a:r>
              <a:rPr lang="en-US" dirty="0" err="1"/>
              <a:t>ditolak</a:t>
            </a:r>
            <a:r>
              <a:rPr lang="en-US" dirty="0"/>
              <a:t> </a:t>
            </a:r>
            <a:r>
              <a:rPr lang="en-US" dirty="0" err="1"/>
              <a:t>klien</a:t>
            </a:r>
            <a:r>
              <a:rPr lang="en-US" dirty="0"/>
              <a:t> …. “ </a:t>
            </a:r>
            <a:r>
              <a:rPr lang="en-US" dirty="0" err="1"/>
              <a:t>Oke</a:t>
            </a:r>
            <a:r>
              <a:rPr lang="en-US" dirty="0"/>
              <a:t> </a:t>
            </a:r>
            <a:r>
              <a:rPr lang="en-US" dirty="0" err="1"/>
              <a:t>revisi</a:t>
            </a:r>
            <a:r>
              <a:rPr lang="en-US" dirty="0"/>
              <a:t>, </a:t>
            </a:r>
            <a:r>
              <a:rPr lang="en-US" dirty="0" err="1"/>
              <a:t>biar</a:t>
            </a:r>
            <a:r>
              <a:rPr lang="en-US" dirty="0"/>
              <a:t> </a:t>
            </a:r>
            <a:r>
              <a:rPr lang="en-US" dirty="0" err="1"/>
              <a:t>portopolio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bagus</a:t>
            </a:r>
            <a:r>
              <a:rPr lang="en-US" dirty="0"/>
              <a:t>”</a:t>
            </a:r>
          </a:p>
          <a:p>
            <a:r>
              <a:rPr lang="en-US" dirty="0"/>
              <a:t>Boga : </a:t>
            </a:r>
            <a:r>
              <a:rPr lang="en-US" dirty="0" err="1"/>
              <a:t>Masakan</a:t>
            </a:r>
            <a:r>
              <a:rPr lang="en-US" dirty="0"/>
              <a:t> </a:t>
            </a:r>
            <a:r>
              <a:rPr lang="en-US" dirty="0" err="1"/>
              <a:t>gagal</a:t>
            </a:r>
            <a:r>
              <a:rPr lang="en-US" dirty="0"/>
              <a:t> ….. </a:t>
            </a:r>
            <a:r>
              <a:rPr lang="en-US" dirty="0" err="1"/>
              <a:t>Resepnya</a:t>
            </a:r>
            <a:r>
              <a:rPr lang="en-US" dirty="0"/>
              <a:t> </a:t>
            </a:r>
            <a:r>
              <a:rPr lang="en-US" dirty="0" err="1"/>
              <a:t>diuji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takarannya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706928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E6040-81D0-1122-7522-029F75CC68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Kenapa</a:t>
            </a:r>
            <a:r>
              <a:rPr lang="en-US" dirty="0"/>
              <a:t> Growth Mindset </a:t>
            </a:r>
            <a:r>
              <a:rPr lang="en-US" dirty="0" err="1"/>
              <a:t>penting</a:t>
            </a:r>
            <a:r>
              <a:rPr lang="en-US" dirty="0"/>
              <a:t> ?</a:t>
            </a:r>
            <a:br>
              <a:rPr lang="en-US" dirty="0"/>
            </a:b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A24DF-72B1-8BEA-2259-32DD50F333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Pantang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- </a:t>
            </a:r>
            <a:r>
              <a:rPr lang="en-US" dirty="0" err="1"/>
              <a:t>Gagal</a:t>
            </a:r>
            <a:r>
              <a:rPr lang="en-US" dirty="0"/>
              <a:t>= data,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vonis</a:t>
            </a:r>
            <a:endParaRPr lang="en-US" dirty="0"/>
          </a:p>
          <a:p>
            <a:r>
              <a:rPr lang="en-US" dirty="0"/>
              <a:t>2 </a:t>
            </a:r>
            <a:r>
              <a:rPr lang="en-US" dirty="0" err="1"/>
              <a:t>Berani</a:t>
            </a:r>
            <a:r>
              <a:rPr lang="en-US" dirty="0"/>
              <a:t> </a:t>
            </a:r>
            <a:r>
              <a:rPr lang="en-US" dirty="0" err="1"/>
              <a:t>coba</a:t>
            </a:r>
            <a:r>
              <a:rPr lang="en-US" dirty="0"/>
              <a:t> yang </a:t>
            </a:r>
            <a:r>
              <a:rPr lang="en-US" dirty="0" err="1"/>
              <a:t>baru</a:t>
            </a:r>
            <a:r>
              <a:rPr lang="en-US" dirty="0"/>
              <a:t> – </a:t>
            </a:r>
            <a:r>
              <a:rPr lang="en-US" dirty="0" err="1"/>
              <a:t>nggak</a:t>
            </a:r>
            <a:r>
              <a:rPr lang="en-US" dirty="0"/>
              <a:t> </a:t>
            </a:r>
            <a:r>
              <a:rPr lang="en-US" dirty="0" err="1"/>
              <a:t>takut</a:t>
            </a:r>
            <a:r>
              <a:rPr lang="en-US" dirty="0"/>
              <a:t> </a:t>
            </a:r>
            <a:r>
              <a:rPr lang="en-US" dirty="0" err="1"/>
              <a:t>dibilang</a:t>
            </a:r>
            <a:r>
              <a:rPr lang="en-US" dirty="0"/>
              <a:t> “</a:t>
            </a:r>
            <a:r>
              <a:rPr lang="en-US" dirty="0" err="1"/>
              <a:t>Cupu</a:t>
            </a:r>
            <a:r>
              <a:rPr lang="en-US" dirty="0"/>
              <a:t>”</a:t>
            </a:r>
          </a:p>
          <a:p>
            <a:r>
              <a:rPr lang="en-US" dirty="0"/>
              <a:t>3. </a:t>
            </a:r>
            <a:r>
              <a:rPr lang="en-US" dirty="0" err="1"/>
              <a:t>Hasilnya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-Karena </a:t>
            </a:r>
            <a:r>
              <a:rPr lang="en-US" dirty="0" err="1"/>
              <a:t>terus</a:t>
            </a:r>
            <a:r>
              <a:rPr lang="en-US" dirty="0"/>
              <a:t> Latihan</a:t>
            </a:r>
          </a:p>
          <a:p>
            <a:r>
              <a:rPr lang="en-US" dirty="0" err="1"/>
              <a:t>Kalimat</a:t>
            </a:r>
            <a:r>
              <a:rPr lang="en-US" dirty="0"/>
              <a:t> Sakti </a:t>
            </a:r>
            <a:r>
              <a:rPr lang="en-US" dirty="0" err="1"/>
              <a:t>Gowth</a:t>
            </a:r>
            <a:r>
              <a:rPr lang="en-US"/>
              <a:t> Mindset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23870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6E43-24BA-4F89-E351-B1AE9E823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Kisah</a:t>
            </a:r>
            <a:r>
              <a:rPr lang="en-US" dirty="0"/>
              <a:t> Thomas Alfa Edison sang </a:t>
            </a:r>
            <a:r>
              <a:rPr lang="en-US" dirty="0" err="1"/>
              <a:t>penemu</a:t>
            </a:r>
            <a:r>
              <a:rPr lang="en-US" dirty="0"/>
              <a:t> </a:t>
            </a:r>
            <a:r>
              <a:rPr lang="en-US" dirty="0" err="1"/>
              <a:t>listrik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E43E6-2652-1C5E-7865-E0CF24E81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Guru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terlalu</a:t>
            </a:r>
            <a:r>
              <a:rPr lang="en-US" dirty="0"/>
              <a:t> </a:t>
            </a:r>
            <a:r>
              <a:rPr lang="en-US" dirty="0" err="1"/>
              <a:t>bodoh</a:t>
            </a:r>
            <a:r>
              <a:rPr lang="en-US" dirty="0"/>
              <a:t>,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dikeluarkan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sekolah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Edison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percobaan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menyala</a:t>
            </a:r>
            <a:r>
              <a:rPr lang="en-US" dirty="0"/>
              <a:t>. </a:t>
            </a:r>
            <a:r>
              <a:rPr lang="en-US" dirty="0" err="1"/>
              <a:t>Katanya</a:t>
            </a:r>
            <a:r>
              <a:rPr lang="en-US" dirty="0"/>
              <a:t> “Saya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gagal</a:t>
            </a:r>
            <a:r>
              <a:rPr lang="en-US" dirty="0"/>
              <a:t> 1000x,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menemukan</a:t>
            </a:r>
            <a:r>
              <a:rPr lang="en-US" dirty="0"/>
              <a:t> 1000 </a:t>
            </a:r>
            <a:r>
              <a:rPr lang="en-US" dirty="0" err="1"/>
              <a:t>cara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berhasil</a:t>
            </a:r>
            <a:endParaRPr lang="en-US" dirty="0"/>
          </a:p>
          <a:p>
            <a:r>
              <a:rPr lang="en-US" dirty="0" err="1"/>
              <a:t>Pesan</a:t>
            </a:r>
            <a:r>
              <a:rPr lang="en-US" dirty="0"/>
              <a:t> : </a:t>
            </a:r>
            <a:r>
              <a:rPr lang="en-US" dirty="0" err="1"/>
              <a:t>Itu</a:t>
            </a:r>
            <a:r>
              <a:rPr lang="en-US" dirty="0"/>
              <a:t> Namanya </a:t>
            </a:r>
            <a:r>
              <a:rPr lang="en-US" b="1" dirty="0"/>
              <a:t>Growth Mindset</a:t>
            </a:r>
          </a:p>
          <a:p>
            <a:r>
              <a:rPr lang="en-US" b="1" dirty="0" err="1"/>
              <a:t>Apa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Growth Mindset? (Pola </a:t>
            </a:r>
            <a:r>
              <a:rPr lang="en-US" b="1" dirty="0" err="1"/>
              <a:t>Pikir</a:t>
            </a:r>
            <a:r>
              <a:rPr lang="en-US" b="1" dirty="0"/>
              <a:t> </a:t>
            </a:r>
            <a:r>
              <a:rPr lang="en-US" b="1" dirty="0" err="1"/>
              <a:t>Bertumbuh</a:t>
            </a:r>
            <a:r>
              <a:rPr lang="en-US" b="1" dirty="0"/>
              <a:t>)</a:t>
            </a:r>
          </a:p>
          <a:p>
            <a:r>
              <a:rPr lang="en-US" dirty="0" err="1"/>
              <a:t>Keyakinan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, </a:t>
            </a:r>
            <a:r>
              <a:rPr lang="en-US" dirty="0" err="1"/>
              <a:t>bakat</a:t>
            </a:r>
            <a:r>
              <a:rPr lang="en-US" dirty="0"/>
              <a:t>, dan </a:t>
            </a:r>
            <a:r>
              <a:rPr lang="en-US" dirty="0" err="1"/>
              <a:t>kemampuan</a:t>
            </a:r>
            <a:r>
              <a:rPr lang="en-US" dirty="0"/>
              <a:t> </a:t>
            </a:r>
          </a:p>
          <a:p>
            <a:r>
              <a:rPr lang="en-US" dirty="0"/>
              <a:t>BISA DITINGKATKAN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, </a:t>
            </a:r>
            <a:r>
              <a:rPr lang="en-US" dirty="0" err="1"/>
              <a:t>belajar</a:t>
            </a:r>
            <a:r>
              <a:rPr lang="en-US" dirty="0"/>
              <a:t>, dan </a:t>
            </a:r>
            <a:r>
              <a:rPr lang="en-US" dirty="0" err="1"/>
              <a:t>latihan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48159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C929-D5BD-7446-95A7-A0EB6CE5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GROWTH MINDSET </a:t>
            </a:r>
            <a:br>
              <a:rPr lang="en-US" dirty="0"/>
            </a:br>
            <a:r>
              <a:rPr lang="en-US" dirty="0" err="1"/>
              <a:t>Kebalikan</a:t>
            </a:r>
            <a:r>
              <a:rPr lang="en-US" dirty="0"/>
              <a:t> FIXED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111A1E-8FE5-C8DD-9D61-E9A55C1F8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Bakat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. </a:t>
            </a:r>
            <a:r>
              <a:rPr lang="en-US" dirty="0" err="1"/>
              <a:t>Udah</a:t>
            </a:r>
            <a:r>
              <a:rPr lang="en-US" dirty="0"/>
              <a:t> </a:t>
            </a:r>
            <a:r>
              <a:rPr lang="en-US" dirty="0" err="1"/>
              <a:t>segitu-gitu</a:t>
            </a:r>
            <a:r>
              <a:rPr lang="en-US" dirty="0"/>
              <a:t> </a:t>
            </a:r>
            <a:r>
              <a:rPr lang="en-US" dirty="0" err="1"/>
              <a:t>aja</a:t>
            </a:r>
            <a:endParaRPr lang="en-US" dirty="0"/>
          </a:p>
          <a:p>
            <a:r>
              <a:rPr lang="en-US" dirty="0"/>
              <a:t>Ciri : </a:t>
            </a:r>
            <a:r>
              <a:rPr lang="en-US" dirty="0" err="1"/>
              <a:t>Takut</a:t>
            </a:r>
            <a:r>
              <a:rPr lang="en-US" dirty="0"/>
              <a:t> salah, </a:t>
            </a:r>
            <a:r>
              <a:rPr lang="en-US" dirty="0" err="1"/>
              <a:t>gampang</a:t>
            </a:r>
            <a:r>
              <a:rPr lang="en-US" dirty="0"/>
              <a:t> </a:t>
            </a:r>
            <a:r>
              <a:rPr lang="en-US" dirty="0" err="1"/>
              <a:t>menyerah</a:t>
            </a:r>
            <a:r>
              <a:rPr lang="en-US" dirty="0"/>
              <a:t>, </a:t>
            </a:r>
            <a:r>
              <a:rPr lang="en-US" dirty="0" err="1"/>
              <a:t>alergi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kritik</a:t>
            </a:r>
            <a:endParaRPr lang="en-US" dirty="0"/>
          </a:p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endParaRPr lang="en-US" dirty="0"/>
          </a:p>
          <a:p>
            <a:r>
              <a:rPr lang="en-US" dirty="0" err="1"/>
              <a:t>Situasi</a:t>
            </a:r>
            <a:r>
              <a:rPr lang="en-US" dirty="0"/>
              <a:t>                 Fixed Mindset         			Growth Mindset</a:t>
            </a:r>
          </a:p>
          <a:p>
            <a:r>
              <a:rPr lang="en-US" dirty="0" err="1"/>
              <a:t>Tantangan</a:t>
            </a:r>
            <a:r>
              <a:rPr lang="en-US" dirty="0"/>
              <a:t>		</a:t>
            </a:r>
            <a:r>
              <a:rPr lang="en-US" dirty="0" err="1"/>
              <a:t>Dihindari</a:t>
            </a:r>
            <a:r>
              <a:rPr lang="en-US" dirty="0"/>
              <a:t>				</a:t>
            </a:r>
            <a:r>
              <a:rPr lang="en-US" dirty="0" err="1"/>
              <a:t>Dihadapi</a:t>
            </a:r>
            <a:endParaRPr lang="en-US" dirty="0"/>
          </a:p>
          <a:p>
            <a:r>
              <a:rPr lang="en-US" dirty="0"/>
              <a:t>Usaha 		</a:t>
            </a:r>
            <a:r>
              <a:rPr lang="en-US" dirty="0" err="1"/>
              <a:t>Percuma</a:t>
            </a:r>
            <a:r>
              <a:rPr lang="en-US" dirty="0"/>
              <a:t> 			          Jalan </a:t>
            </a:r>
            <a:r>
              <a:rPr lang="en-US" dirty="0" err="1"/>
              <a:t>menuju</a:t>
            </a:r>
            <a:r>
              <a:rPr lang="en-US" dirty="0"/>
              <a:t> </a:t>
            </a:r>
            <a:r>
              <a:rPr lang="en-US" dirty="0" err="1"/>
              <a:t>sukses</a:t>
            </a:r>
            <a:endParaRPr lang="en-US" dirty="0"/>
          </a:p>
          <a:p>
            <a:r>
              <a:rPr lang="en-US" dirty="0" err="1"/>
              <a:t>Kritik</a:t>
            </a:r>
            <a:r>
              <a:rPr lang="en-US" dirty="0"/>
              <a:t>        		Marah			        </a:t>
            </a:r>
            <a:r>
              <a:rPr lang="en-US" dirty="0" err="1"/>
              <a:t>Makasih</a:t>
            </a:r>
            <a:r>
              <a:rPr lang="en-US" dirty="0"/>
              <a:t> </a:t>
            </a:r>
            <a:r>
              <a:rPr lang="en-US" dirty="0" err="1"/>
              <a:t>masukannya</a:t>
            </a:r>
            <a:endParaRPr lang="en-US" dirty="0"/>
          </a:p>
          <a:p>
            <a:r>
              <a:rPr lang="en-US" dirty="0" err="1"/>
              <a:t>Gagal</a:t>
            </a:r>
            <a:r>
              <a:rPr lang="en-US" dirty="0"/>
              <a:t> 		Bukti </a:t>
            </a:r>
            <a:r>
              <a:rPr lang="en-US" dirty="0" err="1"/>
              <a:t>bodoh</a:t>
            </a:r>
            <a:r>
              <a:rPr lang="en-US" dirty="0"/>
              <a:t>			</a:t>
            </a:r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belajar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50631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EB49F-AC63-2675-E057-CFC8A5081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Growth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39734-0B73-DBE9-FD85-33BC67AD62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Tantangan</a:t>
            </a:r>
            <a:endParaRPr lang="en-US" dirty="0"/>
          </a:p>
          <a:p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Growth Mindset!</a:t>
            </a:r>
          </a:p>
          <a:p>
            <a:r>
              <a:rPr lang="en-US" dirty="0"/>
              <a:t>1. “Aku </a:t>
            </a:r>
            <a:r>
              <a:rPr lang="en-US" dirty="0" err="1"/>
              <a:t>bodoh</a:t>
            </a:r>
            <a:r>
              <a:rPr lang="en-US" dirty="0"/>
              <a:t> di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matematika</a:t>
            </a:r>
            <a:r>
              <a:rPr lang="en-US" dirty="0"/>
              <a:t>”</a:t>
            </a:r>
          </a:p>
          <a:p>
            <a:r>
              <a:rPr lang="en-US" dirty="0"/>
              <a:t>2. “Mending </a:t>
            </a:r>
            <a:r>
              <a:rPr lang="en-US" dirty="0" err="1"/>
              <a:t>nggak</a:t>
            </a:r>
            <a:r>
              <a:rPr lang="en-US" dirty="0"/>
              <a:t> </a:t>
            </a:r>
            <a:r>
              <a:rPr lang="en-US" dirty="0" err="1"/>
              <a:t>usah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lomba</a:t>
            </a:r>
            <a:r>
              <a:rPr lang="en-US" dirty="0"/>
              <a:t>”</a:t>
            </a:r>
          </a:p>
          <a:p>
            <a:r>
              <a:rPr lang="en-US" dirty="0"/>
              <a:t>3. “</a:t>
            </a:r>
            <a:r>
              <a:rPr lang="en-US" dirty="0" err="1"/>
              <a:t>Produkku</a:t>
            </a:r>
            <a:r>
              <a:rPr lang="en-US" dirty="0"/>
              <a:t>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laku</a:t>
            </a:r>
            <a:r>
              <a:rPr lang="en-US" dirty="0"/>
              <a:t>”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9960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A60CB-F9C5-3384-DEAD-E4BBA9953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Bedakan</a:t>
            </a:r>
            <a:r>
              <a:rPr lang="en-US" dirty="0"/>
              <a:t> Fixed vs Growth Mindset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EBCAE-9DE9-0631-4BF6-B62F152EA1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Lingkari</a:t>
            </a:r>
            <a:r>
              <a:rPr lang="en-US" dirty="0"/>
              <a:t> G </a:t>
            </a:r>
            <a:r>
              <a:rPr lang="en-US" dirty="0" err="1"/>
              <a:t>jika</a:t>
            </a:r>
            <a:r>
              <a:rPr lang="en-US" dirty="0"/>
              <a:t> Growth, F </a:t>
            </a:r>
            <a:r>
              <a:rPr lang="en-US" dirty="0" err="1"/>
              <a:t>jika</a:t>
            </a:r>
            <a:r>
              <a:rPr lang="en-US" dirty="0"/>
              <a:t> Fixed</a:t>
            </a:r>
          </a:p>
          <a:p>
            <a:r>
              <a:rPr lang="en-US" dirty="0"/>
              <a:t>1. Aku </a:t>
            </a:r>
            <a:r>
              <a:rPr lang="en-US" dirty="0" err="1"/>
              <a:t>emang</a:t>
            </a:r>
            <a:r>
              <a:rPr lang="en-US" dirty="0"/>
              <a:t> </a:t>
            </a:r>
            <a:r>
              <a:rPr lang="en-US" dirty="0" err="1"/>
              <a:t>nggak</a:t>
            </a:r>
            <a:r>
              <a:rPr lang="en-US" dirty="0"/>
              <a:t> </a:t>
            </a:r>
            <a:r>
              <a:rPr lang="en-US" dirty="0" err="1"/>
              <a:t>bakat</a:t>
            </a:r>
            <a:r>
              <a:rPr lang="en-US" dirty="0"/>
              <a:t> di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sepeda</a:t>
            </a:r>
            <a:r>
              <a:rPr lang="en-US" dirty="0"/>
              <a:t> motor (G/F)</a:t>
            </a:r>
          </a:p>
          <a:p>
            <a:r>
              <a:rPr lang="en-US" dirty="0"/>
              <a:t>“Aku </a:t>
            </a:r>
            <a:r>
              <a:rPr lang="en-US" dirty="0" err="1"/>
              <a:t>belum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,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aku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Latihan </a:t>
            </a:r>
            <a:r>
              <a:rPr lang="en-US" dirty="0" err="1"/>
              <a:t>tiap</a:t>
            </a:r>
            <a:r>
              <a:rPr lang="en-US" dirty="0"/>
              <a:t> </a:t>
            </a:r>
            <a:r>
              <a:rPr lang="en-US" dirty="0" err="1"/>
              <a:t>hari</a:t>
            </a:r>
            <a:r>
              <a:rPr lang="en-US" dirty="0"/>
              <a:t> (G/F)</a:t>
            </a:r>
          </a:p>
          <a:p>
            <a:r>
              <a:rPr lang="en-US" dirty="0"/>
              <a:t>“</a:t>
            </a:r>
            <a:r>
              <a:rPr lang="en-US" dirty="0" err="1"/>
              <a:t>Ngapain</a:t>
            </a:r>
            <a:r>
              <a:rPr lang="en-US" dirty="0"/>
              <a:t> </a:t>
            </a:r>
            <a:r>
              <a:rPr lang="en-US" dirty="0" err="1"/>
              <a:t>ikut</a:t>
            </a:r>
            <a:r>
              <a:rPr lang="en-US" dirty="0"/>
              <a:t> </a:t>
            </a:r>
            <a:r>
              <a:rPr lang="en-US" dirty="0" err="1"/>
              <a:t>lomba</a:t>
            </a:r>
            <a:r>
              <a:rPr lang="en-US" dirty="0"/>
              <a:t>,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kalah</a:t>
            </a:r>
            <a:r>
              <a:rPr lang="en-US" dirty="0"/>
              <a:t>(G/F)</a:t>
            </a:r>
          </a:p>
          <a:p>
            <a:r>
              <a:rPr lang="en-US" dirty="0"/>
              <a:t>“Dia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rajin</a:t>
            </a:r>
            <a:r>
              <a:rPr lang="en-US" dirty="0"/>
              <a:t>, Aku juga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usaha</a:t>
            </a:r>
            <a:r>
              <a:rPr lang="en-US" dirty="0"/>
              <a:t> (G/F)</a:t>
            </a:r>
          </a:p>
          <a:p>
            <a:r>
              <a:rPr lang="en-US" dirty="0"/>
              <a:t>“</a:t>
            </a:r>
            <a:r>
              <a:rPr lang="en-US" dirty="0" err="1"/>
              <a:t>Gagal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, </a:t>
            </a:r>
            <a:r>
              <a:rPr lang="en-US" dirty="0" err="1"/>
              <a:t>emang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aku</a:t>
            </a:r>
            <a:r>
              <a:rPr lang="en-US" dirty="0"/>
              <a:t> apes” (G/F)</a:t>
            </a:r>
          </a:p>
          <a:p>
            <a:r>
              <a:rPr lang="en-US" dirty="0"/>
              <a:t>“</a:t>
            </a:r>
            <a:r>
              <a:rPr lang="en-US" dirty="0" err="1"/>
              <a:t>Kritik</a:t>
            </a:r>
            <a:r>
              <a:rPr lang="en-US" dirty="0"/>
              <a:t> guru </a:t>
            </a:r>
            <a:r>
              <a:rPr lang="en-US" dirty="0" err="1"/>
              <a:t>bikin</a:t>
            </a:r>
            <a:r>
              <a:rPr lang="en-US" dirty="0"/>
              <a:t> </a:t>
            </a:r>
            <a:r>
              <a:rPr lang="en-US" dirty="0" err="1"/>
              <a:t>aku</a:t>
            </a:r>
            <a:r>
              <a:rPr lang="en-US" dirty="0"/>
              <a:t> </a:t>
            </a:r>
            <a:r>
              <a:rPr lang="en-US" dirty="0" err="1"/>
              <a:t>makin</a:t>
            </a:r>
            <a:r>
              <a:rPr lang="en-US" dirty="0"/>
              <a:t> </a:t>
            </a:r>
            <a:r>
              <a:rPr lang="en-US" dirty="0" err="1"/>
              <a:t>paham</a:t>
            </a:r>
            <a:r>
              <a:rPr lang="en-US" dirty="0"/>
              <a:t>” (G/F)</a:t>
            </a:r>
          </a:p>
          <a:p>
            <a:r>
              <a:rPr lang="en-US" dirty="0" err="1"/>
              <a:t>Kalimat</a:t>
            </a:r>
            <a:r>
              <a:rPr lang="en-US" dirty="0"/>
              <a:t> </a:t>
            </a:r>
            <a:r>
              <a:rPr lang="en-US" dirty="0" err="1"/>
              <a:t>nomor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yang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pakai</a:t>
            </a:r>
            <a:r>
              <a:rPr lang="en-US" dirty="0"/>
              <a:t>?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3629309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1BD9C-DD63-013A-4C81-023664EC5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Kasus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37B7F-5B0C-EA8A-1E5B-C19C26A285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Kasus</a:t>
            </a:r>
            <a:r>
              <a:rPr lang="en-US" dirty="0"/>
              <a:t> 1. Motor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mogok</a:t>
            </a:r>
            <a:r>
              <a:rPr lang="en-US" dirty="0"/>
              <a:t> 3x, </a:t>
            </a:r>
            <a:r>
              <a:rPr lang="en-US" dirty="0" err="1"/>
              <a:t>padahal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diservis</a:t>
            </a:r>
            <a:r>
              <a:rPr lang="en-US" dirty="0"/>
              <a:t>,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err="1"/>
              <a:t>marah</a:t>
            </a:r>
            <a:endParaRPr lang="en-US" dirty="0"/>
          </a:p>
          <a:p>
            <a:r>
              <a:rPr lang="en-US" dirty="0" err="1"/>
              <a:t>Pertanyaan</a:t>
            </a:r>
            <a:r>
              <a:rPr lang="en-US" dirty="0"/>
              <a:t>: Jika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mekanik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Growth Mindset,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kamu</a:t>
            </a:r>
            <a:r>
              <a:rPr lang="en-US" dirty="0"/>
              <a:t> </a:t>
            </a:r>
            <a:r>
              <a:rPr lang="en-US" dirty="0" err="1"/>
              <a:t>lakukan</a:t>
            </a:r>
            <a:endParaRPr lang="en-US" dirty="0"/>
          </a:p>
          <a:p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0135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667</Words>
  <Application>Microsoft Office PowerPoint</Application>
  <PresentationFormat>Widescreen</PresentationFormat>
  <Paragraphs>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Mengembangkan Growth Mindset Untuk Menghadapi Tantangan Kerja</vt:lpstr>
      <vt:lpstr>Pengertian Growth Mindset (Pola Pikir Bertumbuh)</vt:lpstr>
      <vt:lpstr>Ciri-ciri orang dengan Growth Mindset</vt:lpstr>
      <vt:lpstr>Ciri-ciri Growth Mindset</vt:lpstr>
      <vt:lpstr>Manfaat punya growth mindset</vt:lpstr>
      <vt:lpstr>Contoh Growth Mindset di SMK</vt:lpstr>
      <vt:lpstr>Kenapa Growth Mindset penting ? </vt:lpstr>
      <vt:lpstr>Kisah Thomas Alfa Edison sang penemu listrik</vt:lpstr>
      <vt:lpstr>GROWTH MINDSET  Kebalikan FIXED MINDSET</vt:lpstr>
      <vt:lpstr>Ubah kalimat ini jadi Growth Mindset</vt:lpstr>
      <vt:lpstr>Bedakan Fixed vs Growth Mindset</vt:lpstr>
      <vt:lpstr>Studi Kasus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HERMI SAUMA</dc:creator>
  <cp:lastModifiedBy>HERMI SAUMA</cp:lastModifiedBy>
  <cp:revision>4</cp:revision>
  <dcterms:created xsi:type="dcterms:W3CDTF">2026-08-13T02:12:19Z</dcterms:created>
  <dcterms:modified xsi:type="dcterms:W3CDTF">2026-08-19T04:02:43Z</dcterms:modified>
</cp:coreProperties>
</file>