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9" autoAdjust="0"/>
    <p:restoredTop sz="94660"/>
  </p:normalViewPr>
  <p:slideViewPr>
    <p:cSldViewPr snapToGrid="0">
      <p:cViewPr varScale="1">
        <p:scale>
          <a:sx n="91" d="100"/>
          <a:sy n="91" d="100"/>
        </p:scale>
        <p:origin x="12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28756-0B6F-4EC3-8585-52DAE13DE3F3}" type="datetimeFigureOut">
              <a:rPr lang="en-US" smtClean="0"/>
              <a:t>22-Jul-26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5E900-CB9E-4005-B765-489FE260BE84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80841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28756-0B6F-4EC3-8585-52DAE13DE3F3}" type="datetimeFigureOut">
              <a:rPr lang="en-US" smtClean="0"/>
              <a:t>22-Jul-26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5E900-CB9E-4005-B765-489FE260BE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803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28756-0B6F-4EC3-8585-52DAE13DE3F3}" type="datetimeFigureOut">
              <a:rPr lang="en-US" smtClean="0"/>
              <a:t>22-Jul-26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5E900-CB9E-4005-B765-489FE260BE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111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28756-0B6F-4EC3-8585-52DAE13DE3F3}" type="datetimeFigureOut">
              <a:rPr lang="en-US" smtClean="0"/>
              <a:t>22-Jul-26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5E900-CB9E-4005-B765-489FE260BE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3487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28756-0B6F-4EC3-8585-52DAE13DE3F3}" type="datetimeFigureOut">
              <a:rPr lang="en-US" smtClean="0"/>
              <a:t>22-Jul-26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5E900-CB9E-4005-B765-489FE260BE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2986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28756-0B6F-4EC3-8585-52DAE13DE3F3}" type="datetimeFigureOut">
              <a:rPr lang="en-US" smtClean="0"/>
              <a:t>22-Jul-26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5E900-CB9E-4005-B765-489FE260BE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396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28756-0B6F-4EC3-8585-52DAE13DE3F3}" type="datetimeFigureOut">
              <a:rPr lang="en-US" smtClean="0"/>
              <a:t>22-Jul-26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5E900-CB9E-4005-B765-489FE260BE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4634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28756-0B6F-4EC3-8585-52DAE13DE3F3}" type="datetimeFigureOut">
              <a:rPr lang="en-US" smtClean="0"/>
              <a:t>22-Jul-26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5E900-CB9E-4005-B765-489FE260BE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402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28756-0B6F-4EC3-8585-52DAE13DE3F3}" type="datetimeFigureOut">
              <a:rPr lang="en-US" smtClean="0"/>
              <a:t>22-Jul-26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5E900-CB9E-4005-B765-489FE260BE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483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28756-0B6F-4EC3-8585-52DAE13DE3F3}" type="datetimeFigureOut">
              <a:rPr lang="en-US" smtClean="0"/>
              <a:t>22-Jul-26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5E900-CB9E-4005-B765-489FE260BE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4072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28756-0B6F-4EC3-8585-52DAE13DE3F3}" type="datetimeFigureOut">
              <a:rPr lang="en-US" smtClean="0"/>
              <a:t>22-Jul-26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5E900-CB9E-4005-B765-489FE260BE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0095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28756-0B6F-4EC3-8585-52DAE13DE3F3}" type="datetimeFigureOut">
              <a:rPr lang="en-US" smtClean="0"/>
              <a:t>22-Jul-26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5E900-CB9E-4005-B765-489FE260BE84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721439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28756-0B6F-4EC3-8585-52DAE13DE3F3}" type="datetimeFigureOut">
              <a:rPr lang="en-US" smtClean="0"/>
              <a:t>22-Jul-26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5E900-CB9E-4005-B765-489FE260BE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7763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28756-0B6F-4EC3-8585-52DAE13DE3F3}" type="datetimeFigureOut">
              <a:rPr lang="en-US" smtClean="0"/>
              <a:t>22-Jul-26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5E900-CB9E-4005-B765-489FE260BE84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255733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28756-0B6F-4EC3-8585-52DAE13DE3F3}" type="datetimeFigureOut">
              <a:rPr lang="en-US" smtClean="0"/>
              <a:t>22-Jul-26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5E900-CB9E-4005-B765-489FE260BE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0056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28756-0B6F-4EC3-8585-52DAE13DE3F3}" type="datetimeFigureOut">
              <a:rPr lang="en-US" smtClean="0"/>
              <a:t>22-Jul-26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5E900-CB9E-4005-B765-489FE260BE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4126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28756-0B6F-4EC3-8585-52DAE13DE3F3}" type="datetimeFigureOut">
              <a:rPr lang="en-US" smtClean="0"/>
              <a:t>22-Jul-26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5E900-CB9E-4005-B765-489FE260BE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8024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C1E28756-0B6F-4EC3-8585-52DAE13DE3F3}" type="datetimeFigureOut">
              <a:rPr lang="en-US" smtClean="0"/>
              <a:t>22-Jul-26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A2A5E900-CB9E-4005-B765-489FE260BE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11944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  <p:sldLayoutId id="2147483791" r:id="rId12"/>
    <p:sldLayoutId id="2147483792" r:id="rId13"/>
    <p:sldLayoutId id="2147483793" r:id="rId14"/>
    <p:sldLayoutId id="2147483794" r:id="rId15"/>
    <p:sldLayoutId id="2147483795" r:id="rId16"/>
    <p:sldLayoutId id="214748379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483477"/>
            <a:ext cx="10109912" cy="3174124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MODUL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BIMBINGAN </a:t>
            </a:r>
            <a:r>
              <a:rPr lang="en-US" b="1" dirty="0"/>
              <a:t>KONSELING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(</a:t>
            </a:r>
            <a:r>
              <a:rPr lang="en-US" b="1" dirty="0"/>
              <a:t>BK)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0924" y="3226677"/>
            <a:ext cx="11414235" cy="2564524"/>
          </a:xfrm>
        </p:spPr>
        <p:txBody>
          <a:bodyPr>
            <a:normAutofit/>
          </a:bodyPr>
          <a:lstStyle/>
          <a:p>
            <a:r>
              <a:rPr lang="en-US" b="1" dirty="0" err="1"/>
              <a:t>Satuan</a:t>
            </a:r>
            <a:r>
              <a:rPr lang="en-US" b="1" dirty="0"/>
              <a:t> </a:t>
            </a:r>
            <a:r>
              <a:rPr lang="en-US" b="1" dirty="0" err="1"/>
              <a:t>Pendidikan</a:t>
            </a:r>
            <a:r>
              <a:rPr lang="en-US" b="1" dirty="0"/>
              <a:t>	</a:t>
            </a:r>
            <a:r>
              <a:rPr lang="en-US" b="1" dirty="0" smtClean="0"/>
              <a:t>:</a:t>
            </a:r>
            <a:r>
              <a:rPr lang="en-US" dirty="0" smtClean="0"/>
              <a:t> </a:t>
            </a:r>
            <a:r>
              <a:rPr lang="en-US" dirty="0"/>
              <a:t>SMAN 1 Bandar </a:t>
            </a:r>
            <a:r>
              <a:rPr lang="en-US" dirty="0" err="1"/>
              <a:t>Dua</a:t>
            </a:r>
            <a:endParaRPr lang="en-US" dirty="0"/>
          </a:p>
          <a:p>
            <a:r>
              <a:rPr lang="en-US" b="1" dirty="0" err="1"/>
              <a:t>Kelas</a:t>
            </a:r>
            <a:r>
              <a:rPr lang="en-US" b="1" dirty="0"/>
              <a:t> / Semester	</a:t>
            </a:r>
            <a:r>
              <a:rPr lang="en-US" b="1" dirty="0" smtClean="0"/>
              <a:t>	:</a:t>
            </a:r>
            <a:r>
              <a:rPr lang="en-US" dirty="0" smtClean="0"/>
              <a:t> </a:t>
            </a:r>
            <a:r>
              <a:rPr lang="en-US" dirty="0"/>
              <a:t>XII / </a:t>
            </a:r>
            <a:r>
              <a:rPr lang="en-US" dirty="0" err="1"/>
              <a:t>Ganjil</a:t>
            </a:r>
            <a:endParaRPr lang="en-US" dirty="0"/>
          </a:p>
          <a:p>
            <a:r>
              <a:rPr lang="en-US" b="1" dirty="0" err="1"/>
              <a:t>Bidang</a:t>
            </a:r>
            <a:r>
              <a:rPr lang="en-US" b="1" dirty="0"/>
              <a:t> </a:t>
            </a:r>
            <a:r>
              <a:rPr lang="en-US" b="1" dirty="0" err="1"/>
              <a:t>Bimbingan</a:t>
            </a:r>
            <a:r>
              <a:rPr lang="en-US" b="1" dirty="0"/>
              <a:t>	</a:t>
            </a:r>
            <a:r>
              <a:rPr lang="en-US" b="1" dirty="0" smtClean="0"/>
              <a:t>:</a:t>
            </a:r>
            <a:r>
              <a:rPr lang="en-US" dirty="0" smtClean="0"/>
              <a:t> </a:t>
            </a:r>
            <a:r>
              <a:rPr lang="en-US" dirty="0" err="1"/>
              <a:t>Karir</a:t>
            </a:r>
            <a:r>
              <a:rPr lang="en-US" dirty="0"/>
              <a:t> &amp; </a:t>
            </a:r>
            <a:r>
              <a:rPr lang="en-US" dirty="0" err="1"/>
              <a:t>Pribadi</a:t>
            </a:r>
            <a:endParaRPr lang="en-US" dirty="0"/>
          </a:p>
          <a:p>
            <a:r>
              <a:rPr lang="en-US" b="1" dirty="0" err="1"/>
              <a:t>Materi</a:t>
            </a:r>
            <a:r>
              <a:rPr lang="en-US" b="1" dirty="0"/>
              <a:t> / </a:t>
            </a:r>
            <a:r>
              <a:rPr lang="en-US" b="1" dirty="0" err="1"/>
              <a:t>Topik</a:t>
            </a:r>
            <a:r>
              <a:rPr lang="en-US" b="1" dirty="0"/>
              <a:t>	</a:t>
            </a:r>
            <a:r>
              <a:rPr lang="en-US" b="1" dirty="0" smtClean="0"/>
              <a:t>		:</a:t>
            </a:r>
            <a:r>
              <a:rPr lang="en-US" dirty="0" smtClean="0"/>
              <a:t> </a:t>
            </a:r>
            <a:r>
              <a:rPr lang="en-US" i="1" dirty="0"/>
              <a:t>Peta </a:t>
            </a:r>
            <a:r>
              <a:rPr lang="en-US" i="1" dirty="0" err="1"/>
              <a:t>Jalan</a:t>
            </a:r>
            <a:r>
              <a:rPr lang="en-US" i="1" dirty="0"/>
              <a:t> Masa </a:t>
            </a:r>
            <a:r>
              <a:rPr lang="en-US" i="1" dirty="0" err="1"/>
              <a:t>Depanku</a:t>
            </a:r>
            <a:r>
              <a:rPr lang="en-US" i="1" dirty="0"/>
              <a:t>: </a:t>
            </a:r>
            <a:r>
              <a:rPr lang="en-US" i="1" dirty="0" err="1"/>
              <a:t>Menentukan</a:t>
            </a:r>
            <a:r>
              <a:rPr lang="en-US" i="1" dirty="0"/>
              <a:t> </a:t>
            </a:r>
            <a:r>
              <a:rPr lang="en-US" i="1" dirty="0" err="1"/>
              <a:t>Langkah</a:t>
            </a:r>
            <a:r>
              <a:rPr lang="en-US" i="1" dirty="0"/>
              <a:t> </a:t>
            </a:r>
            <a:r>
              <a:rPr lang="en-US" i="1" dirty="0" err="1"/>
              <a:t>Pasca</a:t>
            </a:r>
            <a:r>
              <a:rPr lang="en-US" i="1" dirty="0"/>
              <a:t>-SMA</a:t>
            </a:r>
            <a:endParaRPr lang="en-US" dirty="0"/>
          </a:p>
          <a:p>
            <a:r>
              <a:rPr lang="en-US" b="1" dirty="0" err="1"/>
              <a:t>Alokasi</a:t>
            </a:r>
            <a:r>
              <a:rPr lang="en-US" b="1" dirty="0"/>
              <a:t> </a:t>
            </a:r>
            <a:r>
              <a:rPr lang="en-US" b="1" dirty="0" err="1"/>
              <a:t>Waktu</a:t>
            </a:r>
            <a:r>
              <a:rPr lang="en-US" b="1" dirty="0"/>
              <a:t>	</a:t>
            </a:r>
            <a:r>
              <a:rPr lang="en-US" b="1" dirty="0" smtClean="0"/>
              <a:t>		:</a:t>
            </a:r>
            <a:r>
              <a:rPr lang="en-US" dirty="0" smtClean="0"/>
              <a:t> </a:t>
            </a:r>
            <a:r>
              <a:rPr lang="en-US" dirty="0"/>
              <a:t>1 x 45 </a:t>
            </a:r>
            <a:r>
              <a:rPr lang="en-US" dirty="0" err="1"/>
              <a:t>Menit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3461" y="483477"/>
            <a:ext cx="1853118" cy="4012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847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1034" y="1439918"/>
            <a:ext cx="10478814" cy="4554482"/>
          </a:xfrm>
        </p:spPr>
        <p:txBody>
          <a:bodyPr>
            <a:normAutofit fontScale="90000"/>
          </a:bodyPr>
          <a:lstStyle/>
          <a:p>
            <a:pPr lvl="0"/>
            <a:r>
              <a:rPr lang="en-US" sz="2700" b="1" dirty="0" err="1"/>
              <a:t>Penerimaan</a:t>
            </a:r>
            <a:r>
              <a:rPr lang="en-US" sz="2700" b="1" dirty="0"/>
              <a:t> </a:t>
            </a:r>
            <a:r>
              <a:rPr lang="en-US" sz="2700" b="1" dirty="0" err="1"/>
              <a:t>Diri</a:t>
            </a:r>
            <a:r>
              <a:rPr lang="en-US" sz="2700" b="1" dirty="0"/>
              <a:t>:</a:t>
            </a:r>
            <a:r>
              <a:rPr lang="en-US" sz="2700" dirty="0"/>
              <a:t> </a:t>
            </a:r>
            <a:r>
              <a:rPr lang="en-US" sz="2700" dirty="0" smtClean="0"/>
              <a:t/>
            </a:r>
            <a:br>
              <a:rPr lang="en-US" sz="2700" dirty="0" smtClean="0"/>
            </a:br>
            <a:r>
              <a:rPr lang="en-US" sz="2700" dirty="0" err="1" smtClean="0"/>
              <a:t>Siswa</a:t>
            </a:r>
            <a:r>
              <a:rPr lang="en-US" sz="2700" dirty="0" smtClean="0"/>
              <a:t> </a:t>
            </a:r>
            <a:r>
              <a:rPr lang="en-US" sz="2700" dirty="0" err="1"/>
              <a:t>mampu</a:t>
            </a:r>
            <a:r>
              <a:rPr lang="en-US" sz="2700" dirty="0"/>
              <a:t> </a:t>
            </a:r>
            <a:r>
              <a:rPr lang="en-US" sz="2700" dirty="0" err="1"/>
              <a:t>mengenali</a:t>
            </a:r>
            <a:r>
              <a:rPr lang="en-US" sz="2700" dirty="0"/>
              <a:t> </a:t>
            </a:r>
            <a:r>
              <a:rPr lang="en-US" sz="2700" dirty="0" err="1"/>
              <a:t>minat</a:t>
            </a:r>
            <a:r>
              <a:rPr lang="en-US" sz="2700" dirty="0"/>
              <a:t>, </a:t>
            </a:r>
            <a:r>
              <a:rPr lang="en-US" sz="2700" dirty="0" err="1"/>
              <a:t>bakat</a:t>
            </a:r>
            <a:r>
              <a:rPr lang="en-US" sz="2700" dirty="0"/>
              <a:t>, </a:t>
            </a:r>
            <a:r>
              <a:rPr lang="en-US" sz="2700" dirty="0" err="1"/>
              <a:t>dan</a:t>
            </a:r>
            <a:r>
              <a:rPr lang="en-US" sz="2700" dirty="0"/>
              <a:t> </a:t>
            </a:r>
            <a:r>
              <a:rPr lang="en-US" sz="2700" dirty="0" err="1"/>
              <a:t>potensi</a:t>
            </a:r>
            <a:r>
              <a:rPr lang="en-US" sz="2700" dirty="0"/>
              <a:t> </a:t>
            </a:r>
            <a:r>
              <a:rPr lang="en-US" sz="2700" dirty="0" err="1"/>
              <a:t>diri</a:t>
            </a:r>
            <a:r>
              <a:rPr lang="en-US" sz="2700" dirty="0"/>
              <a:t> </a:t>
            </a:r>
            <a:r>
              <a:rPr lang="en-US" sz="2700" dirty="0" err="1"/>
              <a:t>secara</a:t>
            </a:r>
            <a:r>
              <a:rPr lang="en-US" sz="2700" dirty="0"/>
              <a:t> </a:t>
            </a:r>
            <a:r>
              <a:rPr lang="en-US" sz="2700" dirty="0" err="1"/>
              <a:t>objektif</a:t>
            </a:r>
            <a:r>
              <a:rPr lang="en-US" sz="2700" dirty="0"/>
              <a:t>.</a:t>
            </a:r>
            <a:br>
              <a:rPr lang="en-US" sz="2700" dirty="0"/>
            </a:br>
            <a:r>
              <a:rPr lang="en-US" sz="2700" dirty="0" smtClean="0"/>
              <a:t/>
            </a:r>
            <a:br>
              <a:rPr lang="en-US" sz="2700" dirty="0" smtClean="0"/>
            </a:br>
            <a:r>
              <a:rPr lang="en-US" sz="2700" b="1" dirty="0" err="1" smtClean="0"/>
              <a:t>Pemahaman</a:t>
            </a:r>
            <a:r>
              <a:rPr lang="en-US" sz="2700" b="1" dirty="0" smtClean="0"/>
              <a:t> </a:t>
            </a:r>
            <a:r>
              <a:rPr lang="en-US" sz="2700" b="1" dirty="0" err="1"/>
              <a:t>Informasi</a:t>
            </a:r>
            <a:r>
              <a:rPr lang="en-US" sz="2700" b="1" dirty="0"/>
              <a:t>:</a:t>
            </a:r>
            <a:r>
              <a:rPr lang="en-US" sz="2700" dirty="0"/>
              <a:t> </a:t>
            </a:r>
            <a:r>
              <a:rPr lang="en-US" sz="2700" dirty="0" smtClean="0"/>
              <a:t/>
            </a:r>
            <a:br>
              <a:rPr lang="en-US" sz="2700" dirty="0" smtClean="0"/>
            </a:br>
            <a:r>
              <a:rPr lang="en-US" sz="2700" dirty="0" err="1" smtClean="0"/>
              <a:t>Siswa</a:t>
            </a:r>
            <a:r>
              <a:rPr lang="en-US" sz="2700" dirty="0" smtClean="0"/>
              <a:t> </a:t>
            </a:r>
            <a:r>
              <a:rPr lang="en-US" sz="2700" dirty="0" err="1"/>
              <a:t>memahami</a:t>
            </a:r>
            <a:r>
              <a:rPr lang="en-US" sz="2700" dirty="0"/>
              <a:t> </a:t>
            </a:r>
            <a:r>
              <a:rPr lang="en-US" sz="2700" dirty="0" err="1"/>
              <a:t>berbagai</a:t>
            </a:r>
            <a:r>
              <a:rPr lang="en-US" sz="2700" dirty="0"/>
              <a:t> </a:t>
            </a:r>
            <a:r>
              <a:rPr lang="en-US" sz="2700" dirty="0" err="1"/>
              <a:t>pilihan</a:t>
            </a:r>
            <a:r>
              <a:rPr lang="en-US" sz="2700" dirty="0"/>
              <a:t> </a:t>
            </a:r>
            <a:r>
              <a:rPr lang="en-US" sz="2700" dirty="0" err="1"/>
              <a:t>jalur</a:t>
            </a:r>
            <a:r>
              <a:rPr lang="en-US" sz="2700" dirty="0"/>
              <a:t> </a:t>
            </a:r>
            <a:r>
              <a:rPr lang="en-US" sz="2700" dirty="0" err="1"/>
              <a:t>karier</a:t>
            </a:r>
            <a:r>
              <a:rPr lang="en-US" sz="2700" dirty="0"/>
              <a:t> </a:t>
            </a:r>
            <a:r>
              <a:rPr lang="en-US" sz="2700" dirty="0" err="1"/>
              <a:t>dan</a:t>
            </a:r>
            <a:r>
              <a:rPr lang="en-US" sz="2700" dirty="0"/>
              <a:t> </a:t>
            </a:r>
            <a:r>
              <a:rPr lang="en-US" sz="2700" dirty="0" err="1"/>
              <a:t>studi</a:t>
            </a:r>
            <a:r>
              <a:rPr lang="en-US" sz="2700" dirty="0"/>
              <a:t> </a:t>
            </a:r>
            <a:r>
              <a:rPr lang="en-US" sz="2700" dirty="0" err="1"/>
              <a:t>lanjut</a:t>
            </a:r>
            <a:r>
              <a:rPr lang="en-US" sz="2700" dirty="0"/>
              <a:t> </a:t>
            </a:r>
            <a:r>
              <a:rPr lang="en-US" sz="2700" dirty="0" err="1"/>
              <a:t>setelah</a:t>
            </a:r>
            <a:r>
              <a:rPr lang="en-US" sz="2700" dirty="0"/>
              <a:t> lulus </a:t>
            </a:r>
            <a:r>
              <a:rPr lang="en-US" sz="2700" dirty="0" err="1"/>
              <a:t>dari</a:t>
            </a:r>
            <a:r>
              <a:rPr lang="en-US" sz="2700" dirty="0"/>
              <a:t> SMAN 1 Bandar </a:t>
            </a:r>
            <a:r>
              <a:rPr lang="en-US" sz="2700" dirty="0" err="1"/>
              <a:t>Dua</a:t>
            </a:r>
            <a:r>
              <a:rPr lang="en-US" sz="2700" dirty="0"/>
              <a:t>.</a:t>
            </a:r>
            <a:br>
              <a:rPr lang="en-US" sz="2700" dirty="0"/>
            </a:br>
            <a:r>
              <a:rPr lang="en-US" sz="2700" dirty="0" smtClean="0"/>
              <a:t/>
            </a:r>
            <a:br>
              <a:rPr lang="en-US" sz="2700" dirty="0" smtClean="0"/>
            </a:br>
            <a:r>
              <a:rPr lang="en-US" sz="2700" b="1" dirty="0" err="1" smtClean="0"/>
              <a:t>Pengambilan</a:t>
            </a:r>
            <a:r>
              <a:rPr lang="en-US" sz="2700" b="1" dirty="0" smtClean="0"/>
              <a:t> </a:t>
            </a:r>
            <a:r>
              <a:rPr lang="en-US" sz="2700" b="1" dirty="0" err="1"/>
              <a:t>Keputusan</a:t>
            </a:r>
            <a:r>
              <a:rPr lang="en-US" sz="2700" b="1" dirty="0"/>
              <a:t>:</a:t>
            </a:r>
            <a:r>
              <a:rPr lang="en-US" sz="2700" dirty="0"/>
              <a:t> </a:t>
            </a:r>
            <a:r>
              <a:rPr lang="en-US" sz="2700" dirty="0" smtClean="0"/>
              <a:t/>
            </a:r>
            <a:br>
              <a:rPr lang="en-US" sz="2700" dirty="0" smtClean="0"/>
            </a:br>
            <a:r>
              <a:rPr lang="en-US" sz="2700" dirty="0" err="1" smtClean="0"/>
              <a:t>Siswa</a:t>
            </a:r>
            <a:r>
              <a:rPr lang="en-US" sz="2700" dirty="0" smtClean="0"/>
              <a:t> </a:t>
            </a:r>
            <a:r>
              <a:rPr lang="en-US" sz="2700" dirty="0" err="1"/>
              <a:t>dapat</a:t>
            </a:r>
            <a:r>
              <a:rPr lang="en-US" sz="2700" dirty="0"/>
              <a:t> </a:t>
            </a:r>
            <a:r>
              <a:rPr lang="en-US" sz="2700" dirty="0" err="1"/>
              <a:t>menyusun</a:t>
            </a:r>
            <a:r>
              <a:rPr lang="en-US" sz="2700" dirty="0"/>
              <a:t> </a:t>
            </a:r>
            <a:r>
              <a:rPr lang="en-US" sz="2700" dirty="0" err="1"/>
              <a:t>rencana</a:t>
            </a:r>
            <a:r>
              <a:rPr lang="en-US" sz="2700" dirty="0"/>
              <a:t> </a:t>
            </a:r>
            <a:r>
              <a:rPr lang="en-US" sz="2700" dirty="0" err="1"/>
              <a:t>aksi</a:t>
            </a:r>
            <a:r>
              <a:rPr lang="en-US" sz="2700" dirty="0"/>
              <a:t> </a:t>
            </a:r>
            <a:r>
              <a:rPr lang="en-US" sz="2700" dirty="0" err="1"/>
              <a:t>pribadi</a:t>
            </a:r>
            <a:r>
              <a:rPr lang="en-US" sz="2700" dirty="0"/>
              <a:t> (</a:t>
            </a:r>
            <a:r>
              <a:rPr lang="en-US" sz="2700" i="1" dirty="0"/>
              <a:t>Action Plan</a:t>
            </a:r>
            <a:r>
              <a:rPr lang="en-US" sz="2700" dirty="0"/>
              <a:t>) </a:t>
            </a:r>
            <a:r>
              <a:rPr lang="en-US" sz="2700" dirty="0" err="1"/>
              <a:t>untuk</a:t>
            </a:r>
            <a:r>
              <a:rPr lang="en-US" sz="2700" dirty="0"/>
              <a:t> </a:t>
            </a:r>
            <a:r>
              <a:rPr lang="en-US" sz="2700" dirty="0" err="1"/>
              <a:t>menghadapi</a:t>
            </a:r>
            <a:r>
              <a:rPr lang="en-US" sz="2700" dirty="0"/>
              <a:t> masa </a:t>
            </a:r>
            <a:r>
              <a:rPr lang="en-US" sz="2700" dirty="0" err="1"/>
              <a:t>depan</a:t>
            </a:r>
            <a:r>
              <a:rPr lang="en-US" sz="2700" dirty="0"/>
              <a:t>.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1945" y="685801"/>
            <a:ext cx="8766667" cy="974833"/>
          </a:xfrm>
        </p:spPr>
        <p:txBody>
          <a:bodyPr/>
          <a:lstStyle/>
          <a:p>
            <a:r>
              <a:rPr lang="en-US" b="1" dirty="0"/>
              <a:t>A. </a:t>
            </a:r>
            <a:r>
              <a:rPr lang="en-US" b="1" dirty="0" err="1"/>
              <a:t>Tujuan</a:t>
            </a:r>
            <a:r>
              <a:rPr lang="en-US" b="1" dirty="0"/>
              <a:t> </a:t>
            </a:r>
            <a:r>
              <a:rPr lang="en-US" b="1" dirty="0" err="1"/>
              <a:t>Pembelajaran</a:t>
            </a:r>
            <a:endParaRPr lang="en-US" dirty="0"/>
          </a:p>
          <a:p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727447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125540"/>
            <a:ext cx="8534400" cy="1030598"/>
          </a:xfrm>
        </p:spPr>
        <p:txBody>
          <a:bodyPr/>
          <a:lstStyle/>
          <a:p>
            <a:r>
              <a:rPr lang="en-US" b="1" dirty="0" smtClean="0"/>
              <a:t>b. </a:t>
            </a:r>
            <a:r>
              <a:rPr lang="en-US" b="1" dirty="0" err="1" smtClean="0"/>
              <a:t>Memilih</a:t>
            </a:r>
            <a:r>
              <a:rPr lang="en-US" b="1" dirty="0" smtClean="0"/>
              <a:t> </a:t>
            </a:r>
            <a:r>
              <a:rPr lang="en-US" b="1" dirty="0" err="1"/>
              <a:t>Jalur</a:t>
            </a:r>
            <a:r>
              <a:rPr lang="en-US" b="1" dirty="0"/>
              <a:t> </a:t>
            </a:r>
            <a:r>
              <a:rPr lang="en-US" b="1" dirty="0" err="1"/>
              <a:t>Pasca</a:t>
            </a:r>
            <a:r>
              <a:rPr lang="en-US" b="1" dirty="0"/>
              <a:t>-SMA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1513490"/>
            <a:ext cx="10730022" cy="459301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/>
              <a:t>1. </a:t>
            </a:r>
            <a:r>
              <a:rPr lang="en-US" b="1" dirty="0" err="1"/>
              <a:t>Perguruan</a:t>
            </a:r>
            <a:r>
              <a:rPr lang="en-US" b="1" dirty="0"/>
              <a:t> Tinggi (</a:t>
            </a:r>
            <a:r>
              <a:rPr lang="en-US" b="1" dirty="0" err="1"/>
              <a:t>Studi</a:t>
            </a:r>
            <a:r>
              <a:rPr lang="en-US" b="1" dirty="0"/>
              <a:t> </a:t>
            </a:r>
            <a:r>
              <a:rPr lang="en-US" b="1" dirty="0" err="1"/>
              <a:t>Lanjut</a:t>
            </a:r>
            <a:r>
              <a:rPr lang="en-US" b="1" dirty="0"/>
              <a:t>)</a:t>
            </a:r>
            <a:endParaRPr lang="en-US" dirty="0"/>
          </a:p>
          <a:p>
            <a:pPr marL="0" indent="0">
              <a:buNone/>
            </a:pPr>
            <a:r>
              <a:rPr lang="en-US" dirty="0" err="1" smtClean="0"/>
              <a:t>Cocok</a:t>
            </a:r>
            <a:r>
              <a:rPr lang="en-US" dirty="0" smtClean="0"/>
              <a:t> </a:t>
            </a:r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/>
              <a:t>kamu</a:t>
            </a:r>
            <a:r>
              <a:rPr lang="en-US" dirty="0"/>
              <a:t> yang </a:t>
            </a:r>
            <a:r>
              <a:rPr lang="en-US" dirty="0" err="1"/>
              <a:t>ingin</a:t>
            </a:r>
            <a:r>
              <a:rPr lang="en-US" dirty="0"/>
              <a:t> </a:t>
            </a:r>
            <a:r>
              <a:rPr lang="en-US" dirty="0" err="1"/>
              <a:t>mendalami</a:t>
            </a:r>
            <a:r>
              <a:rPr lang="en-US" dirty="0"/>
              <a:t> </a:t>
            </a:r>
            <a:r>
              <a:rPr lang="en-US" dirty="0" err="1"/>
              <a:t>bidang</a:t>
            </a:r>
            <a:r>
              <a:rPr lang="en-US" dirty="0"/>
              <a:t> </a:t>
            </a:r>
            <a:r>
              <a:rPr lang="en-US" dirty="0" err="1"/>
              <a:t>ilmu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meningkatkan</a:t>
            </a:r>
            <a:r>
              <a:rPr lang="en-US" dirty="0"/>
              <a:t> </a:t>
            </a:r>
            <a:r>
              <a:rPr lang="en-US" dirty="0" err="1"/>
              <a:t>kualifikasi</a:t>
            </a:r>
            <a:r>
              <a:rPr lang="en-US" dirty="0"/>
              <a:t> </a:t>
            </a:r>
            <a:r>
              <a:rPr lang="en-US" dirty="0" err="1"/>
              <a:t>akademik</a:t>
            </a:r>
            <a:r>
              <a:rPr lang="en-US" dirty="0"/>
              <a:t>.</a:t>
            </a:r>
          </a:p>
          <a:p>
            <a:pPr lvl="0"/>
            <a:r>
              <a:rPr lang="en-US" b="1" dirty="0" err="1"/>
              <a:t>Jalur</a:t>
            </a:r>
            <a:r>
              <a:rPr lang="en-US" b="1" dirty="0"/>
              <a:t> Nasional:</a:t>
            </a:r>
            <a:endParaRPr lang="en-US" dirty="0"/>
          </a:p>
          <a:p>
            <a:pPr lvl="1"/>
            <a:r>
              <a:rPr lang="en-US" b="1" dirty="0"/>
              <a:t>SNBP (</a:t>
            </a:r>
            <a:r>
              <a:rPr lang="en-US" b="1" dirty="0" err="1"/>
              <a:t>Seleksi</a:t>
            </a:r>
            <a:r>
              <a:rPr lang="en-US" b="1" dirty="0"/>
              <a:t> Nasional </a:t>
            </a:r>
            <a:r>
              <a:rPr lang="en-US" b="1" dirty="0" err="1"/>
              <a:t>Berdasarkan</a:t>
            </a:r>
            <a:r>
              <a:rPr lang="en-US" b="1" dirty="0"/>
              <a:t> </a:t>
            </a:r>
            <a:r>
              <a:rPr lang="en-US" b="1" dirty="0" err="1"/>
              <a:t>Prestasi</a:t>
            </a:r>
            <a:r>
              <a:rPr lang="en-US" b="1" dirty="0"/>
              <a:t>):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rapor</a:t>
            </a:r>
            <a:r>
              <a:rPr lang="en-US" dirty="0"/>
              <a:t> semester 1–5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prestasi</a:t>
            </a:r>
            <a:r>
              <a:rPr lang="en-US" dirty="0"/>
              <a:t> </a:t>
            </a:r>
            <a:r>
              <a:rPr lang="en-US" dirty="0" err="1"/>
              <a:t>pendukung</a:t>
            </a:r>
            <a:r>
              <a:rPr lang="en-US" dirty="0"/>
              <a:t>.</a:t>
            </a:r>
          </a:p>
          <a:p>
            <a:pPr lvl="1"/>
            <a:r>
              <a:rPr lang="en-US" b="1" dirty="0"/>
              <a:t>SNBT (</a:t>
            </a:r>
            <a:r>
              <a:rPr lang="en-US" b="1" dirty="0" err="1"/>
              <a:t>Seleksi</a:t>
            </a:r>
            <a:r>
              <a:rPr lang="en-US" b="1" dirty="0"/>
              <a:t> Nasional </a:t>
            </a:r>
            <a:r>
              <a:rPr lang="en-US" b="1" dirty="0" err="1"/>
              <a:t>Berdasarkan</a:t>
            </a:r>
            <a:r>
              <a:rPr lang="en-US" b="1" dirty="0"/>
              <a:t> </a:t>
            </a:r>
            <a:r>
              <a:rPr lang="en-US" b="1" dirty="0" err="1"/>
              <a:t>Tes</a:t>
            </a:r>
            <a:r>
              <a:rPr lang="en-US" b="1" dirty="0"/>
              <a:t>):</a:t>
            </a:r>
            <a:r>
              <a:rPr lang="en-US" dirty="0"/>
              <a:t> </a:t>
            </a:r>
            <a:r>
              <a:rPr lang="en-US" dirty="0" err="1"/>
              <a:t>Mengikuti</a:t>
            </a:r>
            <a:r>
              <a:rPr lang="en-US" dirty="0"/>
              <a:t> </a:t>
            </a:r>
            <a:r>
              <a:rPr lang="en-US" dirty="0" err="1"/>
              <a:t>tes</a:t>
            </a:r>
            <a:r>
              <a:rPr lang="en-US" dirty="0"/>
              <a:t> UTBK (</a:t>
            </a:r>
            <a:r>
              <a:rPr lang="en-US" dirty="0" err="1"/>
              <a:t>Tes</a:t>
            </a:r>
            <a:r>
              <a:rPr lang="en-US" dirty="0"/>
              <a:t> </a:t>
            </a:r>
            <a:r>
              <a:rPr lang="en-US" dirty="0" err="1"/>
              <a:t>Potensi</a:t>
            </a:r>
            <a:r>
              <a:rPr lang="en-US" dirty="0"/>
              <a:t> </a:t>
            </a:r>
            <a:r>
              <a:rPr lang="en-US" dirty="0" err="1"/>
              <a:t>Skolastik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Literasi</a:t>
            </a:r>
            <a:r>
              <a:rPr lang="en-US" dirty="0"/>
              <a:t>).</a:t>
            </a:r>
          </a:p>
          <a:p>
            <a:pPr lvl="0"/>
            <a:r>
              <a:rPr lang="en-US" b="1" dirty="0" err="1"/>
              <a:t>Jalur</a:t>
            </a:r>
            <a:r>
              <a:rPr lang="en-US" b="1" dirty="0"/>
              <a:t> </a:t>
            </a:r>
            <a:r>
              <a:rPr lang="en-US" b="1" dirty="0" err="1"/>
              <a:t>Lainnya</a:t>
            </a:r>
            <a:r>
              <a:rPr lang="en-US" b="1" dirty="0"/>
              <a:t>:</a:t>
            </a:r>
            <a:endParaRPr lang="en-US" dirty="0"/>
          </a:p>
          <a:p>
            <a:pPr lvl="1"/>
            <a:r>
              <a:rPr lang="en-US" b="1" dirty="0" err="1"/>
              <a:t>Seleksi</a:t>
            </a:r>
            <a:r>
              <a:rPr lang="en-US" b="1" dirty="0"/>
              <a:t> </a:t>
            </a:r>
            <a:r>
              <a:rPr lang="en-US" b="1" dirty="0" err="1"/>
              <a:t>Mandiri</a:t>
            </a:r>
            <a:r>
              <a:rPr lang="en-US" b="1" dirty="0"/>
              <a:t> PTN / PTS:</a:t>
            </a:r>
            <a:r>
              <a:rPr lang="en-US" dirty="0"/>
              <a:t> </a:t>
            </a:r>
            <a:r>
              <a:rPr lang="en-US" dirty="0" err="1"/>
              <a:t>Diselenggarakan</a:t>
            </a:r>
            <a:r>
              <a:rPr lang="en-US" dirty="0"/>
              <a:t> </a:t>
            </a:r>
            <a:r>
              <a:rPr lang="en-US" dirty="0" err="1"/>
              <a:t>langsung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masing-masing</a:t>
            </a:r>
            <a:r>
              <a:rPr lang="en-US" dirty="0"/>
              <a:t> </a:t>
            </a:r>
            <a:r>
              <a:rPr lang="en-US" dirty="0" err="1"/>
              <a:t>perguruan</a:t>
            </a:r>
            <a:r>
              <a:rPr lang="en-US" dirty="0"/>
              <a:t> </a:t>
            </a:r>
            <a:r>
              <a:rPr lang="en-US" dirty="0" err="1"/>
              <a:t>tinggi</a:t>
            </a:r>
            <a:r>
              <a:rPr lang="en-US" dirty="0"/>
              <a:t>.</a:t>
            </a:r>
          </a:p>
          <a:p>
            <a:pPr lvl="1"/>
            <a:r>
              <a:rPr lang="en-US" b="1" dirty="0" err="1"/>
              <a:t>Sekolah</a:t>
            </a:r>
            <a:r>
              <a:rPr lang="en-US" b="1" dirty="0"/>
              <a:t> </a:t>
            </a:r>
            <a:r>
              <a:rPr lang="en-US" b="1" dirty="0" err="1"/>
              <a:t>Kedinasan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en-US" dirty="0" err="1"/>
              <a:t>Pendidikan</a:t>
            </a:r>
            <a:r>
              <a:rPr lang="en-US" dirty="0"/>
              <a:t> </a:t>
            </a:r>
            <a:r>
              <a:rPr lang="en-US" dirty="0" err="1"/>
              <a:t>vokasi</a:t>
            </a:r>
            <a:r>
              <a:rPr lang="en-US" dirty="0"/>
              <a:t> di </a:t>
            </a:r>
            <a:r>
              <a:rPr lang="en-US" dirty="0" err="1"/>
              <a:t>bawah</a:t>
            </a:r>
            <a:r>
              <a:rPr lang="en-US" dirty="0"/>
              <a:t> </a:t>
            </a:r>
            <a:r>
              <a:rPr lang="en-US" dirty="0" err="1"/>
              <a:t>instansi</a:t>
            </a:r>
            <a:r>
              <a:rPr lang="en-US" dirty="0"/>
              <a:t> </a:t>
            </a:r>
            <a:r>
              <a:rPr lang="en-US" dirty="0" err="1"/>
              <a:t>pemerintah</a:t>
            </a:r>
            <a:r>
              <a:rPr lang="en-US" dirty="0"/>
              <a:t> (</a:t>
            </a:r>
            <a:r>
              <a:rPr lang="en-US" dirty="0" err="1"/>
              <a:t>contoh</a:t>
            </a:r>
            <a:r>
              <a:rPr lang="en-US" dirty="0"/>
              <a:t>: IPDN, PKN STAN, STIN)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prospek</a:t>
            </a:r>
            <a:r>
              <a:rPr lang="en-US" dirty="0"/>
              <a:t> </a:t>
            </a:r>
            <a:r>
              <a:rPr lang="en-US" dirty="0" err="1"/>
              <a:t>ikatan</a:t>
            </a:r>
            <a:r>
              <a:rPr lang="en-US" dirty="0"/>
              <a:t> </a:t>
            </a:r>
            <a:r>
              <a:rPr lang="en-US" dirty="0" err="1"/>
              <a:t>dinas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8441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1" y="685800"/>
            <a:ext cx="10330629" cy="5168462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2. </a:t>
            </a:r>
            <a:r>
              <a:rPr lang="en-US" b="1" dirty="0" err="1"/>
              <a:t>Dunia</a:t>
            </a:r>
            <a:r>
              <a:rPr lang="en-US" b="1" dirty="0"/>
              <a:t> </a:t>
            </a:r>
            <a:r>
              <a:rPr lang="en-US" b="1" dirty="0" err="1"/>
              <a:t>Kerja</a:t>
            </a:r>
            <a:r>
              <a:rPr lang="en-US" b="1" dirty="0"/>
              <a:t> &amp; </a:t>
            </a:r>
            <a:r>
              <a:rPr lang="en-US" b="1" dirty="0" err="1"/>
              <a:t>Pelatihan</a:t>
            </a:r>
            <a:r>
              <a:rPr lang="en-US" b="1" dirty="0"/>
              <a:t> </a:t>
            </a:r>
            <a:r>
              <a:rPr lang="en-US" b="1" dirty="0" err="1" smtClean="0"/>
              <a:t>Vokasi</a:t>
            </a:r>
            <a:endParaRPr lang="en-US" b="1" dirty="0" smtClean="0"/>
          </a:p>
          <a:p>
            <a:r>
              <a:rPr lang="en-US" dirty="0" err="1" smtClean="0"/>
              <a:t>Cocok</a:t>
            </a:r>
            <a:r>
              <a:rPr lang="en-US" dirty="0" smtClean="0"/>
              <a:t> </a:t>
            </a:r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/>
              <a:t>kamu</a:t>
            </a:r>
            <a:r>
              <a:rPr lang="en-US" dirty="0"/>
              <a:t> yang </a:t>
            </a:r>
            <a:r>
              <a:rPr lang="en-US" dirty="0" err="1"/>
              <a:t>ingin</a:t>
            </a:r>
            <a:r>
              <a:rPr lang="en-US" dirty="0"/>
              <a:t> </a:t>
            </a:r>
            <a:r>
              <a:rPr lang="en-US" dirty="0" err="1"/>
              <a:t>mandiri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finansial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cepat</a:t>
            </a:r>
            <a:r>
              <a:rPr lang="en-US" dirty="0"/>
              <a:t>.</a:t>
            </a:r>
          </a:p>
          <a:p>
            <a:pPr lvl="0"/>
            <a:r>
              <a:rPr lang="en-US" b="1" dirty="0" err="1"/>
              <a:t>Persiapan</a:t>
            </a:r>
            <a:r>
              <a:rPr lang="en-US" b="1" dirty="0"/>
              <a:t> </a:t>
            </a:r>
            <a:r>
              <a:rPr lang="en-US" b="1" dirty="0" err="1"/>
              <a:t>Utama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en-US" dirty="0" err="1"/>
              <a:t>Mengasah</a:t>
            </a:r>
            <a:r>
              <a:rPr lang="en-US" dirty="0"/>
              <a:t> </a:t>
            </a:r>
            <a:r>
              <a:rPr lang="en-US" i="1" dirty="0"/>
              <a:t>hard skill</a:t>
            </a:r>
            <a:r>
              <a:rPr lang="en-US" dirty="0"/>
              <a:t> (</a:t>
            </a:r>
            <a:r>
              <a:rPr lang="en-US" dirty="0" err="1"/>
              <a:t>keterampilan</a:t>
            </a:r>
            <a:r>
              <a:rPr lang="en-US" dirty="0"/>
              <a:t> </a:t>
            </a:r>
            <a:r>
              <a:rPr lang="en-US" dirty="0" err="1"/>
              <a:t>teknis</a:t>
            </a:r>
            <a:r>
              <a:rPr lang="en-US" dirty="0"/>
              <a:t>)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i="1" dirty="0"/>
              <a:t>soft skill</a:t>
            </a:r>
            <a:r>
              <a:rPr lang="en-US" dirty="0"/>
              <a:t> (</a:t>
            </a:r>
            <a:r>
              <a:rPr lang="en-US" dirty="0" err="1"/>
              <a:t>komunikasi</a:t>
            </a:r>
            <a:r>
              <a:rPr lang="en-US" dirty="0"/>
              <a:t>, </a:t>
            </a:r>
            <a:r>
              <a:rPr lang="en-US" dirty="0" err="1"/>
              <a:t>kerja</a:t>
            </a:r>
            <a:r>
              <a:rPr lang="en-US" dirty="0"/>
              <a:t>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tim</a:t>
            </a:r>
            <a:r>
              <a:rPr lang="en-US" dirty="0"/>
              <a:t>, </a:t>
            </a:r>
            <a:r>
              <a:rPr lang="en-US" dirty="0" err="1"/>
              <a:t>kedisiplinan</a:t>
            </a:r>
            <a:r>
              <a:rPr lang="en-US" dirty="0"/>
              <a:t>).</a:t>
            </a:r>
          </a:p>
          <a:p>
            <a:pPr lvl="0"/>
            <a:r>
              <a:rPr lang="en-US" b="1" dirty="0" err="1"/>
              <a:t>Pelatihan</a:t>
            </a:r>
            <a:r>
              <a:rPr lang="en-US" b="1" dirty="0"/>
              <a:t> </a:t>
            </a:r>
            <a:r>
              <a:rPr lang="en-US" b="1" dirty="0" err="1"/>
              <a:t>Khusus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en-US" dirty="0" err="1"/>
              <a:t>Mengikuti</a:t>
            </a:r>
            <a:r>
              <a:rPr lang="en-US" dirty="0"/>
              <a:t> </a:t>
            </a:r>
            <a:r>
              <a:rPr lang="en-US" dirty="0" err="1"/>
              <a:t>Balai</a:t>
            </a:r>
            <a:r>
              <a:rPr lang="en-US" dirty="0"/>
              <a:t> </a:t>
            </a:r>
            <a:r>
              <a:rPr lang="en-US" dirty="0" err="1"/>
              <a:t>Latihan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(BLK) </a:t>
            </a:r>
            <a:r>
              <a:rPr lang="en-US" dirty="0" err="1"/>
              <a:t>atau</a:t>
            </a:r>
            <a:r>
              <a:rPr lang="en-US" dirty="0"/>
              <a:t> program </a:t>
            </a:r>
            <a:r>
              <a:rPr lang="en-US" dirty="0" err="1"/>
              <a:t>sertifikasi</a:t>
            </a:r>
            <a:r>
              <a:rPr lang="en-US" dirty="0"/>
              <a:t> </a:t>
            </a:r>
            <a:r>
              <a:rPr lang="en-US" dirty="0" err="1"/>
              <a:t>keahlian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3106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10709002" cy="5420710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3. </a:t>
            </a:r>
            <a:r>
              <a:rPr lang="en-US" b="1" dirty="0" err="1"/>
              <a:t>Wirausaha</a:t>
            </a:r>
            <a:r>
              <a:rPr lang="en-US" b="1" dirty="0"/>
              <a:t> (Entrepreneurship)</a:t>
            </a:r>
            <a:endParaRPr lang="en-US" dirty="0"/>
          </a:p>
          <a:p>
            <a:r>
              <a:rPr lang="en-US" dirty="0" err="1"/>
              <a:t>Cocok</a:t>
            </a:r>
            <a:r>
              <a:rPr lang="en-US" dirty="0"/>
              <a:t> </a:t>
            </a:r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/>
              <a:t>kamu</a:t>
            </a:r>
            <a:r>
              <a:rPr lang="en-US" dirty="0"/>
              <a:t> yang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jiwa</a:t>
            </a:r>
            <a:r>
              <a:rPr lang="en-US" dirty="0"/>
              <a:t> </a:t>
            </a:r>
            <a:r>
              <a:rPr lang="en-US" dirty="0" err="1"/>
              <a:t>kepemimpinan</a:t>
            </a:r>
            <a:r>
              <a:rPr lang="en-US" dirty="0"/>
              <a:t>, </a:t>
            </a:r>
            <a:r>
              <a:rPr lang="en-US" dirty="0" err="1"/>
              <a:t>kreativitas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keberanian</a:t>
            </a:r>
            <a:r>
              <a:rPr lang="en-US" dirty="0"/>
              <a:t> </a:t>
            </a:r>
            <a:r>
              <a:rPr lang="en-US" dirty="0" err="1"/>
              <a:t>mengambil</a:t>
            </a:r>
            <a:r>
              <a:rPr lang="en-US" dirty="0"/>
              <a:t> </a:t>
            </a:r>
            <a:r>
              <a:rPr lang="en-US" dirty="0" err="1"/>
              <a:t>risiko</a:t>
            </a:r>
            <a:r>
              <a:rPr lang="en-US" dirty="0"/>
              <a:t> </a:t>
            </a:r>
            <a:r>
              <a:rPr lang="en-US" dirty="0" err="1"/>
              <a:t>bisnis</a:t>
            </a:r>
            <a:r>
              <a:rPr lang="en-US" dirty="0"/>
              <a:t>.</a:t>
            </a:r>
          </a:p>
          <a:p>
            <a:pPr lvl="0"/>
            <a:r>
              <a:rPr lang="en-US" b="1" dirty="0" err="1"/>
              <a:t>Langkah</a:t>
            </a:r>
            <a:r>
              <a:rPr lang="en-US" b="1" dirty="0"/>
              <a:t> </a:t>
            </a:r>
            <a:r>
              <a:rPr lang="en-US" b="1" dirty="0" err="1"/>
              <a:t>Awal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en-US" dirty="0" err="1"/>
              <a:t>Memulai</a:t>
            </a:r>
            <a:r>
              <a:rPr lang="en-US" dirty="0"/>
              <a:t> </a:t>
            </a:r>
            <a:r>
              <a:rPr lang="en-US" dirty="0" err="1"/>
              <a:t>usaha</a:t>
            </a:r>
            <a:r>
              <a:rPr lang="en-US" dirty="0"/>
              <a:t> </a:t>
            </a:r>
            <a:r>
              <a:rPr lang="en-US" dirty="0" err="1"/>
              <a:t>skala</a:t>
            </a:r>
            <a:r>
              <a:rPr lang="en-US" dirty="0"/>
              <a:t> </a:t>
            </a:r>
            <a:r>
              <a:rPr lang="en-US" dirty="0" err="1"/>
              <a:t>kecil</a:t>
            </a:r>
            <a:r>
              <a:rPr lang="en-US" dirty="0"/>
              <a:t> </a:t>
            </a:r>
            <a:r>
              <a:rPr lang="en-US" dirty="0" err="1"/>
              <a:t>berbasis</a:t>
            </a:r>
            <a:r>
              <a:rPr lang="en-US" dirty="0"/>
              <a:t> </a:t>
            </a:r>
            <a:r>
              <a:rPr lang="en-US" dirty="0" err="1"/>
              <a:t>minat</a:t>
            </a:r>
            <a:r>
              <a:rPr lang="en-US" dirty="0"/>
              <a:t> (</a:t>
            </a:r>
            <a:r>
              <a:rPr lang="en-US" dirty="0" err="1"/>
              <a:t>misal</a:t>
            </a:r>
            <a:r>
              <a:rPr lang="en-US" dirty="0"/>
              <a:t>: </a:t>
            </a:r>
            <a:r>
              <a:rPr lang="en-US" dirty="0" err="1"/>
              <a:t>bisnis</a:t>
            </a:r>
            <a:r>
              <a:rPr lang="en-US" dirty="0"/>
              <a:t> digital, </a:t>
            </a:r>
            <a:r>
              <a:rPr lang="en-US" dirty="0" err="1"/>
              <a:t>kuliner</a:t>
            </a:r>
            <a:r>
              <a:rPr lang="en-US" dirty="0"/>
              <a:t>, </a:t>
            </a:r>
            <a:r>
              <a:rPr lang="en-US" dirty="0" err="1"/>
              <a:t>kerajinan</a:t>
            </a:r>
            <a:r>
              <a:rPr lang="en-US" dirty="0"/>
              <a:t> </a:t>
            </a:r>
            <a:r>
              <a:rPr lang="en-US" dirty="0" err="1"/>
              <a:t>lokal</a:t>
            </a:r>
            <a:r>
              <a:rPr lang="en-US" dirty="0"/>
              <a:t>)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terus</a:t>
            </a:r>
            <a:r>
              <a:rPr lang="en-US" dirty="0"/>
              <a:t> </a:t>
            </a:r>
            <a:r>
              <a:rPr lang="en-US" dirty="0" err="1"/>
              <a:t>belajar</a:t>
            </a:r>
            <a:r>
              <a:rPr lang="en-US" dirty="0"/>
              <a:t> </a:t>
            </a:r>
            <a:r>
              <a:rPr lang="en-US" dirty="0" err="1"/>
              <a:t>manajemen</a:t>
            </a:r>
            <a:r>
              <a:rPr lang="en-US" dirty="0"/>
              <a:t> </a:t>
            </a:r>
            <a:r>
              <a:rPr lang="en-US" dirty="0" err="1"/>
              <a:t>keuangan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69932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409903"/>
            <a:ext cx="8534400" cy="1218031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C. </a:t>
            </a:r>
            <a:r>
              <a:rPr lang="en-US" b="1" dirty="0" err="1"/>
              <a:t>Strategi</a:t>
            </a:r>
            <a:r>
              <a:rPr lang="en-US" b="1" dirty="0"/>
              <a:t> </a:t>
            </a:r>
            <a:r>
              <a:rPr lang="en-US" b="1" dirty="0" err="1"/>
              <a:t>Matang</a:t>
            </a:r>
            <a:r>
              <a:rPr lang="en-US" b="1" dirty="0"/>
              <a:t> </a:t>
            </a:r>
            <a:r>
              <a:rPr lang="en-US" b="1" dirty="0" err="1"/>
              <a:t>Mengambil</a:t>
            </a:r>
            <a:r>
              <a:rPr lang="en-US" b="1" dirty="0"/>
              <a:t> </a:t>
            </a:r>
            <a:r>
              <a:rPr lang="en-US" b="1" dirty="0" err="1"/>
              <a:t>Keputusan</a:t>
            </a:r>
            <a:r>
              <a:rPr lang="en-US" b="1" dirty="0"/>
              <a:t> (R-U-M-U-S)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1" y="1627934"/>
            <a:ext cx="10330629" cy="4468066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"Masa </a:t>
            </a:r>
            <a:r>
              <a:rPr lang="en-US" b="1" dirty="0" err="1"/>
              <a:t>depanmu</a:t>
            </a:r>
            <a:r>
              <a:rPr lang="en-US" b="1" dirty="0"/>
              <a:t> </a:t>
            </a:r>
            <a:r>
              <a:rPr lang="en-US" b="1" dirty="0" err="1"/>
              <a:t>ditentukan</a:t>
            </a:r>
            <a:r>
              <a:rPr lang="en-US" b="1" dirty="0"/>
              <a:t> </a:t>
            </a:r>
            <a:r>
              <a:rPr lang="en-US" b="1" dirty="0" err="1"/>
              <a:t>oleh</a:t>
            </a:r>
            <a:r>
              <a:rPr lang="en-US" b="1" dirty="0"/>
              <a:t> </a:t>
            </a:r>
            <a:r>
              <a:rPr lang="en-US" b="1" dirty="0" err="1"/>
              <a:t>keputusan</a:t>
            </a:r>
            <a:r>
              <a:rPr lang="en-US" b="1" dirty="0"/>
              <a:t> yang </a:t>
            </a:r>
            <a:r>
              <a:rPr lang="en-US" b="1" dirty="0" err="1"/>
              <a:t>kamu</a:t>
            </a:r>
            <a:r>
              <a:rPr lang="en-US" b="1" dirty="0"/>
              <a:t> </a:t>
            </a:r>
            <a:r>
              <a:rPr lang="en-US" b="1" dirty="0" err="1"/>
              <a:t>buat</a:t>
            </a:r>
            <a:r>
              <a:rPr lang="en-US" b="1" dirty="0"/>
              <a:t> </a:t>
            </a:r>
            <a:r>
              <a:rPr lang="en-US" b="1" dirty="0" err="1"/>
              <a:t>hari</a:t>
            </a:r>
            <a:r>
              <a:rPr lang="en-US" b="1" dirty="0"/>
              <a:t> </a:t>
            </a:r>
            <a:r>
              <a:rPr lang="en-US" b="1" dirty="0" err="1"/>
              <a:t>ini</a:t>
            </a:r>
            <a:r>
              <a:rPr lang="en-US" b="1" dirty="0"/>
              <a:t>, </a:t>
            </a:r>
            <a:r>
              <a:rPr lang="en-US" b="1" dirty="0" err="1"/>
              <a:t>bukan</a:t>
            </a:r>
            <a:r>
              <a:rPr lang="en-US" b="1" dirty="0"/>
              <a:t> </a:t>
            </a:r>
            <a:r>
              <a:rPr lang="en-US" b="1" dirty="0" err="1"/>
              <a:t>esok</a:t>
            </a:r>
            <a:r>
              <a:rPr lang="en-US" b="1" dirty="0"/>
              <a:t> </a:t>
            </a:r>
            <a:r>
              <a:rPr lang="en-US" b="1" dirty="0" err="1"/>
              <a:t>hari</a:t>
            </a:r>
            <a:r>
              <a:rPr lang="en-US" b="1" dirty="0"/>
              <a:t>."</a:t>
            </a:r>
            <a:endParaRPr lang="en-US" dirty="0"/>
          </a:p>
          <a:p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meminimalkan</a:t>
            </a:r>
            <a:r>
              <a:rPr lang="en-US" dirty="0"/>
              <a:t> rasa </a:t>
            </a:r>
            <a:r>
              <a:rPr lang="en-US" dirty="0" err="1"/>
              <a:t>bingung</a:t>
            </a:r>
            <a:r>
              <a:rPr lang="en-US" dirty="0"/>
              <a:t>, </a:t>
            </a:r>
            <a:r>
              <a:rPr lang="en-US" dirty="0" err="1"/>
              <a:t>gunakan</a:t>
            </a:r>
            <a:r>
              <a:rPr lang="en-US" dirty="0"/>
              <a:t> </a:t>
            </a:r>
            <a:r>
              <a:rPr lang="en-US" dirty="0" err="1"/>
              <a:t>pendekatan</a:t>
            </a:r>
            <a:r>
              <a:rPr lang="en-US" dirty="0"/>
              <a:t> </a:t>
            </a:r>
            <a:r>
              <a:rPr lang="en-US" b="1" dirty="0"/>
              <a:t>R-U-M-U-S</a:t>
            </a:r>
            <a:r>
              <a:rPr lang="en-US" dirty="0"/>
              <a:t>:</a:t>
            </a:r>
          </a:p>
          <a:p>
            <a:pPr lvl="0"/>
            <a:r>
              <a:rPr lang="en-US" b="1" dirty="0"/>
              <a:t>R – </a:t>
            </a:r>
            <a:r>
              <a:rPr lang="en-US" b="1" dirty="0" err="1"/>
              <a:t>Kenali</a:t>
            </a:r>
            <a:r>
              <a:rPr lang="en-US" b="1" dirty="0"/>
              <a:t> </a:t>
            </a:r>
            <a:r>
              <a:rPr lang="en-US" b="1" dirty="0" err="1"/>
              <a:t>Diri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kembali</a:t>
            </a:r>
            <a:r>
              <a:rPr lang="en-US" dirty="0"/>
              <a:t> </a:t>
            </a:r>
            <a:r>
              <a:rPr lang="en-US" dirty="0" err="1"/>
              <a:t>kemampuan</a:t>
            </a:r>
            <a:r>
              <a:rPr lang="en-US" dirty="0"/>
              <a:t> </a:t>
            </a:r>
            <a:r>
              <a:rPr lang="en-US" dirty="0" err="1"/>
              <a:t>akademik</a:t>
            </a:r>
            <a:r>
              <a:rPr lang="en-US" dirty="0"/>
              <a:t>, </a:t>
            </a:r>
            <a:r>
              <a:rPr lang="en-US" dirty="0" err="1"/>
              <a:t>bakat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kondisi</a:t>
            </a:r>
            <a:r>
              <a:rPr lang="en-US" dirty="0"/>
              <a:t> </a:t>
            </a:r>
            <a:r>
              <a:rPr lang="en-US" dirty="0" err="1"/>
              <a:t>finansial</a:t>
            </a:r>
            <a:r>
              <a:rPr lang="en-US" dirty="0"/>
              <a:t> </a:t>
            </a:r>
            <a:r>
              <a:rPr lang="en-US" dirty="0" err="1"/>
              <a:t>keluarga</a:t>
            </a:r>
            <a:r>
              <a:rPr lang="en-US" dirty="0"/>
              <a:t>.</a:t>
            </a:r>
          </a:p>
          <a:p>
            <a:pPr lvl="0"/>
            <a:r>
              <a:rPr lang="en-US" b="1" dirty="0"/>
              <a:t>U – </a:t>
            </a:r>
            <a:r>
              <a:rPr lang="en-US" b="1" dirty="0" err="1"/>
              <a:t>Ukur</a:t>
            </a:r>
            <a:r>
              <a:rPr lang="en-US" b="1" dirty="0"/>
              <a:t> </a:t>
            </a:r>
            <a:r>
              <a:rPr lang="en-US" b="1" dirty="0" err="1"/>
              <a:t>Peluang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en-US" dirty="0" err="1"/>
              <a:t>Riset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tampung</a:t>
            </a:r>
            <a:r>
              <a:rPr lang="en-US" dirty="0"/>
              <a:t> </a:t>
            </a:r>
            <a:r>
              <a:rPr lang="en-US" dirty="0" err="1"/>
              <a:t>jurusan</a:t>
            </a:r>
            <a:r>
              <a:rPr lang="en-US" dirty="0"/>
              <a:t>/</a:t>
            </a:r>
            <a:r>
              <a:rPr lang="en-US" dirty="0" err="1"/>
              <a:t>kampus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peluang</a:t>
            </a:r>
            <a:r>
              <a:rPr lang="en-US" dirty="0"/>
              <a:t> </a:t>
            </a:r>
            <a:r>
              <a:rPr lang="en-US" dirty="0" err="1"/>
              <a:t>pasar</a:t>
            </a:r>
            <a:r>
              <a:rPr lang="en-US" dirty="0"/>
              <a:t> di </a:t>
            </a:r>
            <a:r>
              <a:rPr lang="en-US" dirty="0" err="1"/>
              <a:t>dunia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.</a:t>
            </a:r>
          </a:p>
          <a:p>
            <a:pPr lvl="0"/>
            <a:r>
              <a:rPr lang="en-US" b="1" dirty="0"/>
              <a:t>M – </a:t>
            </a:r>
            <a:r>
              <a:rPr lang="en-US" b="1" dirty="0" err="1"/>
              <a:t>Musyawarah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en-US" dirty="0" err="1"/>
              <a:t>Diskusikan</a:t>
            </a:r>
            <a:r>
              <a:rPr lang="en-US" dirty="0"/>
              <a:t> </a:t>
            </a:r>
            <a:r>
              <a:rPr lang="en-US" dirty="0" err="1"/>
              <a:t>pilihanmu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orang </a:t>
            </a:r>
            <a:r>
              <a:rPr lang="en-US" dirty="0" err="1"/>
              <a:t>tua</a:t>
            </a:r>
            <a:r>
              <a:rPr lang="en-US" dirty="0"/>
              <a:t>, Guru BK, </a:t>
            </a:r>
            <a:r>
              <a:rPr lang="en-US" dirty="0" err="1"/>
              <a:t>dan</a:t>
            </a:r>
            <a:r>
              <a:rPr lang="en-US" dirty="0"/>
              <a:t> alumni.</a:t>
            </a:r>
          </a:p>
          <a:p>
            <a:pPr lvl="0"/>
            <a:r>
              <a:rPr lang="en-US" b="1" dirty="0"/>
              <a:t>U – </a:t>
            </a:r>
            <a:r>
              <a:rPr lang="en-US" b="1" dirty="0" err="1"/>
              <a:t>Utamakan</a:t>
            </a:r>
            <a:r>
              <a:rPr lang="en-US" b="1" dirty="0"/>
              <a:t> </a:t>
            </a:r>
            <a:r>
              <a:rPr lang="en-US" b="1" dirty="0" err="1"/>
              <a:t>Rencana</a:t>
            </a:r>
            <a:r>
              <a:rPr lang="en-US" b="1" dirty="0"/>
              <a:t> </a:t>
            </a:r>
            <a:r>
              <a:rPr lang="en-US" b="1" dirty="0" err="1"/>
              <a:t>Cadangan</a:t>
            </a:r>
            <a:r>
              <a:rPr lang="en-US" b="1" dirty="0"/>
              <a:t> (Plan B):</a:t>
            </a:r>
            <a:r>
              <a:rPr lang="en-US" dirty="0"/>
              <a:t> </a:t>
            </a:r>
            <a:r>
              <a:rPr lang="en-US" dirty="0" err="1"/>
              <a:t>Jangan</a:t>
            </a:r>
            <a:r>
              <a:rPr lang="en-US" dirty="0"/>
              <a:t>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terpaku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pilihan</a:t>
            </a:r>
            <a:r>
              <a:rPr lang="en-US" dirty="0"/>
              <a:t> </a:t>
            </a:r>
            <a:r>
              <a:rPr lang="en-US" dirty="0" err="1"/>
              <a:t>utama</a:t>
            </a:r>
            <a:r>
              <a:rPr lang="en-US" dirty="0"/>
              <a:t>.</a:t>
            </a:r>
          </a:p>
          <a:p>
            <a:pPr lvl="0"/>
            <a:r>
              <a:rPr lang="en-US" b="1" dirty="0"/>
              <a:t>S – </a:t>
            </a:r>
            <a:r>
              <a:rPr lang="en-US" b="1" dirty="0" err="1"/>
              <a:t>Siapkan</a:t>
            </a:r>
            <a:r>
              <a:rPr lang="en-US" b="1" dirty="0"/>
              <a:t> Mental:</a:t>
            </a:r>
            <a:r>
              <a:rPr lang="en-US" dirty="0"/>
              <a:t> </a:t>
            </a:r>
            <a:r>
              <a:rPr lang="en-US" dirty="0" err="1"/>
              <a:t>Fokus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persiapan</a:t>
            </a:r>
            <a:r>
              <a:rPr lang="en-US" dirty="0"/>
              <a:t> (</a:t>
            </a:r>
            <a:r>
              <a:rPr lang="en-US" dirty="0" err="1"/>
              <a:t>belajar</a:t>
            </a:r>
            <a:r>
              <a:rPr lang="en-US" dirty="0"/>
              <a:t>/</a:t>
            </a:r>
            <a:r>
              <a:rPr lang="en-US" dirty="0" err="1"/>
              <a:t>latihan</a:t>
            </a:r>
            <a:r>
              <a:rPr lang="en-US" dirty="0"/>
              <a:t> skill) </a:t>
            </a:r>
            <a:r>
              <a:rPr lang="en-US" dirty="0" err="1"/>
              <a:t>daripada</a:t>
            </a:r>
            <a:r>
              <a:rPr lang="en-US" dirty="0"/>
              <a:t> </a:t>
            </a:r>
            <a:r>
              <a:rPr lang="en-US" dirty="0" err="1"/>
              <a:t>mengkhawatirkan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76469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14725"/>
            <a:ext cx="10950740" cy="1507067"/>
          </a:xfrm>
        </p:spPr>
        <p:txBody>
          <a:bodyPr/>
          <a:lstStyle/>
          <a:p>
            <a:r>
              <a:rPr lang="en-US" b="1" dirty="0"/>
              <a:t>D. </a:t>
            </a:r>
            <a:r>
              <a:rPr lang="en-US" b="1" dirty="0" err="1"/>
              <a:t>Lembar</a:t>
            </a:r>
            <a:r>
              <a:rPr lang="en-US" b="1" dirty="0"/>
              <a:t> </a:t>
            </a:r>
            <a:r>
              <a:rPr lang="en-US" b="1" dirty="0" err="1"/>
              <a:t>Kerja</a:t>
            </a:r>
            <a:r>
              <a:rPr lang="en-US" b="1" dirty="0"/>
              <a:t> </a:t>
            </a:r>
            <a:r>
              <a:rPr lang="en-US" b="1" dirty="0" err="1"/>
              <a:t>Siswa</a:t>
            </a:r>
            <a:r>
              <a:rPr lang="en-US" b="1" dirty="0"/>
              <a:t> (LKPD) – </a:t>
            </a:r>
            <a:r>
              <a:rPr lang="en-US" b="1" dirty="0" err="1"/>
              <a:t>Refleksi</a:t>
            </a:r>
            <a:r>
              <a:rPr lang="en-US" b="1" dirty="0"/>
              <a:t> </a:t>
            </a:r>
            <a:r>
              <a:rPr lang="en-US" b="1" dirty="0" err="1"/>
              <a:t>Diri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02769001"/>
              </p:ext>
            </p:extLst>
          </p:nvPr>
        </p:nvGraphicFramePr>
        <p:xfrm>
          <a:off x="1129288" y="1907853"/>
          <a:ext cx="9671389" cy="40303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34223">
                  <a:extLst>
                    <a:ext uri="{9D8B030D-6E8A-4147-A177-3AD203B41FA5}">
                      <a16:colId xmlns:a16="http://schemas.microsoft.com/office/drawing/2014/main" val="1599927175"/>
                    </a:ext>
                  </a:extLst>
                </a:gridCol>
                <a:gridCol w="5813370">
                  <a:extLst>
                    <a:ext uri="{9D8B030D-6E8A-4147-A177-3AD203B41FA5}">
                      <a16:colId xmlns:a16="http://schemas.microsoft.com/office/drawing/2014/main" val="2966099860"/>
                    </a:ext>
                  </a:extLst>
                </a:gridCol>
                <a:gridCol w="3223796">
                  <a:extLst>
                    <a:ext uri="{9D8B030D-6E8A-4147-A177-3AD203B41FA5}">
                      <a16:colId xmlns:a16="http://schemas.microsoft.com/office/drawing/2014/main" val="1761702244"/>
                    </a:ext>
                  </a:extLst>
                </a:gridCol>
              </a:tblGrid>
              <a:tr h="56571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No.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4300" marR="114300" marT="76200" marB="7620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Pertanyaan Refleksi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4300" marR="114300" marT="76200" marB="7620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Jawaban Saya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4300" marR="114300" marT="76200" marB="76200" anchor="ctr"/>
                </a:tc>
                <a:extLst>
                  <a:ext uri="{0D108BD9-81ED-4DB2-BD59-A6C34878D82A}">
                    <a16:rowId xmlns:a16="http://schemas.microsoft.com/office/drawing/2014/main" val="2123843991"/>
                  </a:ext>
                </a:extLst>
              </a:tr>
              <a:tr h="56571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4300" marR="114300" marT="76200" marB="7620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Cita-cita/profesi impian saya setelah lulus SMAN 1 Bandar Dua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4300" marR="114300" marT="76200" marB="7620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.....................................................................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4300" marR="114300" marT="76200" marB="76200" anchor="ctr"/>
                </a:tc>
                <a:extLst>
                  <a:ext uri="{0D108BD9-81ED-4DB2-BD59-A6C34878D82A}">
                    <a16:rowId xmlns:a16="http://schemas.microsoft.com/office/drawing/2014/main" val="3644576961"/>
                  </a:ext>
                </a:extLst>
              </a:tr>
              <a:tr h="88375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4300" marR="114300" marT="76200" marB="7620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Jalur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pasca</a:t>
                      </a:r>
                      <a:r>
                        <a:rPr lang="en-US" sz="1200" dirty="0">
                          <a:effectLst/>
                        </a:rPr>
                        <a:t>-SMA yang </a:t>
                      </a:r>
                      <a:r>
                        <a:rPr lang="en-US" sz="1200" dirty="0" err="1">
                          <a:effectLst/>
                        </a:rPr>
                        <a:t>memilih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saya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ambil</a:t>
                      </a:r>
                      <a:r>
                        <a:rPr lang="en-US" sz="1200" dirty="0">
                          <a:effectLst/>
                        </a:rPr>
                        <a:t> (</a:t>
                      </a:r>
                      <a:r>
                        <a:rPr lang="en-US" sz="1200" dirty="0" err="1">
                          <a:effectLst/>
                        </a:rPr>
                        <a:t>Kuliah</a:t>
                      </a:r>
                      <a:r>
                        <a:rPr lang="en-US" sz="1200" dirty="0">
                          <a:effectLst/>
                        </a:rPr>
                        <a:t> / </a:t>
                      </a:r>
                      <a:r>
                        <a:rPr lang="en-US" sz="1200" dirty="0" err="1">
                          <a:effectLst/>
                        </a:rPr>
                        <a:t>Kerja</a:t>
                      </a:r>
                      <a:r>
                        <a:rPr lang="en-US" sz="1200" dirty="0">
                          <a:effectLst/>
                        </a:rPr>
                        <a:t> / </a:t>
                      </a:r>
                      <a:r>
                        <a:rPr lang="en-US" sz="1200" dirty="0" err="1">
                          <a:effectLst/>
                        </a:rPr>
                        <a:t>Wirausaha</a:t>
                      </a:r>
                      <a:r>
                        <a:rPr lang="en-US" sz="1200" dirty="0">
                          <a:effectLst/>
                        </a:rPr>
                        <a:t>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4300" marR="114300" marT="76200" marB="7620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.....................................................................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4300" marR="114300" marT="76200" marB="76200" anchor="ctr"/>
                </a:tc>
                <a:extLst>
                  <a:ext uri="{0D108BD9-81ED-4DB2-BD59-A6C34878D82A}">
                    <a16:rowId xmlns:a16="http://schemas.microsoft.com/office/drawing/2014/main" val="3945297884"/>
                  </a:ext>
                </a:extLst>
              </a:tr>
              <a:tr h="56571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4300" marR="114300" marT="76200" marB="7620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Dua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potensi</a:t>
                      </a:r>
                      <a:r>
                        <a:rPr lang="en-US" sz="1200" dirty="0">
                          <a:effectLst/>
                        </a:rPr>
                        <a:t>/</a:t>
                      </a:r>
                      <a:r>
                        <a:rPr lang="en-US" sz="1200" dirty="0" err="1">
                          <a:effectLst/>
                        </a:rPr>
                        <a:t>kelebihan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utama</a:t>
                      </a:r>
                      <a:r>
                        <a:rPr lang="en-US" sz="1200" dirty="0">
                          <a:effectLst/>
                        </a:rPr>
                        <a:t> yang </a:t>
                      </a:r>
                      <a:r>
                        <a:rPr lang="en-US" sz="1200" dirty="0" err="1">
                          <a:effectLst/>
                        </a:rPr>
                        <a:t>saya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miliki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saat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ini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4300" marR="114300" marT="76200" marB="7620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.....................................................................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4300" marR="114300" marT="76200" marB="76200" anchor="ctr"/>
                </a:tc>
                <a:extLst>
                  <a:ext uri="{0D108BD9-81ED-4DB2-BD59-A6C34878D82A}">
                    <a16:rowId xmlns:a16="http://schemas.microsoft.com/office/drawing/2014/main" val="3860185250"/>
                  </a:ext>
                </a:extLst>
              </a:tr>
              <a:tr h="88375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4300" marR="114300" marT="76200" marB="7620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Satu kendala terbesar yang saya hadapi dalam mencapai impian tersebut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4300" marR="114300" marT="76200" marB="7620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.....................................................................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4300" marR="114300" marT="76200" marB="76200" anchor="ctr"/>
                </a:tc>
                <a:extLst>
                  <a:ext uri="{0D108BD9-81ED-4DB2-BD59-A6C34878D82A}">
                    <a16:rowId xmlns:a16="http://schemas.microsoft.com/office/drawing/2014/main" val="2466244355"/>
                  </a:ext>
                </a:extLst>
              </a:tr>
              <a:tr h="56571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4300" marR="114300" marT="76200" marB="7620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Rencana aksi nyata yang akan saya lakukan pekan ini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4300" marR="114300" marT="76200" marB="7620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.....................................................................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14300" marR="114300" marT="76200" marB="76200" anchor="ctr"/>
                </a:tc>
                <a:extLst>
                  <a:ext uri="{0D108BD9-81ED-4DB2-BD59-A6C34878D82A}">
                    <a16:rowId xmlns:a16="http://schemas.microsoft.com/office/drawing/2014/main" val="2893127524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-710624" y="-594777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Jawablah pertanyaan berikut di buku catatan BK kamu:</a:t>
            </a:r>
            <a:endParaRPr kumimoji="0" lang="en-US" altLang="en-US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55197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6252" y="4004442"/>
            <a:ext cx="10866657" cy="1376856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 smtClean="0"/>
              <a:t>TERIMA KASIH</a:t>
            </a:r>
            <a:endParaRPr lang="en-US" sz="4400" b="1" dirty="0"/>
          </a:p>
        </p:txBody>
      </p:sp>
      <p:pic>
        <p:nvPicPr>
          <p:cNvPr id="4" name="Content Placeholder 3" descr="43 &lt;strong&gt;Kata&lt;/strong&gt; Bijak Keren &lt;strong&gt;dalam&lt;/strong&gt; &lt;strong&gt;Bahasa&lt;/strong&gt; &lt;strong&gt;Inggris&lt;/strong&gt; dan Artinya | FAKTA UNIK PLUS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5158" y="949133"/>
            <a:ext cx="3714969" cy="2782641"/>
          </a:xfrm>
        </p:spPr>
      </p:pic>
    </p:spTree>
    <p:extLst>
      <p:ext uri="{BB962C8B-B14F-4D97-AF65-F5344CB8AC3E}">
        <p14:creationId xmlns:p14="http://schemas.microsoft.com/office/powerpoint/2010/main" val="19635715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537D0B"/>
      </a:dk2>
      <a:lt2>
        <a:srgbClr val="A9E257"/>
      </a:lt2>
      <a:accent1>
        <a:srgbClr val="38540A"/>
      </a:accent1>
      <a:accent2>
        <a:srgbClr val="31A274"/>
      </a:accent2>
      <a:accent3>
        <a:srgbClr val="236073"/>
      </a:accent3>
      <a:accent4>
        <a:srgbClr val="6C4D90"/>
      </a:accent4>
      <a:accent5>
        <a:srgbClr val="983C27"/>
      </a:accent5>
      <a:accent6>
        <a:srgbClr val="CD811F"/>
      </a:accent6>
      <a:hlink>
        <a:srgbClr val="293F06"/>
      </a:hlink>
      <a:folHlink>
        <a:srgbClr val="68883A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9759155-7935-4C61-A06C-C04380D1B16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50</TotalTime>
  <Words>419</Words>
  <Application>Microsoft Office PowerPoint</Application>
  <PresentationFormat>Widescreen</PresentationFormat>
  <Paragraphs>53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Century Gothic</vt:lpstr>
      <vt:lpstr>Times New Roman</vt:lpstr>
      <vt:lpstr>Wingdings 3</vt:lpstr>
      <vt:lpstr>Slice</vt:lpstr>
      <vt:lpstr>MODUL  BIMBINGAN KONSELING  (BK) </vt:lpstr>
      <vt:lpstr>Penerimaan Diri:  Siswa mampu mengenali minat, bakat, dan potensi diri secara objektif.  Pemahaman Informasi:  Siswa memahami berbagai pilihan jalur karier dan studi lanjut setelah lulus dari SMAN 1 Bandar Dua.  Pengambilan Keputusan:  Siswa dapat menyusun rencana aksi pribadi (Action Plan) untuk menghadapi masa depan. </vt:lpstr>
      <vt:lpstr>b. Memilih Jalur Pasca-SMA</vt:lpstr>
      <vt:lpstr>PowerPoint Presentation</vt:lpstr>
      <vt:lpstr>PowerPoint Presentation</vt:lpstr>
      <vt:lpstr>C. Strategi Matang Mengambil Keputusan (R-U-M-U-S) </vt:lpstr>
      <vt:lpstr>D. Lembar Kerja Siswa (LKPD) – Refleksi Diri</vt:lpstr>
      <vt:lpstr>TERIMA KASIH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 BIMBINGAN KONSELING (BK)</dc:title>
  <dc:creator>USER A</dc:creator>
  <cp:lastModifiedBy>USER A</cp:lastModifiedBy>
  <cp:revision>5</cp:revision>
  <dcterms:created xsi:type="dcterms:W3CDTF">2026-07-22T01:52:07Z</dcterms:created>
  <dcterms:modified xsi:type="dcterms:W3CDTF">2026-07-22T02:48:59Z</dcterms:modified>
</cp:coreProperties>
</file>