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3" r:id="rId4"/>
    <p:sldId id="275" r:id="rId5"/>
    <p:sldId id="274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3" r:id="rId15"/>
    <p:sldId id="271" r:id="rId16"/>
    <p:sldId id="261" r:id="rId17"/>
    <p:sldId id="262" r:id="rId18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42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26C8F-2EA0-480F-871B-4E13643F1B9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E4882-56C3-40EB-B914-70FE9EB2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26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98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7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03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70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0524"/>
            <a:ext cx="13432790" cy="10196830"/>
          </a:xfrm>
          <a:custGeom>
            <a:avLst/>
            <a:gdLst/>
            <a:ahLst/>
            <a:cxnLst/>
            <a:rect l="l" t="t" r="r" b="b"/>
            <a:pathLst>
              <a:path w="13432790" h="10196830">
                <a:moveTo>
                  <a:pt x="29603" y="4808537"/>
                </a:moveTo>
                <a:lnTo>
                  <a:pt x="13322" y="4798174"/>
                </a:lnTo>
                <a:lnTo>
                  <a:pt x="8877" y="4802606"/>
                </a:lnTo>
                <a:lnTo>
                  <a:pt x="1473" y="4808537"/>
                </a:lnTo>
                <a:lnTo>
                  <a:pt x="0" y="4814455"/>
                </a:lnTo>
                <a:lnTo>
                  <a:pt x="0" y="4817415"/>
                </a:lnTo>
                <a:lnTo>
                  <a:pt x="8877" y="4821860"/>
                </a:lnTo>
                <a:lnTo>
                  <a:pt x="14795" y="4826292"/>
                </a:lnTo>
                <a:lnTo>
                  <a:pt x="29603" y="4808537"/>
                </a:lnTo>
                <a:close/>
              </a:path>
              <a:path w="13432790" h="10196830">
                <a:moveTo>
                  <a:pt x="312331" y="5585676"/>
                </a:moveTo>
                <a:lnTo>
                  <a:pt x="309905" y="5569343"/>
                </a:lnTo>
                <a:lnTo>
                  <a:pt x="299567" y="5554954"/>
                </a:lnTo>
                <a:lnTo>
                  <a:pt x="283400" y="5544464"/>
                </a:lnTo>
                <a:lnTo>
                  <a:pt x="263486" y="5539791"/>
                </a:lnTo>
                <a:lnTo>
                  <a:pt x="244843" y="5544299"/>
                </a:lnTo>
                <a:lnTo>
                  <a:pt x="229806" y="5554777"/>
                </a:lnTo>
                <a:lnTo>
                  <a:pt x="229679" y="5554954"/>
                </a:lnTo>
                <a:lnTo>
                  <a:pt x="219773" y="5569966"/>
                </a:lnTo>
                <a:lnTo>
                  <a:pt x="216115" y="5588635"/>
                </a:lnTo>
                <a:lnTo>
                  <a:pt x="217081" y="5604040"/>
                </a:lnTo>
                <a:lnTo>
                  <a:pt x="222770" y="5616397"/>
                </a:lnTo>
                <a:lnTo>
                  <a:pt x="234010" y="5624855"/>
                </a:lnTo>
                <a:lnTo>
                  <a:pt x="251637" y="5628602"/>
                </a:lnTo>
                <a:lnTo>
                  <a:pt x="274027" y="5626684"/>
                </a:lnTo>
                <a:lnTo>
                  <a:pt x="293090" y="5617692"/>
                </a:lnTo>
                <a:lnTo>
                  <a:pt x="306590" y="5603418"/>
                </a:lnTo>
                <a:lnTo>
                  <a:pt x="312331" y="5585676"/>
                </a:lnTo>
                <a:close/>
              </a:path>
              <a:path w="13432790" h="10196830">
                <a:moveTo>
                  <a:pt x="577303" y="7859674"/>
                </a:moveTo>
                <a:lnTo>
                  <a:pt x="574484" y="7851991"/>
                </a:lnTo>
                <a:lnTo>
                  <a:pt x="565823" y="7843761"/>
                </a:lnTo>
                <a:lnTo>
                  <a:pt x="554405" y="7837195"/>
                </a:lnTo>
                <a:lnTo>
                  <a:pt x="543255" y="7834516"/>
                </a:lnTo>
                <a:lnTo>
                  <a:pt x="527710" y="7836065"/>
                </a:lnTo>
                <a:lnTo>
                  <a:pt x="515493" y="7842466"/>
                </a:lnTo>
                <a:lnTo>
                  <a:pt x="508279" y="7853032"/>
                </a:lnTo>
                <a:lnTo>
                  <a:pt x="507733" y="7867078"/>
                </a:lnTo>
                <a:lnTo>
                  <a:pt x="512267" y="7875816"/>
                </a:lnTo>
                <a:lnTo>
                  <a:pt x="520674" y="7884846"/>
                </a:lnTo>
                <a:lnTo>
                  <a:pt x="531876" y="7894968"/>
                </a:lnTo>
                <a:lnTo>
                  <a:pt x="544728" y="7907045"/>
                </a:lnTo>
                <a:lnTo>
                  <a:pt x="556069" y="7892148"/>
                </a:lnTo>
                <a:lnTo>
                  <a:pt x="566572" y="7880032"/>
                </a:lnTo>
                <a:lnTo>
                  <a:pt x="574294" y="7869580"/>
                </a:lnTo>
                <a:lnTo>
                  <a:pt x="577303" y="7859674"/>
                </a:lnTo>
                <a:close/>
              </a:path>
              <a:path w="13432790" h="10196830">
                <a:moveTo>
                  <a:pt x="577303" y="1998967"/>
                </a:moveTo>
                <a:lnTo>
                  <a:pt x="574484" y="1991296"/>
                </a:lnTo>
                <a:lnTo>
                  <a:pt x="565823" y="1983054"/>
                </a:lnTo>
                <a:lnTo>
                  <a:pt x="554405" y="1976488"/>
                </a:lnTo>
                <a:lnTo>
                  <a:pt x="543255" y="1973808"/>
                </a:lnTo>
                <a:lnTo>
                  <a:pt x="527710" y="1975358"/>
                </a:lnTo>
                <a:lnTo>
                  <a:pt x="515493" y="1981758"/>
                </a:lnTo>
                <a:lnTo>
                  <a:pt x="508279" y="1992337"/>
                </a:lnTo>
                <a:lnTo>
                  <a:pt x="507733" y="2006371"/>
                </a:lnTo>
                <a:lnTo>
                  <a:pt x="512267" y="2015121"/>
                </a:lnTo>
                <a:lnTo>
                  <a:pt x="520674" y="2024138"/>
                </a:lnTo>
                <a:lnTo>
                  <a:pt x="531876" y="2034273"/>
                </a:lnTo>
                <a:lnTo>
                  <a:pt x="544728" y="2046338"/>
                </a:lnTo>
                <a:lnTo>
                  <a:pt x="556069" y="2031441"/>
                </a:lnTo>
                <a:lnTo>
                  <a:pt x="566572" y="2019325"/>
                </a:lnTo>
                <a:lnTo>
                  <a:pt x="574294" y="2008873"/>
                </a:lnTo>
                <a:lnTo>
                  <a:pt x="577303" y="1998967"/>
                </a:lnTo>
                <a:close/>
              </a:path>
              <a:path w="13432790" h="10196830">
                <a:moveTo>
                  <a:pt x="972527" y="6090450"/>
                </a:moveTo>
                <a:lnTo>
                  <a:pt x="965136" y="6087491"/>
                </a:lnTo>
                <a:lnTo>
                  <a:pt x="957732" y="6080087"/>
                </a:lnTo>
                <a:lnTo>
                  <a:pt x="951814" y="6080087"/>
                </a:lnTo>
                <a:lnTo>
                  <a:pt x="947318" y="6081585"/>
                </a:lnTo>
                <a:lnTo>
                  <a:pt x="942555" y="6085459"/>
                </a:lnTo>
                <a:lnTo>
                  <a:pt x="937234" y="6090704"/>
                </a:lnTo>
                <a:lnTo>
                  <a:pt x="931087" y="6096368"/>
                </a:lnTo>
                <a:lnTo>
                  <a:pt x="939571" y="6101156"/>
                </a:lnTo>
                <a:lnTo>
                  <a:pt x="946810" y="6105804"/>
                </a:lnTo>
                <a:lnTo>
                  <a:pt x="952106" y="6109068"/>
                </a:lnTo>
                <a:lnTo>
                  <a:pt x="954773" y="6109690"/>
                </a:lnTo>
                <a:lnTo>
                  <a:pt x="960043" y="6105233"/>
                </a:lnTo>
                <a:lnTo>
                  <a:pt x="964768" y="6100623"/>
                </a:lnTo>
                <a:lnTo>
                  <a:pt x="968921" y="6095746"/>
                </a:lnTo>
                <a:lnTo>
                  <a:pt x="972527" y="6090450"/>
                </a:lnTo>
                <a:close/>
              </a:path>
              <a:path w="13432790" h="10196830">
                <a:moveTo>
                  <a:pt x="1052093" y="4838141"/>
                </a:moveTo>
                <a:lnTo>
                  <a:pt x="1050023" y="4827079"/>
                </a:lnTo>
                <a:lnTo>
                  <a:pt x="1037666" y="4817415"/>
                </a:lnTo>
                <a:lnTo>
                  <a:pt x="1029944" y="4816907"/>
                </a:lnTo>
                <a:lnTo>
                  <a:pt x="1022489" y="4817783"/>
                </a:lnTo>
                <a:lnTo>
                  <a:pt x="1015606" y="4820323"/>
                </a:lnTo>
                <a:lnTo>
                  <a:pt x="1009535" y="4824819"/>
                </a:lnTo>
                <a:lnTo>
                  <a:pt x="1007135" y="4838535"/>
                </a:lnTo>
                <a:lnTo>
                  <a:pt x="1012507" y="4849050"/>
                </a:lnTo>
                <a:lnTo>
                  <a:pt x="1024534" y="4857077"/>
                </a:lnTo>
                <a:lnTo>
                  <a:pt x="1042111" y="4863300"/>
                </a:lnTo>
                <a:lnTo>
                  <a:pt x="1048080" y="4850308"/>
                </a:lnTo>
                <a:lnTo>
                  <a:pt x="1052093" y="4838141"/>
                </a:lnTo>
                <a:close/>
              </a:path>
              <a:path w="13432790" h="10196830">
                <a:moveTo>
                  <a:pt x="1064818" y="10063924"/>
                </a:moveTo>
                <a:lnTo>
                  <a:pt x="1064310" y="10050488"/>
                </a:lnTo>
                <a:lnTo>
                  <a:pt x="1059497" y="10040836"/>
                </a:lnTo>
                <a:lnTo>
                  <a:pt x="1050251" y="10031057"/>
                </a:lnTo>
                <a:lnTo>
                  <a:pt x="1037666" y="10019881"/>
                </a:lnTo>
                <a:lnTo>
                  <a:pt x="1022858" y="10006076"/>
                </a:lnTo>
                <a:lnTo>
                  <a:pt x="1012202" y="10020732"/>
                </a:lnTo>
                <a:lnTo>
                  <a:pt x="1003058" y="10032352"/>
                </a:lnTo>
                <a:lnTo>
                  <a:pt x="996429" y="10042296"/>
                </a:lnTo>
                <a:lnTo>
                  <a:pt x="993254" y="10051961"/>
                </a:lnTo>
                <a:lnTo>
                  <a:pt x="994460" y="10065169"/>
                </a:lnTo>
                <a:lnTo>
                  <a:pt x="1001763" y="10075456"/>
                </a:lnTo>
                <a:lnTo>
                  <a:pt x="1014069" y="10082149"/>
                </a:lnTo>
                <a:lnTo>
                  <a:pt x="1030262" y="10084524"/>
                </a:lnTo>
                <a:lnTo>
                  <a:pt x="1046403" y="10081920"/>
                </a:lnTo>
                <a:lnTo>
                  <a:pt x="1058392" y="10074719"/>
                </a:lnTo>
                <a:lnTo>
                  <a:pt x="1064818" y="10063924"/>
                </a:lnTo>
                <a:close/>
              </a:path>
              <a:path w="13432790" h="10196830">
                <a:moveTo>
                  <a:pt x="1064818" y="4203217"/>
                </a:moveTo>
                <a:lnTo>
                  <a:pt x="1064310" y="4189780"/>
                </a:lnTo>
                <a:lnTo>
                  <a:pt x="1059497" y="4180128"/>
                </a:lnTo>
                <a:lnTo>
                  <a:pt x="1050251" y="4170349"/>
                </a:lnTo>
                <a:lnTo>
                  <a:pt x="1037666" y="4159173"/>
                </a:lnTo>
                <a:lnTo>
                  <a:pt x="1022858" y="4145369"/>
                </a:lnTo>
                <a:lnTo>
                  <a:pt x="1012202" y="4160037"/>
                </a:lnTo>
                <a:lnTo>
                  <a:pt x="1003058" y="4171645"/>
                </a:lnTo>
                <a:lnTo>
                  <a:pt x="996429" y="4181589"/>
                </a:lnTo>
                <a:lnTo>
                  <a:pt x="993254" y="4191254"/>
                </a:lnTo>
                <a:lnTo>
                  <a:pt x="994460" y="4204462"/>
                </a:lnTo>
                <a:lnTo>
                  <a:pt x="1001763" y="4214761"/>
                </a:lnTo>
                <a:lnTo>
                  <a:pt x="1014069" y="4221442"/>
                </a:lnTo>
                <a:lnTo>
                  <a:pt x="1030262" y="4223829"/>
                </a:lnTo>
                <a:lnTo>
                  <a:pt x="1046403" y="4221213"/>
                </a:lnTo>
                <a:lnTo>
                  <a:pt x="1058392" y="4214012"/>
                </a:lnTo>
                <a:lnTo>
                  <a:pt x="1064818" y="4203217"/>
                </a:lnTo>
                <a:close/>
              </a:path>
              <a:path w="13432790" h="10196830">
                <a:moveTo>
                  <a:pt x="1181252" y="5402123"/>
                </a:moveTo>
                <a:lnTo>
                  <a:pt x="1174457" y="5396458"/>
                </a:lnTo>
                <a:lnTo>
                  <a:pt x="1169035" y="5391201"/>
                </a:lnTo>
                <a:lnTo>
                  <a:pt x="1164183" y="5387340"/>
                </a:lnTo>
                <a:lnTo>
                  <a:pt x="1159052" y="5385841"/>
                </a:lnTo>
                <a:lnTo>
                  <a:pt x="1153121" y="5385841"/>
                </a:lnTo>
                <a:lnTo>
                  <a:pt x="1141285" y="5391759"/>
                </a:lnTo>
                <a:lnTo>
                  <a:pt x="1141285" y="5397678"/>
                </a:lnTo>
                <a:lnTo>
                  <a:pt x="1139799" y="5403608"/>
                </a:lnTo>
                <a:lnTo>
                  <a:pt x="1148689" y="5412486"/>
                </a:lnTo>
                <a:lnTo>
                  <a:pt x="1154607" y="5413959"/>
                </a:lnTo>
                <a:lnTo>
                  <a:pt x="1159395" y="5413565"/>
                </a:lnTo>
                <a:lnTo>
                  <a:pt x="1165148" y="5410822"/>
                </a:lnTo>
                <a:lnTo>
                  <a:pt x="1172298" y="5406682"/>
                </a:lnTo>
                <a:lnTo>
                  <a:pt x="1181252" y="5402123"/>
                </a:lnTo>
                <a:close/>
              </a:path>
              <a:path w="13432790" h="10196830">
                <a:moveTo>
                  <a:pt x="1358887" y="5798832"/>
                </a:moveTo>
                <a:lnTo>
                  <a:pt x="1355712" y="5791390"/>
                </a:lnTo>
                <a:lnTo>
                  <a:pt x="1347965" y="5783669"/>
                </a:lnTo>
                <a:lnTo>
                  <a:pt x="1338186" y="5777585"/>
                </a:lnTo>
                <a:lnTo>
                  <a:pt x="1329283" y="5775147"/>
                </a:lnTo>
                <a:lnTo>
                  <a:pt x="1320050" y="5777585"/>
                </a:lnTo>
                <a:lnTo>
                  <a:pt x="1309852" y="5783478"/>
                </a:lnTo>
                <a:lnTo>
                  <a:pt x="1301597" y="5790768"/>
                </a:lnTo>
                <a:lnTo>
                  <a:pt x="1298194" y="5797359"/>
                </a:lnTo>
                <a:lnTo>
                  <a:pt x="1300530" y="5806440"/>
                </a:lnTo>
                <a:lnTo>
                  <a:pt x="1306893" y="5816778"/>
                </a:lnTo>
                <a:lnTo>
                  <a:pt x="1316304" y="5829617"/>
                </a:lnTo>
                <a:lnTo>
                  <a:pt x="1327797" y="5846203"/>
                </a:lnTo>
                <a:lnTo>
                  <a:pt x="1339532" y="5830481"/>
                </a:lnTo>
                <a:lnTo>
                  <a:pt x="1349451" y="5818073"/>
                </a:lnTo>
                <a:lnTo>
                  <a:pt x="1356321" y="5807900"/>
                </a:lnTo>
                <a:lnTo>
                  <a:pt x="1358887" y="5798832"/>
                </a:lnTo>
                <a:close/>
              </a:path>
              <a:path w="13432790" h="10196830">
                <a:moveTo>
                  <a:pt x="1448625" y="4385361"/>
                </a:moveTo>
                <a:lnTo>
                  <a:pt x="1447914" y="4371594"/>
                </a:lnTo>
                <a:lnTo>
                  <a:pt x="1441780" y="4358525"/>
                </a:lnTo>
                <a:lnTo>
                  <a:pt x="1429410" y="4345902"/>
                </a:lnTo>
                <a:lnTo>
                  <a:pt x="1414945" y="4341876"/>
                </a:lnTo>
                <a:lnTo>
                  <a:pt x="1399108" y="4343959"/>
                </a:lnTo>
                <a:lnTo>
                  <a:pt x="1382572" y="4349648"/>
                </a:lnTo>
                <a:lnTo>
                  <a:pt x="1360093" y="4360265"/>
                </a:lnTo>
                <a:lnTo>
                  <a:pt x="1349260" y="4373511"/>
                </a:lnTo>
                <a:lnTo>
                  <a:pt x="1348435" y="4394822"/>
                </a:lnTo>
                <a:lnTo>
                  <a:pt x="1355928" y="4429582"/>
                </a:lnTo>
                <a:lnTo>
                  <a:pt x="1407134" y="4419803"/>
                </a:lnTo>
                <a:lnTo>
                  <a:pt x="1426972" y="4413301"/>
                </a:lnTo>
                <a:lnTo>
                  <a:pt x="1431417" y="4411815"/>
                </a:lnTo>
                <a:lnTo>
                  <a:pt x="1434376" y="4408856"/>
                </a:lnTo>
                <a:lnTo>
                  <a:pt x="1444066" y="4398289"/>
                </a:lnTo>
                <a:lnTo>
                  <a:pt x="1448625" y="4385361"/>
                </a:lnTo>
                <a:close/>
              </a:path>
              <a:path w="13432790" h="10196830">
                <a:moveTo>
                  <a:pt x="1560207" y="5533872"/>
                </a:moveTo>
                <a:lnTo>
                  <a:pt x="1526159" y="5504256"/>
                </a:lnTo>
                <a:lnTo>
                  <a:pt x="1510131" y="5504104"/>
                </a:lnTo>
                <a:lnTo>
                  <a:pt x="1496733" y="5509628"/>
                </a:lnTo>
                <a:lnTo>
                  <a:pt x="1488059" y="5519877"/>
                </a:lnTo>
                <a:lnTo>
                  <a:pt x="1486192" y="5533872"/>
                </a:lnTo>
                <a:lnTo>
                  <a:pt x="1490103" y="5543994"/>
                </a:lnTo>
                <a:lnTo>
                  <a:pt x="1498587" y="5554954"/>
                </a:lnTo>
                <a:lnTo>
                  <a:pt x="1510131" y="5567591"/>
                </a:lnTo>
                <a:lnTo>
                  <a:pt x="1523199" y="5582717"/>
                </a:lnTo>
                <a:lnTo>
                  <a:pt x="1537093" y="5566969"/>
                </a:lnTo>
                <a:lnTo>
                  <a:pt x="1548917" y="5554408"/>
                </a:lnTo>
                <a:lnTo>
                  <a:pt x="1557121" y="5543791"/>
                </a:lnTo>
                <a:lnTo>
                  <a:pt x="1560207" y="5533872"/>
                </a:lnTo>
                <a:close/>
              </a:path>
              <a:path w="13432790" h="10196830">
                <a:moveTo>
                  <a:pt x="1709712" y="9211170"/>
                </a:moveTo>
                <a:lnTo>
                  <a:pt x="1708226" y="9206725"/>
                </a:lnTo>
                <a:lnTo>
                  <a:pt x="1708226" y="9202280"/>
                </a:lnTo>
                <a:lnTo>
                  <a:pt x="1702536" y="9193733"/>
                </a:lnTo>
                <a:lnTo>
                  <a:pt x="1694903" y="9188221"/>
                </a:lnTo>
                <a:lnTo>
                  <a:pt x="1686166" y="9186050"/>
                </a:lnTo>
                <a:lnTo>
                  <a:pt x="1677149" y="9187485"/>
                </a:lnTo>
                <a:lnTo>
                  <a:pt x="1666646" y="9191879"/>
                </a:lnTo>
                <a:lnTo>
                  <a:pt x="1657527" y="9198216"/>
                </a:lnTo>
                <a:lnTo>
                  <a:pt x="1650085" y="9206217"/>
                </a:lnTo>
                <a:lnTo>
                  <a:pt x="1644573" y="9215603"/>
                </a:lnTo>
                <a:lnTo>
                  <a:pt x="1646516" y="9223794"/>
                </a:lnTo>
                <a:lnTo>
                  <a:pt x="1653463" y="9233370"/>
                </a:lnTo>
                <a:lnTo>
                  <a:pt x="1663725" y="9245168"/>
                </a:lnTo>
                <a:lnTo>
                  <a:pt x="1675663" y="9260014"/>
                </a:lnTo>
                <a:lnTo>
                  <a:pt x="1687207" y="9245371"/>
                </a:lnTo>
                <a:lnTo>
                  <a:pt x="1696948" y="9233929"/>
                </a:lnTo>
                <a:lnTo>
                  <a:pt x="1704187" y="9224416"/>
                </a:lnTo>
                <a:lnTo>
                  <a:pt x="1708226" y="9215603"/>
                </a:lnTo>
                <a:lnTo>
                  <a:pt x="1709712" y="9211170"/>
                </a:lnTo>
                <a:close/>
              </a:path>
              <a:path w="13432790" h="10196830">
                <a:moveTo>
                  <a:pt x="1709712" y="3350463"/>
                </a:moveTo>
                <a:lnTo>
                  <a:pt x="1708226" y="3346018"/>
                </a:lnTo>
                <a:lnTo>
                  <a:pt x="1708226" y="3341586"/>
                </a:lnTo>
                <a:lnTo>
                  <a:pt x="1702536" y="3333026"/>
                </a:lnTo>
                <a:lnTo>
                  <a:pt x="1694903" y="3327514"/>
                </a:lnTo>
                <a:lnTo>
                  <a:pt x="1686166" y="3325342"/>
                </a:lnTo>
                <a:lnTo>
                  <a:pt x="1677149" y="3326777"/>
                </a:lnTo>
                <a:lnTo>
                  <a:pt x="1666646" y="3331172"/>
                </a:lnTo>
                <a:lnTo>
                  <a:pt x="1657527" y="3337509"/>
                </a:lnTo>
                <a:lnTo>
                  <a:pt x="1650085" y="3345510"/>
                </a:lnTo>
                <a:lnTo>
                  <a:pt x="1644573" y="3354908"/>
                </a:lnTo>
                <a:lnTo>
                  <a:pt x="1646516" y="3363087"/>
                </a:lnTo>
                <a:lnTo>
                  <a:pt x="1653463" y="3372662"/>
                </a:lnTo>
                <a:lnTo>
                  <a:pt x="1663725" y="3384461"/>
                </a:lnTo>
                <a:lnTo>
                  <a:pt x="1675663" y="3399307"/>
                </a:lnTo>
                <a:lnTo>
                  <a:pt x="1687207" y="3384664"/>
                </a:lnTo>
                <a:lnTo>
                  <a:pt x="1696948" y="3373221"/>
                </a:lnTo>
                <a:lnTo>
                  <a:pt x="1704187" y="3363709"/>
                </a:lnTo>
                <a:lnTo>
                  <a:pt x="1708226" y="3354908"/>
                </a:lnTo>
                <a:lnTo>
                  <a:pt x="1709712" y="3350463"/>
                </a:lnTo>
                <a:close/>
              </a:path>
              <a:path w="13432790" h="10196830">
                <a:moveTo>
                  <a:pt x="1742274" y="8564283"/>
                </a:moveTo>
                <a:lnTo>
                  <a:pt x="1733994" y="8558174"/>
                </a:lnTo>
                <a:lnTo>
                  <a:pt x="1724888" y="8553183"/>
                </a:lnTo>
                <a:lnTo>
                  <a:pt x="1715211" y="8549297"/>
                </a:lnTo>
                <a:lnTo>
                  <a:pt x="1705267" y="8546528"/>
                </a:lnTo>
                <a:lnTo>
                  <a:pt x="1686674" y="8548840"/>
                </a:lnTo>
                <a:lnTo>
                  <a:pt x="1670850" y="8558365"/>
                </a:lnTo>
                <a:lnTo>
                  <a:pt x="1661134" y="8572335"/>
                </a:lnTo>
                <a:lnTo>
                  <a:pt x="1660855" y="8587969"/>
                </a:lnTo>
                <a:lnTo>
                  <a:pt x="1667459" y="8597341"/>
                </a:lnTo>
                <a:lnTo>
                  <a:pt x="1675853" y="8605177"/>
                </a:lnTo>
                <a:lnTo>
                  <a:pt x="1685632" y="8611083"/>
                </a:lnTo>
                <a:lnTo>
                  <a:pt x="1696389" y="8614613"/>
                </a:lnTo>
                <a:lnTo>
                  <a:pt x="1713128" y="8612581"/>
                </a:lnTo>
                <a:lnTo>
                  <a:pt x="1728216" y="8601659"/>
                </a:lnTo>
                <a:lnTo>
                  <a:pt x="1738858" y="8584641"/>
                </a:lnTo>
                <a:lnTo>
                  <a:pt x="1742274" y="8564283"/>
                </a:lnTo>
                <a:close/>
              </a:path>
              <a:path w="13432790" h="10196830">
                <a:moveTo>
                  <a:pt x="1742274" y="2703588"/>
                </a:moveTo>
                <a:lnTo>
                  <a:pt x="1733994" y="2697480"/>
                </a:lnTo>
                <a:lnTo>
                  <a:pt x="1724888" y="2692476"/>
                </a:lnTo>
                <a:lnTo>
                  <a:pt x="1715211" y="2688590"/>
                </a:lnTo>
                <a:lnTo>
                  <a:pt x="1705267" y="2685821"/>
                </a:lnTo>
                <a:lnTo>
                  <a:pt x="1686674" y="2688132"/>
                </a:lnTo>
                <a:lnTo>
                  <a:pt x="1670850" y="2697657"/>
                </a:lnTo>
                <a:lnTo>
                  <a:pt x="1661134" y="2711627"/>
                </a:lnTo>
                <a:lnTo>
                  <a:pt x="1660855" y="2727261"/>
                </a:lnTo>
                <a:lnTo>
                  <a:pt x="1667459" y="2736634"/>
                </a:lnTo>
                <a:lnTo>
                  <a:pt x="1675853" y="2744470"/>
                </a:lnTo>
                <a:lnTo>
                  <a:pt x="1685632" y="2750375"/>
                </a:lnTo>
                <a:lnTo>
                  <a:pt x="1696389" y="2753906"/>
                </a:lnTo>
                <a:lnTo>
                  <a:pt x="1713128" y="2751874"/>
                </a:lnTo>
                <a:lnTo>
                  <a:pt x="1728216" y="2740964"/>
                </a:lnTo>
                <a:lnTo>
                  <a:pt x="1738858" y="2723934"/>
                </a:lnTo>
                <a:lnTo>
                  <a:pt x="1742274" y="2703588"/>
                </a:lnTo>
                <a:close/>
              </a:path>
              <a:path w="13432790" h="10196830">
                <a:moveTo>
                  <a:pt x="1792605" y="5665609"/>
                </a:moveTo>
                <a:lnTo>
                  <a:pt x="1788185" y="5655132"/>
                </a:lnTo>
                <a:lnTo>
                  <a:pt x="1781683" y="5646178"/>
                </a:lnTo>
                <a:lnTo>
                  <a:pt x="1773250" y="5639168"/>
                </a:lnTo>
                <a:lnTo>
                  <a:pt x="1763001" y="5634520"/>
                </a:lnTo>
                <a:lnTo>
                  <a:pt x="1760042" y="5633047"/>
                </a:lnTo>
                <a:lnTo>
                  <a:pt x="1752638" y="5633047"/>
                </a:lnTo>
                <a:lnTo>
                  <a:pt x="1741170" y="5635612"/>
                </a:lnTo>
                <a:lnTo>
                  <a:pt x="1731911" y="5642483"/>
                </a:lnTo>
                <a:lnTo>
                  <a:pt x="1725993" y="5652401"/>
                </a:lnTo>
                <a:lnTo>
                  <a:pt x="1724507" y="5664136"/>
                </a:lnTo>
                <a:lnTo>
                  <a:pt x="1728165" y="5672925"/>
                </a:lnTo>
                <a:lnTo>
                  <a:pt x="1735988" y="5682259"/>
                </a:lnTo>
                <a:lnTo>
                  <a:pt x="1746580" y="5693270"/>
                </a:lnTo>
                <a:lnTo>
                  <a:pt x="1758556" y="5707062"/>
                </a:lnTo>
                <a:lnTo>
                  <a:pt x="1770748" y="5694134"/>
                </a:lnTo>
                <a:lnTo>
                  <a:pt x="1781683" y="5683555"/>
                </a:lnTo>
                <a:lnTo>
                  <a:pt x="1789569" y="5674372"/>
                </a:lnTo>
                <a:lnTo>
                  <a:pt x="1792605" y="5665609"/>
                </a:lnTo>
                <a:close/>
              </a:path>
              <a:path w="13432790" h="10196830">
                <a:moveTo>
                  <a:pt x="1817001" y="5934507"/>
                </a:moveTo>
                <a:lnTo>
                  <a:pt x="1801114" y="5896534"/>
                </a:lnTo>
                <a:lnTo>
                  <a:pt x="1789226" y="5881916"/>
                </a:lnTo>
                <a:lnTo>
                  <a:pt x="1774837" y="5863971"/>
                </a:lnTo>
                <a:lnTo>
                  <a:pt x="1762239" y="5881459"/>
                </a:lnTo>
                <a:lnTo>
                  <a:pt x="1751711" y="5895048"/>
                </a:lnTo>
                <a:lnTo>
                  <a:pt x="1744243" y="5906427"/>
                </a:lnTo>
                <a:lnTo>
                  <a:pt x="1740801" y="5917260"/>
                </a:lnTo>
                <a:lnTo>
                  <a:pt x="1741855" y="5932017"/>
                </a:lnTo>
                <a:lnTo>
                  <a:pt x="1749310" y="5944273"/>
                </a:lnTo>
                <a:lnTo>
                  <a:pt x="1762861" y="5952642"/>
                </a:lnTo>
                <a:lnTo>
                  <a:pt x="1782241" y="5955741"/>
                </a:lnTo>
                <a:lnTo>
                  <a:pt x="1799018" y="5953112"/>
                </a:lnTo>
                <a:lnTo>
                  <a:pt x="1810918" y="5945759"/>
                </a:lnTo>
                <a:lnTo>
                  <a:pt x="1817001" y="5934507"/>
                </a:lnTo>
                <a:close/>
              </a:path>
              <a:path w="13432790" h="10196830">
                <a:moveTo>
                  <a:pt x="1839925" y="5090922"/>
                </a:moveTo>
                <a:lnTo>
                  <a:pt x="1835531" y="5061661"/>
                </a:lnTo>
                <a:lnTo>
                  <a:pt x="1803285" y="5068430"/>
                </a:lnTo>
                <a:lnTo>
                  <a:pt x="1788541" y="5077015"/>
                </a:lnTo>
                <a:lnTo>
                  <a:pt x="1787652" y="5093093"/>
                </a:lnTo>
                <a:lnTo>
                  <a:pt x="1797050" y="5122354"/>
                </a:lnTo>
                <a:lnTo>
                  <a:pt x="1824291" y="5115572"/>
                </a:lnTo>
                <a:lnTo>
                  <a:pt x="1837385" y="5106987"/>
                </a:lnTo>
                <a:lnTo>
                  <a:pt x="1839925" y="5090922"/>
                </a:lnTo>
                <a:close/>
              </a:path>
              <a:path w="13432790" h="10196830">
                <a:moveTo>
                  <a:pt x="1894751" y="4651629"/>
                </a:moveTo>
                <a:lnTo>
                  <a:pt x="1869554" y="4631575"/>
                </a:lnTo>
                <a:lnTo>
                  <a:pt x="1854225" y="4624425"/>
                </a:lnTo>
                <a:lnTo>
                  <a:pt x="1842490" y="4629759"/>
                </a:lnTo>
                <a:lnTo>
                  <a:pt x="1828126" y="4647184"/>
                </a:lnTo>
                <a:lnTo>
                  <a:pt x="1894751" y="4651629"/>
                </a:lnTo>
                <a:close/>
              </a:path>
              <a:path w="13432790" h="10196830">
                <a:moveTo>
                  <a:pt x="2078304" y="5929096"/>
                </a:moveTo>
                <a:lnTo>
                  <a:pt x="2076881" y="5922950"/>
                </a:lnTo>
                <a:lnTo>
                  <a:pt x="2071446" y="5915406"/>
                </a:lnTo>
                <a:lnTo>
                  <a:pt x="2063521" y="5906198"/>
                </a:lnTo>
                <a:lnTo>
                  <a:pt x="2054618" y="5895048"/>
                </a:lnTo>
                <a:lnTo>
                  <a:pt x="2045474" y="5906871"/>
                </a:lnTo>
                <a:lnTo>
                  <a:pt x="2037041" y="5916333"/>
                </a:lnTo>
                <a:lnTo>
                  <a:pt x="2031085" y="5924410"/>
                </a:lnTo>
                <a:lnTo>
                  <a:pt x="2029447" y="5932055"/>
                </a:lnTo>
                <a:lnTo>
                  <a:pt x="2032990" y="5939345"/>
                </a:lnTo>
                <a:lnTo>
                  <a:pt x="2040001" y="5945937"/>
                </a:lnTo>
                <a:lnTo>
                  <a:pt x="2048395" y="5952248"/>
                </a:lnTo>
                <a:lnTo>
                  <a:pt x="2056091" y="5958700"/>
                </a:lnTo>
                <a:lnTo>
                  <a:pt x="2062480" y="5951791"/>
                </a:lnTo>
                <a:lnTo>
                  <a:pt x="2069414" y="5944463"/>
                </a:lnTo>
                <a:lnTo>
                  <a:pt x="2075243" y="5936843"/>
                </a:lnTo>
                <a:lnTo>
                  <a:pt x="2078304" y="5929096"/>
                </a:lnTo>
                <a:close/>
              </a:path>
              <a:path w="13432790" h="10196830">
                <a:moveTo>
                  <a:pt x="2124697" y="8097494"/>
                </a:moveTo>
                <a:lnTo>
                  <a:pt x="2123071" y="8088008"/>
                </a:lnTo>
                <a:lnTo>
                  <a:pt x="2116366" y="8081213"/>
                </a:lnTo>
                <a:lnTo>
                  <a:pt x="2115985" y="8081213"/>
                </a:lnTo>
                <a:lnTo>
                  <a:pt x="2103462" y="8078762"/>
                </a:lnTo>
                <a:lnTo>
                  <a:pt x="2097100" y="8081213"/>
                </a:lnTo>
                <a:lnTo>
                  <a:pt x="2090331" y="8087271"/>
                </a:lnTo>
                <a:lnTo>
                  <a:pt x="2084933" y="8094993"/>
                </a:lnTo>
                <a:lnTo>
                  <a:pt x="2082736" y="8102435"/>
                </a:lnTo>
                <a:lnTo>
                  <a:pt x="2083854" y="8109420"/>
                </a:lnTo>
                <a:lnTo>
                  <a:pt x="2088286" y="8117243"/>
                </a:lnTo>
                <a:lnTo>
                  <a:pt x="2094395" y="8126171"/>
                </a:lnTo>
                <a:lnTo>
                  <a:pt x="2100503" y="8136483"/>
                </a:lnTo>
                <a:lnTo>
                  <a:pt x="2106892" y="8129803"/>
                </a:lnTo>
                <a:lnTo>
                  <a:pt x="2112721" y="8122983"/>
                </a:lnTo>
                <a:lnTo>
                  <a:pt x="2117991" y="8115884"/>
                </a:lnTo>
                <a:lnTo>
                  <a:pt x="2122703" y="8108366"/>
                </a:lnTo>
                <a:lnTo>
                  <a:pt x="2124697" y="8097494"/>
                </a:lnTo>
                <a:close/>
              </a:path>
              <a:path w="13432790" h="10196830">
                <a:moveTo>
                  <a:pt x="2124697" y="2236787"/>
                </a:moveTo>
                <a:lnTo>
                  <a:pt x="2123071" y="2227300"/>
                </a:lnTo>
                <a:lnTo>
                  <a:pt x="2116366" y="2220506"/>
                </a:lnTo>
                <a:lnTo>
                  <a:pt x="2115985" y="2220506"/>
                </a:lnTo>
                <a:lnTo>
                  <a:pt x="2103462" y="2218055"/>
                </a:lnTo>
                <a:lnTo>
                  <a:pt x="2097100" y="2220506"/>
                </a:lnTo>
                <a:lnTo>
                  <a:pt x="2090331" y="2226564"/>
                </a:lnTo>
                <a:lnTo>
                  <a:pt x="2084933" y="2234285"/>
                </a:lnTo>
                <a:lnTo>
                  <a:pt x="2082736" y="2241740"/>
                </a:lnTo>
                <a:lnTo>
                  <a:pt x="2083854" y="2248725"/>
                </a:lnTo>
                <a:lnTo>
                  <a:pt x="2088286" y="2256536"/>
                </a:lnTo>
                <a:lnTo>
                  <a:pt x="2094395" y="2265464"/>
                </a:lnTo>
                <a:lnTo>
                  <a:pt x="2100503" y="2275789"/>
                </a:lnTo>
                <a:lnTo>
                  <a:pt x="2106892" y="2269096"/>
                </a:lnTo>
                <a:lnTo>
                  <a:pt x="2112721" y="2262276"/>
                </a:lnTo>
                <a:lnTo>
                  <a:pt x="2117991" y="2255177"/>
                </a:lnTo>
                <a:lnTo>
                  <a:pt x="2122703" y="2247658"/>
                </a:lnTo>
                <a:lnTo>
                  <a:pt x="2124697" y="2236787"/>
                </a:lnTo>
                <a:close/>
              </a:path>
              <a:path w="13432790" h="10196830">
                <a:moveTo>
                  <a:pt x="2303665" y="9765246"/>
                </a:moveTo>
                <a:lnTo>
                  <a:pt x="2295893" y="9730740"/>
                </a:lnTo>
                <a:lnTo>
                  <a:pt x="2263292" y="9743389"/>
                </a:lnTo>
                <a:lnTo>
                  <a:pt x="2248154" y="9757575"/>
                </a:lnTo>
                <a:lnTo>
                  <a:pt x="2248103" y="9765246"/>
                </a:lnTo>
                <a:lnTo>
                  <a:pt x="2248027" y="9777578"/>
                </a:lnTo>
                <a:lnTo>
                  <a:pt x="2260371" y="9807715"/>
                </a:lnTo>
                <a:lnTo>
                  <a:pt x="2289238" y="9796526"/>
                </a:lnTo>
                <a:lnTo>
                  <a:pt x="2302560" y="9784778"/>
                </a:lnTo>
                <a:lnTo>
                  <a:pt x="2303665" y="9765246"/>
                </a:lnTo>
                <a:close/>
              </a:path>
              <a:path w="13432790" h="10196830">
                <a:moveTo>
                  <a:pt x="2303665" y="3904551"/>
                </a:moveTo>
                <a:lnTo>
                  <a:pt x="2295893" y="3870033"/>
                </a:lnTo>
                <a:lnTo>
                  <a:pt x="2263292" y="3882694"/>
                </a:lnTo>
                <a:lnTo>
                  <a:pt x="2248154" y="3896868"/>
                </a:lnTo>
                <a:lnTo>
                  <a:pt x="2248103" y="3904551"/>
                </a:lnTo>
                <a:lnTo>
                  <a:pt x="2248027" y="3916870"/>
                </a:lnTo>
                <a:lnTo>
                  <a:pt x="2260371" y="3947007"/>
                </a:lnTo>
                <a:lnTo>
                  <a:pt x="2289238" y="3935819"/>
                </a:lnTo>
                <a:lnTo>
                  <a:pt x="2302560" y="3924071"/>
                </a:lnTo>
                <a:lnTo>
                  <a:pt x="2303665" y="3904551"/>
                </a:lnTo>
                <a:close/>
              </a:path>
              <a:path w="13432790" h="10196830">
                <a:moveTo>
                  <a:pt x="2346223" y="8167573"/>
                </a:moveTo>
                <a:lnTo>
                  <a:pt x="2328494" y="8156473"/>
                </a:lnTo>
                <a:lnTo>
                  <a:pt x="2314219" y="8146478"/>
                </a:lnTo>
                <a:lnTo>
                  <a:pt x="2301887" y="8139265"/>
                </a:lnTo>
                <a:lnTo>
                  <a:pt x="2261666" y="8155851"/>
                </a:lnTo>
                <a:lnTo>
                  <a:pt x="2254453" y="8170532"/>
                </a:lnTo>
                <a:lnTo>
                  <a:pt x="2254453" y="8174977"/>
                </a:lnTo>
                <a:lnTo>
                  <a:pt x="2255926" y="8177936"/>
                </a:lnTo>
                <a:lnTo>
                  <a:pt x="2260206" y="8188693"/>
                </a:lnTo>
                <a:lnTo>
                  <a:pt x="2267953" y="8196250"/>
                </a:lnTo>
                <a:lnTo>
                  <a:pt x="2278024" y="8200136"/>
                </a:lnTo>
                <a:lnTo>
                  <a:pt x="2289975" y="8200136"/>
                </a:lnTo>
                <a:lnTo>
                  <a:pt x="2301887" y="8196720"/>
                </a:lnTo>
                <a:lnTo>
                  <a:pt x="2314219" y="8189404"/>
                </a:lnTo>
                <a:lnTo>
                  <a:pt x="2328494" y="8179321"/>
                </a:lnTo>
                <a:lnTo>
                  <a:pt x="2346223" y="8167573"/>
                </a:lnTo>
                <a:close/>
              </a:path>
              <a:path w="13432790" h="10196830">
                <a:moveTo>
                  <a:pt x="2346223" y="2306866"/>
                </a:moveTo>
                <a:lnTo>
                  <a:pt x="2328494" y="2295766"/>
                </a:lnTo>
                <a:lnTo>
                  <a:pt x="2314219" y="2285771"/>
                </a:lnTo>
                <a:lnTo>
                  <a:pt x="2301887" y="2278557"/>
                </a:lnTo>
                <a:lnTo>
                  <a:pt x="2261666" y="2295144"/>
                </a:lnTo>
                <a:lnTo>
                  <a:pt x="2254453" y="2309825"/>
                </a:lnTo>
                <a:lnTo>
                  <a:pt x="2254453" y="2314270"/>
                </a:lnTo>
                <a:lnTo>
                  <a:pt x="2255926" y="2317229"/>
                </a:lnTo>
                <a:lnTo>
                  <a:pt x="2260206" y="2327986"/>
                </a:lnTo>
                <a:lnTo>
                  <a:pt x="2267953" y="2335555"/>
                </a:lnTo>
                <a:lnTo>
                  <a:pt x="2278024" y="2339429"/>
                </a:lnTo>
                <a:lnTo>
                  <a:pt x="2289975" y="2339429"/>
                </a:lnTo>
                <a:lnTo>
                  <a:pt x="2301887" y="2336012"/>
                </a:lnTo>
                <a:lnTo>
                  <a:pt x="2314219" y="2328697"/>
                </a:lnTo>
                <a:lnTo>
                  <a:pt x="2328494" y="2318613"/>
                </a:lnTo>
                <a:lnTo>
                  <a:pt x="2346223" y="2306866"/>
                </a:lnTo>
                <a:close/>
              </a:path>
              <a:path w="13432790" h="10196830">
                <a:moveTo>
                  <a:pt x="2395080" y="4394060"/>
                </a:moveTo>
                <a:lnTo>
                  <a:pt x="2389162" y="4382211"/>
                </a:lnTo>
                <a:lnTo>
                  <a:pt x="2380272" y="4379252"/>
                </a:lnTo>
                <a:lnTo>
                  <a:pt x="2374354" y="4383697"/>
                </a:lnTo>
                <a:lnTo>
                  <a:pt x="2368435" y="4385170"/>
                </a:lnTo>
                <a:lnTo>
                  <a:pt x="2378799" y="4402937"/>
                </a:lnTo>
                <a:lnTo>
                  <a:pt x="2395080" y="4394060"/>
                </a:lnTo>
                <a:close/>
              </a:path>
              <a:path w="13432790" h="10196830">
                <a:moveTo>
                  <a:pt x="2578633" y="5452453"/>
                </a:moveTo>
                <a:lnTo>
                  <a:pt x="2568244" y="5439549"/>
                </a:lnTo>
                <a:lnTo>
                  <a:pt x="2558834" y="5426913"/>
                </a:lnTo>
                <a:lnTo>
                  <a:pt x="2549702" y="5417058"/>
                </a:lnTo>
                <a:lnTo>
                  <a:pt x="2540139" y="5412486"/>
                </a:lnTo>
                <a:lnTo>
                  <a:pt x="2524531" y="5414315"/>
                </a:lnTo>
                <a:lnTo>
                  <a:pt x="2516276" y="5422658"/>
                </a:lnTo>
                <a:lnTo>
                  <a:pt x="2513292" y="5435168"/>
                </a:lnTo>
                <a:lnTo>
                  <a:pt x="2513355" y="5439549"/>
                </a:lnTo>
                <a:lnTo>
                  <a:pt x="2513495" y="5449494"/>
                </a:lnTo>
                <a:lnTo>
                  <a:pt x="2516365" y="5464594"/>
                </a:lnTo>
                <a:lnTo>
                  <a:pt x="2523121" y="5475948"/>
                </a:lnTo>
                <a:lnTo>
                  <a:pt x="2534310" y="5482590"/>
                </a:lnTo>
                <a:lnTo>
                  <a:pt x="2550503" y="5483542"/>
                </a:lnTo>
                <a:lnTo>
                  <a:pt x="2557818" y="5479923"/>
                </a:lnTo>
                <a:lnTo>
                  <a:pt x="2564574" y="5472430"/>
                </a:lnTo>
                <a:lnTo>
                  <a:pt x="2571318" y="5462714"/>
                </a:lnTo>
                <a:lnTo>
                  <a:pt x="2578633" y="5452453"/>
                </a:lnTo>
                <a:close/>
              </a:path>
              <a:path w="13432790" h="10196830">
                <a:moveTo>
                  <a:pt x="2603792" y="6638455"/>
                </a:moveTo>
                <a:lnTo>
                  <a:pt x="2602484" y="6630886"/>
                </a:lnTo>
                <a:lnTo>
                  <a:pt x="2595473" y="6621246"/>
                </a:lnTo>
                <a:lnTo>
                  <a:pt x="2584856" y="6609093"/>
                </a:lnTo>
                <a:lnTo>
                  <a:pt x="2572715" y="6594043"/>
                </a:lnTo>
                <a:lnTo>
                  <a:pt x="2560955" y="6608686"/>
                </a:lnTo>
                <a:lnTo>
                  <a:pt x="2550871" y="6620129"/>
                </a:lnTo>
                <a:lnTo>
                  <a:pt x="2543568" y="6629641"/>
                </a:lnTo>
                <a:lnTo>
                  <a:pt x="2540139" y="6638455"/>
                </a:lnTo>
                <a:lnTo>
                  <a:pt x="2543479" y="6646342"/>
                </a:lnTo>
                <a:lnTo>
                  <a:pt x="2551252" y="6654914"/>
                </a:lnTo>
                <a:lnTo>
                  <a:pt x="2560129" y="6661556"/>
                </a:lnTo>
                <a:lnTo>
                  <a:pt x="2566784" y="6663614"/>
                </a:lnTo>
                <a:lnTo>
                  <a:pt x="2578404" y="6659677"/>
                </a:lnTo>
                <a:lnTo>
                  <a:pt x="2589733" y="6653250"/>
                </a:lnTo>
                <a:lnTo>
                  <a:pt x="2598851" y="6645707"/>
                </a:lnTo>
                <a:lnTo>
                  <a:pt x="2603792" y="6638455"/>
                </a:lnTo>
                <a:close/>
              </a:path>
              <a:path w="13432790" h="10196830">
                <a:moveTo>
                  <a:pt x="2603792" y="777748"/>
                </a:moveTo>
                <a:lnTo>
                  <a:pt x="2602484" y="770178"/>
                </a:lnTo>
                <a:lnTo>
                  <a:pt x="2595473" y="760539"/>
                </a:lnTo>
                <a:lnTo>
                  <a:pt x="2584856" y="748398"/>
                </a:lnTo>
                <a:lnTo>
                  <a:pt x="2572715" y="733336"/>
                </a:lnTo>
                <a:lnTo>
                  <a:pt x="2560955" y="747979"/>
                </a:lnTo>
                <a:lnTo>
                  <a:pt x="2550871" y="759421"/>
                </a:lnTo>
                <a:lnTo>
                  <a:pt x="2543568" y="768934"/>
                </a:lnTo>
                <a:lnTo>
                  <a:pt x="2540139" y="777748"/>
                </a:lnTo>
                <a:lnTo>
                  <a:pt x="2543479" y="785634"/>
                </a:lnTo>
                <a:lnTo>
                  <a:pt x="2551252" y="794207"/>
                </a:lnTo>
                <a:lnTo>
                  <a:pt x="2560129" y="800849"/>
                </a:lnTo>
                <a:lnTo>
                  <a:pt x="2566784" y="802906"/>
                </a:lnTo>
                <a:lnTo>
                  <a:pt x="2578404" y="798982"/>
                </a:lnTo>
                <a:lnTo>
                  <a:pt x="2589733" y="792543"/>
                </a:lnTo>
                <a:lnTo>
                  <a:pt x="2598851" y="785012"/>
                </a:lnTo>
                <a:lnTo>
                  <a:pt x="2603792" y="777748"/>
                </a:lnTo>
                <a:close/>
              </a:path>
              <a:path w="13432790" h="10196830">
                <a:moveTo>
                  <a:pt x="2612682" y="6695884"/>
                </a:moveTo>
                <a:lnTo>
                  <a:pt x="2594978" y="6687159"/>
                </a:lnTo>
                <a:lnTo>
                  <a:pt x="2581033" y="6679412"/>
                </a:lnTo>
                <a:lnTo>
                  <a:pt x="2569591" y="6673609"/>
                </a:lnTo>
                <a:lnTo>
                  <a:pt x="2534196" y="6689458"/>
                </a:lnTo>
                <a:lnTo>
                  <a:pt x="2532748" y="6695884"/>
                </a:lnTo>
                <a:lnTo>
                  <a:pt x="2538247" y="6706133"/>
                </a:lnTo>
                <a:lnTo>
                  <a:pt x="2545689" y="6714566"/>
                </a:lnTo>
                <a:lnTo>
                  <a:pt x="2554808" y="6721068"/>
                </a:lnTo>
                <a:lnTo>
                  <a:pt x="2565311" y="6725488"/>
                </a:lnTo>
                <a:lnTo>
                  <a:pt x="2573756" y="6724396"/>
                </a:lnTo>
                <a:lnTo>
                  <a:pt x="2583992" y="6717906"/>
                </a:lnTo>
                <a:lnTo>
                  <a:pt x="2596743" y="6707797"/>
                </a:lnTo>
                <a:lnTo>
                  <a:pt x="2612682" y="6695884"/>
                </a:lnTo>
                <a:close/>
              </a:path>
              <a:path w="13432790" h="10196830">
                <a:moveTo>
                  <a:pt x="2683726" y="4694555"/>
                </a:moveTo>
                <a:lnTo>
                  <a:pt x="2666873" y="4682807"/>
                </a:lnTo>
                <a:lnTo>
                  <a:pt x="2653195" y="4672723"/>
                </a:lnTo>
                <a:lnTo>
                  <a:pt x="2641320" y="4665319"/>
                </a:lnTo>
                <a:lnTo>
                  <a:pt x="2641181" y="4665319"/>
                </a:lnTo>
                <a:lnTo>
                  <a:pt x="2630436" y="4661979"/>
                </a:lnTo>
                <a:lnTo>
                  <a:pt x="2619705" y="4665319"/>
                </a:lnTo>
                <a:lnTo>
                  <a:pt x="2610091" y="4670869"/>
                </a:lnTo>
                <a:lnTo>
                  <a:pt x="2602128" y="4678642"/>
                </a:lnTo>
                <a:lnTo>
                  <a:pt x="2596400" y="4688624"/>
                </a:lnTo>
                <a:lnTo>
                  <a:pt x="2596743" y="4701425"/>
                </a:lnTo>
                <a:lnTo>
                  <a:pt x="2603614" y="4712132"/>
                </a:lnTo>
                <a:lnTo>
                  <a:pt x="2615755" y="4719231"/>
                </a:lnTo>
                <a:lnTo>
                  <a:pt x="2631922" y="4721199"/>
                </a:lnTo>
                <a:lnTo>
                  <a:pt x="2642095" y="4718901"/>
                </a:lnTo>
                <a:lnTo>
                  <a:pt x="2653385" y="4712868"/>
                </a:lnTo>
                <a:lnTo>
                  <a:pt x="2666898" y="4704334"/>
                </a:lnTo>
                <a:lnTo>
                  <a:pt x="2683726" y="4694555"/>
                </a:lnTo>
                <a:close/>
              </a:path>
              <a:path w="13432790" h="10196830">
                <a:moveTo>
                  <a:pt x="2843606" y="4928438"/>
                </a:moveTo>
                <a:lnTo>
                  <a:pt x="2840113" y="4924044"/>
                </a:lnTo>
                <a:lnTo>
                  <a:pt x="2833420" y="4918811"/>
                </a:lnTo>
                <a:lnTo>
                  <a:pt x="2825902" y="4914697"/>
                </a:lnTo>
                <a:lnTo>
                  <a:pt x="2819920" y="4913630"/>
                </a:lnTo>
                <a:lnTo>
                  <a:pt x="2802636" y="4919535"/>
                </a:lnTo>
                <a:lnTo>
                  <a:pt x="2793822" y="4929733"/>
                </a:lnTo>
                <a:lnTo>
                  <a:pt x="2791396" y="4942979"/>
                </a:lnTo>
                <a:lnTo>
                  <a:pt x="2793250" y="4957851"/>
                </a:lnTo>
                <a:lnTo>
                  <a:pt x="2793276" y="4961001"/>
                </a:lnTo>
                <a:lnTo>
                  <a:pt x="2797708" y="4963960"/>
                </a:lnTo>
                <a:lnTo>
                  <a:pt x="2802153" y="4968405"/>
                </a:lnTo>
                <a:lnTo>
                  <a:pt x="2822575" y="4966106"/>
                </a:lnTo>
                <a:lnTo>
                  <a:pt x="2835643" y="4957851"/>
                </a:lnTo>
                <a:lnTo>
                  <a:pt x="2842323" y="4944884"/>
                </a:lnTo>
                <a:lnTo>
                  <a:pt x="2843606" y="4928438"/>
                </a:lnTo>
                <a:close/>
              </a:path>
              <a:path w="13432790" h="10196830">
                <a:moveTo>
                  <a:pt x="2922054" y="4397019"/>
                </a:moveTo>
                <a:lnTo>
                  <a:pt x="2915120" y="4390885"/>
                </a:lnTo>
                <a:lnTo>
                  <a:pt x="2907627" y="4385729"/>
                </a:lnTo>
                <a:lnTo>
                  <a:pt x="2899575" y="4381398"/>
                </a:lnTo>
                <a:lnTo>
                  <a:pt x="2890964" y="4377779"/>
                </a:lnTo>
                <a:lnTo>
                  <a:pt x="2873743" y="4379201"/>
                </a:lnTo>
                <a:lnTo>
                  <a:pt x="2856369" y="4388129"/>
                </a:lnTo>
                <a:lnTo>
                  <a:pt x="2843720" y="4401502"/>
                </a:lnTo>
                <a:lnTo>
                  <a:pt x="2840634" y="4416260"/>
                </a:lnTo>
                <a:lnTo>
                  <a:pt x="2846146" y="4426509"/>
                </a:lnTo>
                <a:lnTo>
                  <a:pt x="2853588" y="4434954"/>
                </a:lnTo>
                <a:lnTo>
                  <a:pt x="2862707" y="4441444"/>
                </a:lnTo>
                <a:lnTo>
                  <a:pt x="2873210" y="4445863"/>
                </a:lnTo>
                <a:lnTo>
                  <a:pt x="2890202" y="4443857"/>
                </a:lnTo>
                <a:lnTo>
                  <a:pt x="2905963" y="4433100"/>
                </a:lnTo>
                <a:lnTo>
                  <a:pt x="2917545" y="4416514"/>
                </a:lnTo>
                <a:lnTo>
                  <a:pt x="2917609" y="4416260"/>
                </a:lnTo>
                <a:lnTo>
                  <a:pt x="2922054" y="4397019"/>
                </a:lnTo>
                <a:close/>
              </a:path>
              <a:path w="13432790" h="10196830">
                <a:moveTo>
                  <a:pt x="3081921" y="9479102"/>
                </a:moveTo>
                <a:lnTo>
                  <a:pt x="3080448" y="9476130"/>
                </a:lnTo>
                <a:lnTo>
                  <a:pt x="3080448" y="9471698"/>
                </a:lnTo>
                <a:lnTo>
                  <a:pt x="3076206" y="9462046"/>
                </a:lnTo>
                <a:lnTo>
                  <a:pt x="3068790" y="9455594"/>
                </a:lnTo>
                <a:lnTo>
                  <a:pt x="3059417" y="9452750"/>
                </a:lnTo>
                <a:lnTo>
                  <a:pt x="3049359" y="9453931"/>
                </a:lnTo>
                <a:lnTo>
                  <a:pt x="3038881" y="9458554"/>
                </a:lnTo>
                <a:lnTo>
                  <a:pt x="3029928" y="9465399"/>
                </a:lnTo>
                <a:lnTo>
                  <a:pt x="3022917" y="9473921"/>
                </a:lnTo>
                <a:lnTo>
                  <a:pt x="3018269" y="9483534"/>
                </a:lnTo>
                <a:lnTo>
                  <a:pt x="3020428" y="9489897"/>
                </a:lnTo>
                <a:lnTo>
                  <a:pt x="3027705" y="9497784"/>
                </a:lnTo>
                <a:lnTo>
                  <a:pt x="3038043" y="9507055"/>
                </a:lnTo>
                <a:lnTo>
                  <a:pt x="3049359" y="9517583"/>
                </a:lnTo>
                <a:lnTo>
                  <a:pt x="3060039" y="9507474"/>
                </a:lnTo>
                <a:lnTo>
                  <a:pt x="3069348" y="9498889"/>
                </a:lnTo>
                <a:lnTo>
                  <a:pt x="3076422" y="9491142"/>
                </a:lnTo>
                <a:lnTo>
                  <a:pt x="3080448" y="9483534"/>
                </a:lnTo>
                <a:lnTo>
                  <a:pt x="3081921" y="9479102"/>
                </a:lnTo>
                <a:close/>
              </a:path>
              <a:path w="13432790" h="10196830">
                <a:moveTo>
                  <a:pt x="3081921" y="3618395"/>
                </a:moveTo>
                <a:lnTo>
                  <a:pt x="3080448" y="3615436"/>
                </a:lnTo>
                <a:lnTo>
                  <a:pt x="3080448" y="3610991"/>
                </a:lnTo>
                <a:lnTo>
                  <a:pt x="3076206" y="3601351"/>
                </a:lnTo>
                <a:lnTo>
                  <a:pt x="3068790" y="3594887"/>
                </a:lnTo>
                <a:lnTo>
                  <a:pt x="3059417" y="3592042"/>
                </a:lnTo>
                <a:lnTo>
                  <a:pt x="3049359" y="3593223"/>
                </a:lnTo>
                <a:lnTo>
                  <a:pt x="3038881" y="3597859"/>
                </a:lnTo>
                <a:lnTo>
                  <a:pt x="3029928" y="3604704"/>
                </a:lnTo>
                <a:lnTo>
                  <a:pt x="3022917" y="3613213"/>
                </a:lnTo>
                <a:lnTo>
                  <a:pt x="3018269" y="3622827"/>
                </a:lnTo>
                <a:lnTo>
                  <a:pt x="3020428" y="3629190"/>
                </a:lnTo>
                <a:lnTo>
                  <a:pt x="3027705" y="3637076"/>
                </a:lnTo>
                <a:lnTo>
                  <a:pt x="3038043" y="3646360"/>
                </a:lnTo>
                <a:lnTo>
                  <a:pt x="3049359" y="3656876"/>
                </a:lnTo>
                <a:lnTo>
                  <a:pt x="3060039" y="3646767"/>
                </a:lnTo>
                <a:lnTo>
                  <a:pt x="3069348" y="3638194"/>
                </a:lnTo>
                <a:lnTo>
                  <a:pt x="3076422" y="3630447"/>
                </a:lnTo>
                <a:lnTo>
                  <a:pt x="3080448" y="3622827"/>
                </a:lnTo>
                <a:lnTo>
                  <a:pt x="3081921" y="3618395"/>
                </a:lnTo>
                <a:close/>
              </a:path>
              <a:path w="13432790" h="10196830">
                <a:moveTo>
                  <a:pt x="3121888" y="8904745"/>
                </a:moveTo>
                <a:lnTo>
                  <a:pt x="3108960" y="8894966"/>
                </a:lnTo>
                <a:lnTo>
                  <a:pt x="3098393" y="8886431"/>
                </a:lnTo>
                <a:lnTo>
                  <a:pt x="3089211" y="8880399"/>
                </a:lnTo>
                <a:lnTo>
                  <a:pt x="3080448" y="8878100"/>
                </a:lnTo>
                <a:lnTo>
                  <a:pt x="3071812" y="8881186"/>
                </a:lnTo>
                <a:lnTo>
                  <a:pt x="3063608" y="8887168"/>
                </a:lnTo>
                <a:lnTo>
                  <a:pt x="3047873" y="8901786"/>
                </a:lnTo>
                <a:lnTo>
                  <a:pt x="3054350" y="8909266"/>
                </a:lnTo>
                <a:lnTo>
                  <a:pt x="3060827" y="8917153"/>
                </a:lnTo>
                <a:lnTo>
                  <a:pt x="3067862" y="8923642"/>
                </a:lnTo>
                <a:lnTo>
                  <a:pt x="3076003" y="8926957"/>
                </a:lnTo>
                <a:lnTo>
                  <a:pt x="3085249" y="8925776"/>
                </a:lnTo>
                <a:lnTo>
                  <a:pt x="3095612" y="8920848"/>
                </a:lnTo>
                <a:lnTo>
                  <a:pt x="3121888" y="8904745"/>
                </a:lnTo>
                <a:close/>
              </a:path>
              <a:path w="13432790" h="10196830">
                <a:moveTo>
                  <a:pt x="3121888" y="3044050"/>
                </a:moveTo>
                <a:lnTo>
                  <a:pt x="3108960" y="3034258"/>
                </a:lnTo>
                <a:lnTo>
                  <a:pt x="3098393" y="3025724"/>
                </a:lnTo>
                <a:lnTo>
                  <a:pt x="3089211" y="3019691"/>
                </a:lnTo>
                <a:lnTo>
                  <a:pt x="3080448" y="3017405"/>
                </a:lnTo>
                <a:lnTo>
                  <a:pt x="3071812" y="3020479"/>
                </a:lnTo>
                <a:lnTo>
                  <a:pt x="3063608" y="3026460"/>
                </a:lnTo>
                <a:lnTo>
                  <a:pt x="3047873" y="3041078"/>
                </a:lnTo>
                <a:lnTo>
                  <a:pt x="3054350" y="3048558"/>
                </a:lnTo>
                <a:lnTo>
                  <a:pt x="3060827" y="3056445"/>
                </a:lnTo>
                <a:lnTo>
                  <a:pt x="3067862" y="3062948"/>
                </a:lnTo>
                <a:lnTo>
                  <a:pt x="3076003" y="3066250"/>
                </a:lnTo>
                <a:lnTo>
                  <a:pt x="3085249" y="3065068"/>
                </a:lnTo>
                <a:lnTo>
                  <a:pt x="3095612" y="3060141"/>
                </a:lnTo>
                <a:lnTo>
                  <a:pt x="3121888" y="3044050"/>
                </a:lnTo>
                <a:close/>
              </a:path>
              <a:path w="13432790" h="10196830">
                <a:moveTo>
                  <a:pt x="3547084" y="10196487"/>
                </a:moveTo>
                <a:lnTo>
                  <a:pt x="3537851" y="10192588"/>
                </a:lnTo>
                <a:lnTo>
                  <a:pt x="3527120" y="10195916"/>
                </a:lnTo>
                <a:lnTo>
                  <a:pt x="3526142" y="10196487"/>
                </a:lnTo>
                <a:lnTo>
                  <a:pt x="3547084" y="10196487"/>
                </a:lnTo>
                <a:close/>
              </a:path>
              <a:path w="13432790" h="10196830">
                <a:moveTo>
                  <a:pt x="3565512" y="7504392"/>
                </a:moveTo>
                <a:lnTo>
                  <a:pt x="3560788" y="7493127"/>
                </a:lnTo>
                <a:lnTo>
                  <a:pt x="3547199" y="7483805"/>
                </a:lnTo>
                <a:lnTo>
                  <a:pt x="3523043" y="7476287"/>
                </a:lnTo>
                <a:lnTo>
                  <a:pt x="3543770" y="7522172"/>
                </a:lnTo>
                <a:lnTo>
                  <a:pt x="3563010" y="7517727"/>
                </a:lnTo>
                <a:lnTo>
                  <a:pt x="3565512" y="7504392"/>
                </a:lnTo>
                <a:close/>
              </a:path>
              <a:path w="13432790" h="10196830">
                <a:moveTo>
                  <a:pt x="3565512" y="1643684"/>
                </a:moveTo>
                <a:lnTo>
                  <a:pt x="3560788" y="1632419"/>
                </a:lnTo>
                <a:lnTo>
                  <a:pt x="3547199" y="1623098"/>
                </a:lnTo>
                <a:lnTo>
                  <a:pt x="3523043" y="1615579"/>
                </a:lnTo>
                <a:lnTo>
                  <a:pt x="3543770" y="1661464"/>
                </a:lnTo>
                <a:lnTo>
                  <a:pt x="3563010" y="1657032"/>
                </a:lnTo>
                <a:lnTo>
                  <a:pt x="3565512" y="1643684"/>
                </a:lnTo>
                <a:close/>
              </a:path>
              <a:path w="13432790" h="10196830">
                <a:moveTo>
                  <a:pt x="3568941" y="4361485"/>
                </a:moveTo>
                <a:lnTo>
                  <a:pt x="3564280" y="4351248"/>
                </a:lnTo>
                <a:lnTo>
                  <a:pt x="3557282" y="4342803"/>
                </a:lnTo>
                <a:lnTo>
                  <a:pt x="3548329" y="4336300"/>
                </a:lnTo>
                <a:lnTo>
                  <a:pt x="3537851" y="4331881"/>
                </a:lnTo>
                <a:lnTo>
                  <a:pt x="3527120" y="4335208"/>
                </a:lnTo>
                <a:lnTo>
                  <a:pt x="3517493" y="4340771"/>
                </a:lnTo>
                <a:lnTo>
                  <a:pt x="3509543" y="4348531"/>
                </a:lnTo>
                <a:lnTo>
                  <a:pt x="3503803" y="4358525"/>
                </a:lnTo>
                <a:lnTo>
                  <a:pt x="3505746" y="4366717"/>
                </a:lnTo>
                <a:lnTo>
                  <a:pt x="3512680" y="4376293"/>
                </a:lnTo>
                <a:lnTo>
                  <a:pt x="3522954" y="4388091"/>
                </a:lnTo>
                <a:lnTo>
                  <a:pt x="3534892" y="4402937"/>
                </a:lnTo>
                <a:lnTo>
                  <a:pt x="3547910" y="4389171"/>
                </a:lnTo>
                <a:lnTo>
                  <a:pt x="3559124" y="4378325"/>
                </a:lnTo>
                <a:lnTo>
                  <a:pt x="3566731" y="4369422"/>
                </a:lnTo>
                <a:lnTo>
                  <a:pt x="3568941" y="4361485"/>
                </a:lnTo>
                <a:close/>
              </a:path>
              <a:path w="13432790" h="10196830">
                <a:moveTo>
                  <a:pt x="3571900" y="5948642"/>
                </a:moveTo>
                <a:lnTo>
                  <a:pt x="3569233" y="5938952"/>
                </a:lnTo>
                <a:lnTo>
                  <a:pt x="3562832" y="5929947"/>
                </a:lnTo>
                <a:lnTo>
                  <a:pt x="3548215" y="5914593"/>
                </a:lnTo>
                <a:lnTo>
                  <a:pt x="3523094" y="5919495"/>
                </a:lnTo>
                <a:lnTo>
                  <a:pt x="3502698" y="5930506"/>
                </a:lnTo>
                <a:lnTo>
                  <a:pt x="3489502" y="5945403"/>
                </a:lnTo>
                <a:lnTo>
                  <a:pt x="3486035" y="5961964"/>
                </a:lnTo>
                <a:lnTo>
                  <a:pt x="3490645" y="5976378"/>
                </a:lnTo>
                <a:lnTo>
                  <a:pt x="3499548" y="5986208"/>
                </a:lnTo>
                <a:lnTo>
                  <a:pt x="3512058" y="5991314"/>
                </a:lnTo>
                <a:lnTo>
                  <a:pt x="3527488" y="5991568"/>
                </a:lnTo>
                <a:lnTo>
                  <a:pt x="3546081" y="5987148"/>
                </a:lnTo>
                <a:lnTo>
                  <a:pt x="3560788" y="5978436"/>
                </a:lnTo>
                <a:lnTo>
                  <a:pt x="3569957" y="5965545"/>
                </a:lnTo>
                <a:lnTo>
                  <a:pt x="3571900" y="5948642"/>
                </a:lnTo>
                <a:close/>
              </a:path>
              <a:path w="13432790" h="10196830">
                <a:moveTo>
                  <a:pt x="3571900" y="87934"/>
                </a:moveTo>
                <a:lnTo>
                  <a:pt x="3569233" y="78244"/>
                </a:lnTo>
                <a:lnTo>
                  <a:pt x="3562832" y="69253"/>
                </a:lnTo>
                <a:lnTo>
                  <a:pt x="3548215" y="53886"/>
                </a:lnTo>
                <a:lnTo>
                  <a:pt x="3523094" y="58788"/>
                </a:lnTo>
                <a:lnTo>
                  <a:pt x="3502698" y="69799"/>
                </a:lnTo>
                <a:lnTo>
                  <a:pt x="3489502" y="84696"/>
                </a:lnTo>
                <a:lnTo>
                  <a:pt x="3486035" y="101257"/>
                </a:lnTo>
                <a:lnTo>
                  <a:pt x="3490645" y="115671"/>
                </a:lnTo>
                <a:lnTo>
                  <a:pt x="3499548" y="125501"/>
                </a:lnTo>
                <a:lnTo>
                  <a:pt x="3512058" y="130606"/>
                </a:lnTo>
                <a:lnTo>
                  <a:pt x="3527488" y="130860"/>
                </a:lnTo>
                <a:lnTo>
                  <a:pt x="3546081" y="126453"/>
                </a:lnTo>
                <a:lnTo>
                  <a:pt x="3560788" y="117729"/>
                </a:lnTo>
                <a:lnTo>
                  <a:pt x="3569957" y="104851"/>
                </a:lnTo>
                <a:lnTo>
                  <a:pt x="3571900" y="87934"/>
                </a:lnTo>
                <a:close/>
              </a:path>
              <a:path w="13432790" h="10196830">
                <a:moveTo>
                  <a:pt x="3906443" y="8142414"/>
                </a:moveTo>
                <a:lnTo>
                  <a:pt x="3885857" y="8129778"/>
                </a:lnTo>
                <a:lnTo>
                  <a:pt x="3869436" y="8119097"/>
                </a:lnTo>
                <a:lnTo>
                  <a:pt x="3855224" y="8111185"/>
                </a:lnTo>
                <a:lnTo>
                  <a:pt x="3841305" y="8106880"/>
                </a:lnTo>
                <a:lnTo>
                  <a:pt x="3832885" y="8109013"/>
                </a:lnTo>
                <a:lnTo>
                  <a:pt x="3822801" y="8116138"/>
                </a:lnTo>
                <a:lnTo>
                  <a:pt x="3813822" y="8126031"/>
                </a:lnTo>
                <a:lnTo>
                  <a:pt x="3808742" y="8136483"/>
                </a:lnTo>
                <a:lnTo>
                  <a:pt x="3808666" y="8150136"/>
                </a:lnTo>
                <a:lnTo>
                  <a:pt x="3815956" y="8161287"/>
                </a:lnTo>
                <a:lnTo>
                  <a:pt x="3828516" y="8168538"/>
                </a:lnTo>
                <a:lnTo>
                  <a:pt x="3844264" y="8170532"/>
                </a:lnTo>
                <a:lnTo>
                  <a:pt x="3856685" y="8167598"/>
                </a:lnTo>
                <a:lnTo>
                  <a:pt x="3870350" y="8161464"/>
                </a:lnTo>
                <a:lnTo>
                  <a:pt x="3906443" y="8142414"/>
                </a:lnTo>
                <a:close/>
              </a:path>
              <a:path w="13432790" h="10196830">
                <a:moveTo>
                  <a:pt x="3906443" y="2281707"/>
                </a:moveTo>
                <a:lnTo>
                  <a:pt x="3885857" y="2269071"/>
                </a:lnTo>
                <a:lnTo>
                  <a:pt x="3869436" y="2258390"/>
                </a:lnTo>
                <a:lnTo>
                  <a:pt x="3855224" y="2250478"/>
                </a:lnTo>
                <a:lnTo>
                  <a:pt x="3841305" y="2246172"/>
                </a:lnTo>
                <a:lnTo>
                  <a:pt x="3832885" y="2248306"/>
                </a:lnTo>
                <a:lnTo>
                  <a:pt x="3822801" y="2255431"/>
                </a:lnTo>
                <a:lnTo>
                  <a:pt x="3813822" y="2265324"/>
                </a:lnTo>
                <a:lnTo>
                  <a:pt x="3808742" y="2275789"/>
                </a:lnTo>
                <a:lnTo>
                  <a:pt x="3808666" y="2289429"/>
                </a:lnTo>
                <a:lnTo>
                  <a:pt x="3815956" y="2300579"/>
                </a:lnTo>
                <a:lnTo>
                  <a:pt x="3828516" y="2307844"/>
                </a:lnTo>
                <a:lnTo>
                  <a:pt x="3844264" y="2309825"/>
                </a:lnTo>
                <a:lnTo>
                  <a:pt x="3856685" y="2306891"/>
                </a:lnTo>
                <a:lnTo>
                  <a:pt x="3870350" y="2300757"/>
                </a:lnTo>
                <a:lnTo>
                  <a:pt x="3906443" y="2281707"/>
                </a:lnTo>
                <a:close/>
              </a:path>
              <a:path w="13432790" h="10196830">
                <a:moveTo>
                  <a:pt x="4126992" y="8712314"/>
                </a:moveTo>
                <a:lnTo>
                  <a:pt x="4125912" y="8703869"/>
                </a:lnTo>
                <a:lnTo>
                  <a:pt x="4119410" y="8693620"/>
                </a:lnTo>
                <a:lnTo>
                  <a:pt x="4109301" y="8680882"/>
                </a:lnTo>
                <a:lnTo>
                  <a:pt x="4097388" y="8664943"/>
                </a:lnTo>
                <a:lnTo>
                  <a:pt x="4084180" y="8680882"/>
                </a:lnTo>
                <a:lnTo>
                  <a:pt x="4073525" y="8694001"/>
                </a:lnTo>
                <a:lnTo>
                  <a:pt x="4065955" y="8705126"/>
                </a:lnTo>
                <a:lnTo>
                  <a:pt x="4061866" y="8715273"/>
                </a:lnTo>
                <a:lnTo>
                  <a:pt x="4064825" y="8722309"/>
                </a:lnTo>
                <a:lnTo>
                  <a:pt x="4073334" y="8730450"/>
                </a:lnTo>
                <a:lnTo>
                  <a:pt x="4083520" y="8736927"/>
                </a:lnTo>
                <a:lnTo>
                  <a:pt x="4091470" y="8738959"/>
                </a:lnTo>
                <a:lnTo>
                  <a:pt x="4102227" y="8735416"/>
                </a:lnTo>
                <a:lnTo>
                  <a:pt x="4112006" y="8729523"/>
                </a:lnTo>
                <a:lnTo>
                  <a:pt x="4120400" y="8721687"/>
                </a:lnTo>
                <a:lnTo>
                  <a:pt x="4126992" y="8712314"/>
                </a:lnTo>
                <a:close/>
              </a:path>
              <a:path w="13432790" h="10196830">
                <a:moveTo>
                  <a:pt x="4126992" y="2851607"/>
                </a:moveTo>
                <a:lnTo>
                  <a:pt x="4125912" y="2843161"/>
                </a:lnTo>
                <a:lnTo>
                  <a:pt x="4119410" y="2832925"/>
                </a:lnTo>
                <a:lnTo>
                  <a:pt x="4109301" y="2820174"/>
                </a:lnTo>
                <a:lnTo>
                  <a:pt x="4097388" y="2804236"/>
                </a:lnTo>
                <a:lnTo>
                  <a:pt x="4084180" y="2820174"/>
                </a:lnTo>
                <a:lnTo>
                  <a:pt x="4073525" y="2833293"/>
                </a:lnTo>
                <a:lnTo>
                  <a:pt x="4065955" y="2844419"/>
                </a:lnTo>
                <a:lnTo>
                  <a:pt x="4061866" y="2854566"/>
                </a:lnTo>
                <a:lnTo>
                  <a:pt x="4064825" y="2861602"/>
                </a:lnTo>
                <a:lnTo>
                  <a:pt x="4073334" y="2869742"/>
                </a:lnTo>
                <a:lnTo>
                  <a:pt x="4083520" y="2876219"/>
                </a:lnTo>
                <a:lnTo>
                  <a:pt x="4091470" y="2878251"/>
                </a:lnTo>
                <a:lnTo>
                  <a:pt x="4102227" y="2874721"/>
                </a:lnTo>
                <a:lnTo>
                  <a:pt x="4112006" y="2868815"/>
                </a:lnTo>
                <a:lnTo>
                  <a:pt x="4120400" y="2860979"/>
                </a:lnTo>
                <a:lnTo>
                  <a:pt x="4126992" y="2851607"/>
                </a:lnTo>
                <a:close/>
              </a:path>
              <a:path w="13432790" h="10196830">
                <a:moveTo>
                  <a:pt x="4338929" y="5881128"/>
                </a:moveTo>
                <a:lnTo>
                  <a:pt x="4332948" y="5868784"/>
                </a:lnTo>
                <a:lnTo>
                  <a:pt x="4320565" y="5860313"/>
                </a:lnTo>
                <a:lnTo>
                  <a:pt x="4301668" y="5856567"/>
                </a:lnTo>
                <a:lnTo>
                  <a:pt x="4285297" y="5859602"/>
                </a:lnTo>
                <a:lnTo>
                  <a:pt x="4273918" y="5866371"/>
                </a:lnTo>
                <a:lnTo>
                  <a:pt x="4267530" y="5876760"/>
                </a:lnTo>
                <a:lnTo>
                  <a:pt x="4266146" y="5890615"/>
                </a:lnTo>
                <a:lnTo>
                  <a:pt x="4266146" y="5896534"/>
                </a:lnTo>
                <a:lnTo>
                  <a:pt x="4271188" y="5910529"/>
                </a:lnTo>
                <a:lnTo>
                  <a:pt x="4280941" y="5920778"/>
                </a:lnTo>
                <a:lnTo>
                  <a:pt x="4294035" y="5926302"/>
                </a:lnTo>
                <a:lnTo>
                  <a:pt x="4309072" y="5926137"/>
                </a:lnTo>
                <a:lnTo>
                  <a:pt x="4338675" y="5896534"/>
                </a:lnTo>
                <a:lnTo>
                  <a:pt x="4338929" y="5881128"/>
                </a:lnTo>
                <a:close/>
              </a:path>
              <a:path w="13432790" h="10196830">
                <a:moveTo>
                  <a:pt x="4505947" y="6464960"/>
                </a:moveTo>
                <a:lnTo>
                  <a:pt x="4496994" y="6460401"/>
                </a:lnTo>
                <a:lnTo>
                  <a:pt x="4489856" y="6456261"/>
                </a:lnTo>
                <a:lnTo>
                  <a:pt x="4484090" y="6453505"/>
                </a:lnTo>
                <a:lnTo>
                  <a:pt x="4479302" y="6453111"/>
                </a:lnTo>
                <a:lnTo>
                  <a:pt x="4473384" y="6454597"/>
                </a:lnTo>
                <a:lnTo>
                  <a:pt x="4468939" y="6463474"/>
                </a:lnTo>
                <a:lnTo>
                  <a:pt x="4464507" y="6469405"/>
                </a:lnTo>
                <a:lnTo>
                  <a:pt x="4470425" y="6473838"/>
                </a:lnTo>
                <a:lnTo>
                  <a:pt x="4477829" y="6481242"/>
                </a:lnTo>
                <a:lnTo>
                  <a:pt x="4483747" y="6481242"/>
                </a:lnTo>
                <a:lnTo>
                  <a:pt x="4488256" y="6479946"/>
                </a:lnTo>
                <a:lnTo>
                  <a:pt x="4493184" y="6476428"/>
                </a:lnTo>
                <a:lnTo>
                  <a:pt x="4505947" y="6464960"/>
                </a:lnTo>
                <a:close/>
              </a:path>
              <a:path w="13432790" h="10196830">
                <a:moveTo>
                  <a:pt x="4571085" y="4635335"/>
                </a:moveTo>
                <a:lnTo>
                  <a:pt x="4566437" y="4624883"/>
                </a:lnTo>
                <a:lnTo>
                  <a:pt x="4559427" y="4616094"/>
                </a:lnTo>
                <a:lnTo>
                  <a:pt x="4550473" y="4609528"/>
                </a:lnTo>
                <a:lnTo>
                  <a:pt x="4539996" y="4605731"/>
                </a:lnTo>
                <a:lnTo>
                  <a:pt x="4522343" y="4608677"/>
                </a:lnTo>
                <a:lnTo>
                  <a:pt x="4510938" y="4618126"/>
                </a:lnTo>
                <a:lnTo>
                  <a:pt x="4504817" y="4631753"/>
                </a:lnTo>
                <a:lnTo>
                  <a:pt x="4502988" y="4647184"/>
                </a:lnTo>
                <a:lnTo>
                  <a:pt x="4503039" y="4647501"/>
                </a:lnTo>
                <a:lnTo>
                  <a:pt x="4505414" y="4661039"/>
                </a:lnTo>
                <a:lnTo>
                  <a:pt x="4513529" y="4671415"/>
                </a:lnTo>
                <a:lnTo>
                  <a:pt x="4528591" y="4678197"/>
                </a:lnTo>
                <a:lnTo>
                  <a:pt x="4551832" y="4681232"/>
                </a:lnTo>
                <a:lnTo>
                  <a:pt x="4557344" y="4670730"/>
                </a:lnTo>
                <a:lnTo>
                  <a:pt x="4563681" y="4659388"/>
                </a:lnTo>
                <a:lnTo>
                  <a:pt x="4568901" y="4647501"/>
                </a:lnTo>
                <a:lnTo>
                  <a:pt x="4568964" y="4647184"/>
                </a:lnTo>
                <a:lnTo>
                  <a:pt x="4571085" y="4635335"/>
                </a:lnTo>
                <a:close/>
              </a:path>
              <a:path w="13432790" h="10196830">
                <a:moveTo>
                  <a:pt x="4781283" y="9523501"/>
                </a:moveTo>
                <a:lnTo>
                  <a:pt x="4779632" y="9518231"/>
                </a:lnTo>
                <a:lnTo>
                  <a:pt x="4773688" y="9511297"/>
                </a:lnTo>
                <a:lnTo>
                  <a:pt x="4765256" y="9502686"/>
                </a:lnTo>
                <a:lnTo>
                  <a:pt x="4756112" y="9492424"/>
                </a:lnTo>
                <a:lnTo>
                  <a:pt x="4747158" y="9502521"/>
                </a:lnTo>
                <a:lnTo>
                  <a:pt x="4738903" y="9511106"/>
                </a:lnTo>
                <a:lnTo>
                  <a:pt x="4732591" y="9518853"/>
                </a:lnTo>
                <a:lnTo>
                  <a:pt x="4729467" y="9526460"/>
                </a:lnTo>
                <a:lnTo>
                  <a:pt x="4731499" y="9532010"/>
                </a:lnTo>
                <a:lnTo>
                  <a:pt x="4737976" y="9537560"/>
                </a:lnTo>
                <a:lnTo>
                  <a:pt x="4746117" y="9543123"/>
                </a:lnTo>
                <a:lnTo>
                  <a:pt x="4753153" y="9548673"/>
                </a:lnTo>
                <a:lnTo>
                  <a:pt x="4761293" y="9542450"/>
                </a:lnTo>
                <a:lnTo>
                  <a:pt x="4769434" y="9536646"/>
                </a:lnTo>
                <a:lnTo>
                  <a:pt x="4776470" y="9530563"/>
                </a:lnTo>
                <a:lnTo>
                  <a:pt x="4781283" y="9523501"/>
                </a:lnTo>
                <a:close/>
              </a:path>
              <a:path w="13432790" h="10196830">
                <a:moveTo>
                  <a:pt x="4781283" y="3662794"/>
                </a:moveTo>
                <a:lnTo>
                  <a:pt x="4779632" y="3657523"/>
                </a:lnTo>
                <a:lnTo>
                  <a:pt x="4773688" y="3650589"/>
                </a:lnTo>
                <a:lnTo>
                  <a:pt x="4765256" y="3641979"/>
                </a:lnTo>
                <a:lnTo>
                  <a:pt x="4756112" y="3631717"/>
                </a:lnTo>
                <a:lnTo>
                  <a:pt x="4747158" y="3641826"/>
                </a:lnTo>
                <a:lnTo>
                  <a:pt x="4738903" y="3650399"/>
                </a:lnTo>
                <a:lnTo>
                  <a:pt x="4732591" y="3658146"/>
                </a:lnTo>
                <a:lnTo>
                  <a:pt x="4729467" y="3665766"/>
                </a:lnTo>
                <a:lnTo>
                  <a:pt x="4731499" y="3671316"/>
                </a:lnTo>
                <a:lnTo>
                  <a:pt x="4737976" y="3676866"/>
                </a:lnTo>
                <a:lnTo>
                  <a:pt x="4746117" y="3682415"/>
                </a:lnTo>
                <a:lnTo>
                  <a:pt x="4753153" y="3687965"/>
                </a:lnTo>
                <a:lnTo>
                  <a:pt x="4761293" y="3681742"/>
                </a:lnTo>
                <a:lnTo>
                  <a:pt x="4769434" y="3675938"/>
                </a:lnTo>
                <a:lnTo>
                  <a:pt x="4776470" y="3669855"/>
                </a:lnTo>
                <a:lnTo>
                  <a:pt x="4781283" y="3662794"/>
                </a:lnTo>
                <a:close/>
              </a:path>
              <a:path w="13432790" h="10196830">
                <a:moveTo>
                  <a:pt x="5099532" y="7995856"/>
                </a:moveTo>
                <a:lnTo>
                  <a:pt x="5097780" y="7994332"/>
                </a:lnTo>
                <a:lnTo>
                  <a:pt x="5093246" y="7990306"/>
                </a:lnTo>
                <a:lnTo>
                  <a:pt x="5087048" y="7984617"/>
                </a:lnTo>
                <a:lnTo>
                  <a:pt x="5080292" y="7978102"/>
                </a:lnTo>
                <a:lnTo>
                  <a:pt x="5075872" y="7984757"/>
                </a:lnTo>
                <a:lnTo>
                  <a:pt x="5071592" y="7991424"/>
                </a:lnTo>
                <a:lnTo>
                  <a:pt x="5067592" y="7998079"/>
                </a:lnTo>
                <a:lnTo>
                  <a:pt x="5064010" y="8004746"/>
                </a:lnTo>
                <a:lnTo>
                  <a:pt x="5064010" y="8006220"/>
                </a:lnTo>
                <a:lnTo>
                  <a:pt x="5075860" y="8015110"/>
                </a:lnTo>
                <a:lnTo>
                  <a:pt x="5077333" y="8013624"/>
                </a:lnTo>
                <a:lnTo>
                  <a:pt x="5083721" y="8010017"/>
                </a:lnTo>
                <a:lnTo>
                  <a:pt x="5089550" y="8005851"/>
                </a:lnTo>
                <a:lnTo>
                  <a:pt x="5094821" y="8001140"/>
                </a:lnTo>
                <a:lnTo>
                  <a:pt x="5099532" y="7995856"/>
                </a:lnTo>
                <a:close/>
              </a:path>
              <a:path w="13432790" h="10196830">
                <a:moveTo>
                  <a:pt x="5099532" y="2135162"/>
                </a:moveTo>
                <a:lnTo>
                  <a:pt x="5097780" y="2133625"/>
                </a:lnTo>
                <a:lnTo>
                  <a:pt x="5093246" y="2129612"/>
                </a:lnTo>
                <a:lnTo>
                  <a:pt x="5087048" y="2123910"/>
                </a:lnTo>
                <a:lnTo>
                  <a:pt x="5080292" y="2117394"/>
                </a:lnTo>
                <a:lnTo>
                  <a:pt x="5075872" y="2124049"/>
                </a:lnTo>
                <a:lnTo>
                  <a:pt x="5071592" y="2130717"/>
                </a:lnTo>
                <a:lnTo>
                  <a:pt x="5067592" y="2137372"/>
                </a:lnTo>
                <a:lnTo>
                  <a:pt x="5064010" y="2144039"/>
                </a:lnTo>
                <a:lnTo>
                  <a:pt x="5064010" y="2145525"/>
                </a:lnTo>
                <a:lnTo>
                  <a:pt x="5075860" y="2154402"/>
                </a:lnTo>
                <a:lnTo>
                  <a:pt x="5077333" y="2152916"/>
                </a:lnTo>
                <a:lnTo>
                  <a:pt x="5083721" y="2149310"/>
                </a:lnTo>
                <a:lnTo>
                  <a:pt x="5089550" y="2145144"/>
                </a:lnTo>
                <a:lnTo>
                  <a:pt x="5094821" y="2140432"/>
                </a:lnTo>
                <a:lnTo>
                  <a:pt x="5099532" y="2135162"/>
                </a:lnTo>
                <a:close/>
              </a:path>
              <a:path w="13432790" h="10196830">
                <a:moveTo>
                  <a:pt x="5133581" y="7069214"/>
                </a:moveTo>
                <a:lnTo>
                  <a:pt x="5111381" y="7063283"/>
                </a:lnTo>
                <a:lnTo>
                  <a:pt x="5093614" y="7092899"/>
                </a:lnTo>
                <a:lnTo>
                  <a:pt x="5123218" y="7100290"/>
                </a:lnTo>
                <a:lnTo>
                  <a:pt x="5133581" y="7069214"/>
                </a:lnTo>
                <a:close/>
              </a:path>
              <a:path w="13432790" h="10196830">
                <a:moveTo>
                  <a:pt x="5133581" y="1208506"/>
                </a:moveTo>
                <a:lnTo>
                  <a:pt x="5111381" y="1202588"/>
                </a:lnTo>
                <a:lnTo>
                  <a:pt x="5093614" y="1232192"/>
                </a:lnTo>
                <a:lnTo>
                  <a:pt x="5123218" y="1239596"/>
                </a:lnTo>
                <a:lnTo>
                  <a:pt x="5133581" y="1208506"/>
                </a:lnTo>
                <a:close/>
              </a:path>
              <a:path w="13432790" h="10196830">
                <a:moveTo>
                  <a:pt x="5235727" y="5711495"/>
                </a:moveTo>
                <a:lnTo>
                  <a:pt x="5233594" y="5705881"/>
                </a:lnTo>
                <a:lnTo>
                  <a:pt x="5229809" y="5699836"/>
                </a:lnTo>
                <a:lnTo>
                  <a:pt x="5224894" y="5692978"/>
                </a:lnTo>
                <a:lnTo>
                  <a:pt x="5219446" y="5684850"/>
                </a:lnTo>
                <a:lnTo>
                  <a:pt x="5212080" y="5690362"/>
                </a:lnTo>
                <a:lnTo>
                  <a:pt x="5206123" y="5695581"/>
                </a:lnTo>
                <a:lnTo>
                  <a:pt x="5202377" y="5700255"/>
                </a:lnTo>
                <a:lnTo>
                  <a:pt x="5201678" y="5704103"/>
                </a:lnTo>
                <a:lnTo>
                  <a:pt x="5205285" y="5710275"/>
                </a:lnTo>
                <a:lnTo>
                  <a:pt x="5209451" y="5715749"/>
                </a:lnTo>
                <a:lnTo>
                  <a:pt x="5214163" y="5720956"/>
                </a:lnTo>
                <a:lnTo>
                  <a:pt x="5219446" y="5726303"/>
                </a:lnTo>
                <a:lnTo>
                  <a:pt x="5225364" y="5721858"/>
                </a:lnTo>
                <a:lnTo>
                  <a:pt x="5235727" y="5715940"/>
                </a:lnTo>
                <a:lnTo>
                  <a:pt x="5235727" y="5711495"/>
                </a:lnTo>
                <a:close/>
              </a:path>
              <a:path w="13432790" h="10196830">
                <a:moveTo>
                  <a:pt x="5453329" y="5744362"/>
                </a:moveTo>
                <a:lnTo>
                  <a:pt x="5445442" y="5738076"/>
                </a:lnTo>
                <a:lnTo>
                  <a:pt x="5439080" y="5732894"/>
                </a:lnTo>
                <a:lnTo>
                  <a:pt x="5433542" y="5729376"/>
                </a:lnTo>
                <a:lnTo>
                  <a:pt x="5428158" y="5728081"/>
                </a:lnTo>
                <a:lnTo>
                  <a:pt x="5420753" y="5728081"/>
                </a:lnTo>
                <a:lnTo>
                  <a:pt x="5417794" y="5736958"/>
                </a:lnTo>
                <a:lnTo>
                  <a:pt x="5413362" y="5742889"/>
                </a:lnTo>
                <a:lnTo>
                  <a:pt x="5411876" y="5744362"/>
                </a:lnTo>
                <a:lnTo>
                  <a:pt x="5420753" y="5754725"/>
                </a:lnTo>
                <a:lnTo>
                  <a:pt x="5425198" y="5754725"/>
                </a:lnTo>
                <a:lnTo>
                  <a:pt x="5432717" y="5753112"/>
                </a:lnTo>
                <a:lnTo>
                  <a:pt x="5439816" y="5750649"/>
                </a:lnTo>
                <a:lnTo>
                  <a:pt x="5446636" y="5747651"/>
                </a:lnTo>
                <a:lnTo>
                  <a:pt x="5453329" y="5744362"/>
                </a:lnTo>
                <a:close/>
              </a:path>
              <a:path w="13432790" h="10196830">
                <a:moveTo>
                  <a:pt x="5522900" y="9755911"/>
                </a:moveTo>
                <a:lnTo>
                  <a:pt x="5521630" y="9749498"/>
                </a:lnTo>
                <a:lnTo>
                  <a:pt x="5514937" y="9741294"/>
                </a:lnTo>
                <a:lnTo>
                  <a:pt x="5505208" y="9731134"/>
                </a:lnTo>
                <a:lnTo>
                  <a:pt x="5494769" y="9718904"/>
                </a:lnTo>
                <a:lnTo>
                  <a:pt x="5483860" y="9729635"/>
                </a:lnTo>
                <a:lnTo>
                  <a:pt x="5474043" y="9738144"/>
                </a:lnTo>
                <a:lnTo>
                  <a:pt x="5466461" y="9745548"/>
                </a:lnTo>
                <a:lnTo>
                  <a:pt x="5462206" y="9752952"/>
                </a:lnTo>
                <a:lnTo>
                  <a:pt x="5460720" y="9757385"/>
                </a:lnTo>
                <a:lnTo>
                  <a:pt x="5460720" y="9766275"/>
                </a:lnTo>
                <a:lnTo>
                  <a:pt x="5464492" y="9775076"/>
                </a:lnTo>
                <a:lnTo>
                  <a:pt x="5470906" y="9781261"/>
                </a:lnTo>
                <a:lnTo>
                  <a:pt x="5479250" y="9784385"/>
                </a:lnTo>
                <a:lnTo>
                  <a:pt x="5488851" y="9784029"/>
                </a:lnTo>
                <a:lnTo>
                  <a:pt x="5499582" y="9780473"/>
                </a:lnTo>
                <a:lnTo>
                  <a:pt x="5509209" y="9774415"/>
                </a:lnTo>
                <a:lnTo>
                  <a:pt x="5517159" y="9766135"/>
                </a:lnTo>
                <a:lnTo>
                  <a:pt x="5522900" y="9755911"/>
                </a:lnTo>
                <a:close/>
              </a:path>
              <a:path w="13432790" h="10196830">
                <a:moveTo>
                  <a:pt x="5522900" y="3895204"/>
                </a:moveTo>
                <a:lnTo>
                  <a:pt x="5521630" y="3888790"/>
                </a:lnTo>
                <a:lnTo>
                  <a:pt x="5514937" y="3880586"/>
                </a:lnTo>
                <a:lnTo>
                  <a:pt x="5505208" y="3870426"/>
                </a:lnTo>
                <a:lnTo>
                  <a:pt x="5494769" y="3858196"/>
                </a:lnTo>
                <a:lnTo>
                  <a:pt x="5483860" y="3868928"/>
                </a:lnTo>
                <a:lnTo>
                  <a:pt x="5474043" y="3877437"/>
                </a:lnTo>
                <a:lnTo>
                  <a:pt x="5466461" y="3884841"/>
                </a:lnTo>
                <a:lnTo>
                  <a:pt x="5462206" y="3892245"/>
                </a:lnTo>
                <a:lnTo>
                  <a:pt x="5460720" y="3896677"/>
                </a:lnTo>
                <a:lnTo>
                  <a:pt x="5460720" y="3905567"/>
                </a:lnTo>
                <a:lnTo>
                  <a:pt x="5464492" y="3914381"/>
                </a:lnTo>
                <a:lnTo>
                  <a:pt x="5470906" y="3920553"/>
                </a:lnTo>
                <a:lnTo>
                  <a:pt x="5479250" y="3923677"/>
                </a:lnTo>
                <a:lnTo>
                  <a:pt x="5488851" y="3923322"/>
                </a:lnTo>
                <a:lnTo>
                  <a:pt x="5499582" y="3919766"/>
                </a:lnTo>
                <a:lnTo>
                  <a:pt x="5509209" y="3913708"/>
                </a:lnTo>
                <a:lnTo>
                  <a:pt x="5517159" y="3905427"/>
                </a:lnTo>
                <a:lnTo>
                  <a:pt x="5522900" y="3895204"/>
                </a:lnTo>
                <a:close/>
              </a:path>
              <a:path w="13432790" h="10196830">
                <a:moveTo>
                  <a:pt x="5549544" y="9440608"/>
                </a:moveTo>
                <a:lnTo>
                  <a:pt x="5533796" y="9429763"/>
                </a:lnTo>
                <a:lnTo>
                  <a:pt x="5521236" y="9420441"/>
                </a:lnTo>
                <a:lnTo>
                  <a:pt x="5510619" y="9414167"/>
                </a:lnTo>
                <a:lnTo>
                  <a:pt x="5500687" y="9412478"/>
                </a:lnTo>
                <a:lnTo>
                  <a:pt x="5491188" y="9415818"/>
                </a:lnTo>
                <a:lnTo>
                  <a:pt x="5482374" y="9422473"/>
                </a:lnTo>
                <a:lnTo>
                  <a:pt x="5473839" y="9430804"/>
                </a:lnTo>
                <a:lnTo>
                  <a:pt x="5465165" y="9439123"/>
                </a:lnTo>
                <a:lnTo>
                  <a:pt x="5481447" y="9456522"/>
                </a:lnTo>
                <a:lnTo>
                  <a:pt x="5489727" y="9463697"/>
                </a:lnTo>
                <a:lnTo>
                  <a:pt x="5497728" y="9467253"/>
                </a:lnTo>
                <a:lnTo>
                  <a:pt x="5506656" y="9465793"/>
                </a:lnTo>
                <a:lnTo>
                  <a:pt x="5518086" y="9460039"/>
                </a:lnTo>
                <a:lnTo>
                  <a:pt x="5549544" y="9440608"/>
                </a:lnTo>
                <a:close/>
              </a:path>
              <a:path w="13432790" h="10196830">
                <a:moveTo>
                  <a:pt x="5549544" y="3579901"/>
                </a:moveTo>
                <a:lnTo>
                  <a:pt x="5533796" y="3569055"/>
                </a:lnTo>
                <a:lnTo>
                  <a:pt x="5521236" y="3559733"/>
                </a:lnTo>
                <a:lnTo>
                  <a:pt x="5510619" y="3553472"/>
                </a:lnTo>
                <a:lnTo>
                  <a:pt x="5500687" y="3551783"/>
                </a:lnTo>
                <a:lnTo>
                  <a:pt x="5491188" y="3555111"/>
                </a:lnTo>
                <a:lnTo>
                  <a:pt x="5482374" y="3561765"/>
                </a:lnTo>
                <a:lnTo>
                  <a:pt x="5473839" y="3570097"/>
                </a:lnTo>
                <a:lnTo>
                  <a:pt x="5465165" y="3578428"/>
                </a:lnTo>
                <a:lnTo>
                  <a:pt x="5481447" y="3595814"/>
                </a:lnTo>
                <a:lnTo>
                  <a:pt x="5489727" y="3602990"/>
                </a:lnTo>
                <a:lnTo>
                  <a:pt x="5497728" y="3606546"/>
                </a:lnTo>
                <a:lnTo>
                  <a:pt x="5506656" y="3605098"/>
                </a:lnTo>
                <a:lnTo>
                  <a:pt x="5518086" y="3599332"/>
                </a:lnTo>
                <a:lnTo>
                  <a:pt x="5549544" y="3579901"/>
                </a:lnTo>
                <a:close/>
              </a:path>
              <a:path w="13432790" h="10196830">
                <a:moveTo>
                  <a:pt x="6078004" y="6702107"/>
                </a:moveTo>
                <a:lnTo>
                  <a:pt x="6069927" y="6696456"/>
                </a:lnTo>
                <a:lnTo>
                  <a:pt x="6063386" y="6691363"/>
                </a:lnTo>
                <a:lnTo>
                  <a:pt x="6058230" y="6687947"/>
                </a:lnTo>
                <a:lnTo>
                  <a:pt x="6032106" y="6706540"/>
                </a:lnTo>
                <a:lnTo>
                  <a:pt x="6045428" y="6718389"/>
                </a:lnTo>
                <a:lnTo>
                  <a:pt x="6048400" y="6718389"/>
                </a:lnTo>
                <a:lnTo>
                  <a:pt x="6056147" y="6715011"/>
                </a:lnTo>
                <a:lnTo>
                  <a:pt x="6063754" y="6711353"/>
                </a:lnTo>
                <a:lnTo>
                  <a:pt x="6071082" y="6707149"/>
                </a:lnTo>
                <a:lnTo>
                  <a:pt x="6078004" y="6702107"/>
                </a:lnTo>
                <a:close/>
              </a:path>
              <a:path w="13432790" h="10196830">
                <a:moveTo>
                  <a:pt x="6078004" y="841400"/>
                </a:moveTo>
                <a:lnTo>
                  <a:pt x="6069927" y="835748"/>
                </a:lnTo>
                <a:lnTo>
                  <a:pt x="6063386" y="830668"/>
                </a:lnTo>
                <a:lnTo>
                  <a:pt x="6058230" y="827239"/>
                </a:lnTo>
                <a:lnTo>
                  <a:pt x="6032106" y="845832"/>
                </a:lnTo>
                <a:lnTo>
                  <a:pt x="6045428" y="857681"/>
                </a:lnTo>
                <a:lnTo>
                  <a:pt x="6048400" y="857681"/>
                </a:lnTo>
                <a:lnTo>
                  <a:pt x="6056147" y="854303"/>
                </a:lnTo>
                <a:lnTo>
                  <a:pt x="6063754" y="850646"/>
                </a:lnTo>
                <a:lnTo>
                  <a:pt x="6071082" y="846442"/>
                </a:lnTo>
                <a:lnTo>
                  <a:pt x="6078004" y="841400"/>
                </a:lnTo>
                <a:close/>
              </a:path>
              <a:path w="13432790" h="10196830">
                <a:moveTo>
                  <a:pt x="6212700" y="7883360"/>
                </a:moveTo>
                <a:lnTo>
                  <a:pt x="6210109" y="7877111"/>
                </a:lnTo>
                <a:lnTo>
                  <a:pt x="6200864" y="7867815"/>
                </a:lnTo>
                <a:lnTo>
                  <a:pt x="6189396" y="7859623"/>
                </a:lnTo>
                <a:lnTo>
                  <a:pt x="6180137" y="7856715"/>
                </a:lnTo>
                <a:lnTo>
                  <a:pt x="6167399" y="7861135"/>
                </a:lnTo>
                <a:lnTo>
                  <a:pt x="6155893" y="7867637"/>
                </a:lnTo>
                <a:lnTo>
                  <a:pt x="6145796" y="7876070"/>
                </a:lnTo>
                <a:lnTo>
                  <a:pt x="6137211" y="7886319"/>
                </a:lnTo>
                <a:lnTo>
                  <a:pt x="6137884" y="7893266"/>
                </a:lnTo>
                <a:lnTo>
                  <a:pt x="6144793" y="7902969"/>
                </a:lnTo>
                <a:lnTo>
                  <a:pt x="6155321" y="7915465"/>
                </a:lnTo>
                <a:lnTo>
                  <a:pt x="6166815" y="7930731"/>
                </a:lnTo>
                <a:lnTo>
                  <a:pt x="6181687" y="7916672"/>
                </a:lnTo>
                <a:lnTo>
                  <a:pt x="6194755" y="7904823"/>
                </a:lnTo>
                <a:lnTo>
                  <a:pt x="6205321" y="7894091"/>
                </a:lnTo>
                <a:lnTo>
                  <a:pt x="6212700" y="7883360"/>
                </a:lnTo>
                <a:close/>
              </a:path>
              <a:path w="13432790" h="10196830">
                <a:moveTo>
                  <a:pt x="6212700" y="2022652"/>
                </a:moveTo>
                <a:lnTo>
                  <a:pt x="6210109" y="2016417"/>
                </a:lnTo>
                <a:lnTo>
                  <a:pt x="6200864" y="2007108"/>
                </a:lnTo>
                <a:lnTo>
                  <a:pt x="6189396" y="1998929"/>
                </a:lnTo>
                <a:lnTo>
                  <a:pt x="6180137" y="1996008"/>
                </a:lnTo>
                <a:lnTo>
                  <a:pt x="6167399" y="2000427"/>
                </a:lnTo>
                <a:lnTo>
                  <a:pt x="6155893" y="2006930"/>
                </a:lnTo>
                <a:lnTo>
                  <a:pt x="6145796" y="2015375"/>
                </a:lnTo>
                <a:lnTo>
                  <a:pt x="6137211" y="2025611"/>
                </a:lnTo>
                <a:lnTo>
                  <a:pt x="6137884" y="2032558"/>
                </a:lnTo>
                <a:lnTo>
                  <a:pt x="6144793" y="2042274"/>
                </a:lnTo>
                <a:lnTo>
                  <a:pt x="6155321" y="2054758"/>
                </a:lnTo>
                <a:lnTo>
                  <a:pt x="6166815" y="2070023"/>
                </a:lnTo>
                <a:lnTo>
                  <a:pt x="6181687" y="2055964"/>
                </a:lnTo>
                <a:lnTo>
                  <a:pt x="6194755" y="2044115"/>
                </a:lnTo>
                <a:lnTo>
                  <a:pt x="6205321" y="2033384"/>
                </a:lnTo>
                <a:lnTo>
                  <a:pt x="6212700" y="2022652"/>
                </a:lnTo>
                <a:close/>
              </a:path>
              <a:path w="13432790" h="10196830">
                <a:moveTo>
                  <a:pt x="6394564" y="4754651"/>
                </a:moveTo>
                <a:lnTo>
                  <a:pt x="6378283" y="4744288"/>
                </a:lnTo>
                <a:lnTo>
                  <a:pt x="6373850" y="4748720"/>
                </a:lnTo>
                <a:lnTo>
                  <a:pt x="6366446" y="4754651"/>
                </a:lnTo>
                <a:lnTo>
                  <a:pt x="6364960" y="4760569"/>
                </a:lnTo>
                <a:lnTo>
                  <a:pt x="6364960" y="4763528"/>
                </a:lnTo>
                <a:lnTo>
                  <a:pt x="6373850" y="4767973"/>
                </a:lnTo>
                <a:lnTo>
                  <a:pt x="6379769" y="4772406"/>
                </a:lnTo>
                <a:lnTo>
                  <a:pt x="6394564" y="4754651"/>
                </a:lnTo>
                <a:close/>
              </a:path>
              <a:path w="13432790" h="10196830">
                <a:moveTo>
                  <a:pt x="6496913" y="9664128"/>
                </a:moveTo>
                <a:lnTo>
                  <a:pt x="6488036" y="9658210"/>
                </a:lnTo>
                <a:lnTo>
                  <a:pt x="6480632" y="9652292"/>
                </a:lnTo>
                <a:lnTo>
                  <a:pt x="6479159" y="9652292"/>
                </a:lnTo>
                <a:lnTo>
                  <a:pt x="6471755" y="9655251"/>
                </a:lnTo>
                <a:lnTo>
                  <a:pt x="6467310" y="9661169"/>
                </a:lnTo>
                <a:lnTo>
                  <a:pt x="6464351" y="9667088"/>
                </a:lnTo>
                <a:lnTo>
                  <a:pt x="6462865" y="9668573"/>
                </a:lnTo>
                <a:lnTo>
                  <a:pt x="6473228" y="9677451"/>
                </a:lnTo>
                <a:lnTo>
                  <a:pt x="6476187" y="9677451"/>
                </a:lnTo>
                <a:lnTo>
                  <a:pt x="6483591" y="9674492"/>
                </a:lnTo>
                <a:lnTo>
                  <a:pt x="6490995" y="9670047"/>
                </a:lnTo>
                <a:lnTo>
                  <a:pt x="6496913" y="9664128"/>
                </a:lnTo>
                <a:close/>
              </a:path>
              <a:path w="13432790" h="10196830">
                <a:moveTo>
                  <a:pt x="6496913" y="3803421"/>
                </a:moveTo>
                <a:lnTo>
                  <a:pt x="6488036" y="3797503"/>
                </a:lnTo>
                <a:lnTo>
                  <a:pt x="6480632" y="3791585"/>
                </a:lnTo>
                <a:lnTo>
                  <a:pt x="6479159" y="3791585"/>
                </a:lnTo>
                <a:lnTo>
                  <a:pt x="6471755" y="3794544"/>
                </a:lnTo>
                <a:lnTo>
                  <a:pt x="6467310" y="3800462"/>
                </a:lnTo>
                <a:lnTo>
                  <a:pt x="6464351" y="3806380"/>
                </a:lnTo>
                <a:lnTo>
                  <a:pt x="6462865" y="3807866"/>
                </a:lnTo>
                <a:lnTo>
                  <a:pt x="6473228" y="3816743"/>
                </a:lnTo>
                <a:lnTo>
                  <a:pt x="6476187" y="3816743"/>
                </a:lnTo>
                <a:lnTo>
                  <a:pt x="6483591" y="3813784"/>
                </a:lnTo>
                <a:lnTo>
                  <a:pt x="6490995" y="3809352"/>
                </a:lnTo>
                <a:lnTo>
                  <a:pt x="6496913" y="3803421"/>
                </a:lnTo>
                <a:close/>
              </a:path>
              <a:path w="13432790" h="10196830">
                <a:moveTo>
                  <a:pt x="6677304" y="5531790"/>
                </a:moveTo>
                <a:lnTo>
                  <a:pt x="6674879" y="5515457"/>
                </a:lnTo>
                <a:lnTo>
                  <a:pt x="6664541" y="5501068"/>
                </a:lnTo>
                <a:lnTo>
                  <a:pt x="6648374" y="5490578"/>
                </a:lnTo>
                <a:lnTo>
                  <a:pt x="6628447" y="5485904"/>
                </a:lnTo>
                <a:lnTo>
                  <a:pt x="6609816" y="5490413"/>
                </a:lnTo>
                <a:lnTo>
                  <a:pt x="6594780" y="5500890"/>
                </a:lnTo>
                <a:lnTo>
                  <a:pt x="6594653" y="5501068"/>
                </a:lnTo>
                <a:lnTo>
                  <a:pt x="6584734" y="5516080"/>
                </a:lnTo>
                <a:lnTo>
                  <a:pt x="6581089" y="5534749"/>
                </a:lnTo>
                <a:lnTo>
                  <a:pt x="6582054" y="5550154"/>
                </a:lnTo>
                <a:lnTo>
                  <a:pt x="6587744" y="5562511"/>
                </a:lnTo>
                <a:lnTo>
                  <a:pt x="6598983" y="5570969"/>
                </a:lnTo>
                <a:lnTo>
                  <a:pt x="6616611" y="5574716"/>
                </a:lnTo>
                <a:lnTo>
                  <a:pt x="6639001" y="5572798"/>
                </a:lnTo>
                <a:lnTo>
                  <a:pt x="6658064" y="5563806"/>
                </a:lnTo>
                <a:lnTo>
                  <a:pt x="6671564" y="5549531"/>
                </a:lnTo>
                <a:lnTo>
                  <a:pt x="6677304" y="5531790"/>
                </a:lnTo>
                <a:close/>
              </a:path>
              <a:path w="13432790" h="10196830">
                <a:moveTo>
                  <a:pt x="6942277" y="1945081"/>
                </a:moveTo>
                <a:lnTo>
                  <a:pt x="6939445" y="1937410"/>
                </a:lnTo>
                <a:lnTo>
                  <a:pt x="6930796" y="1929168"/>
                </a:lnTo>
                <a:lnTo>
                  <a:pt x="6919379" y="1922602"/>
                </a:lnTo>
                <a:lnTo>
                  <a:pt x="6908228" y="1919922"/>
                </a:lnTo>
                <a:lnTo>
                  <a:pt x="6892684" y="1921471"/>
                </a:lnTo>
                <a:lnTo>
                  <a:pt x="6880466" y="1927872"/>
                </a:lnTo>
                <a:lnTo>
                  <a:pt x="6873253" y="1938451"/>
                </a:lnTo>
                <a:lnTo>
                  <a:pt x="6872694" y="1952485"/>
                </a:lnTo>
                <a:lnTo>
                  <a:pt x="6877228" y="1961222"/>
                </a:lnTo>
                <a:lnTo>
                  <a:pt x="6885648" y="1970252"/>
                </a:lnTo>
                <a:lnTo>
                  <a:pt x="6896849" y="1980374"/>
                </a:lnTo>
                <a:lnTo>
                  <a:pt x="6909702" y="1992452"/>
                </a:lnTo>
                <a:lnTo>
                  <a:pt x="6921043" y="1977555"/>
                </a:lnTo>
                <a:lnTo>
                  <a:pt x="6931546" y="1965439"/>
                </a:lnTo>
                <a:lnTo>
                  <a:pt x="6939267" y="1954987"/>
                </a:lnTo>
                <a:lnTo>
                  <a:pt x="6942277" y="1945081"/>
                </a:lnTo>
                <a:close/>
              </a:path>
              <a:path w="13432790" h="10196830">
                <a:moveTo>
                  <a:pt x="7067550" y="4837315"/>
                </a:moveTo>
                <a:lnTo>
                  <a:pt x="7012051" y="4869218"/>
                </a:lnTo>
                <a:lnTo>
                  <a:pt x="7037959" y="4873485"/>
                </a:lnTo>
                <a:lnTo>
                  <a:pt x="7054977" y="4869967"/>
                </a:lnTo>
                <a:lnTo>
                  <a:pt x="7065340" y="4857572"/>
                </a:lnTo>
                <a:lnTo>
                  <a:pt x="7067550" y="4849241"/>
                </a:lnTo>
                <a:lnTo>
                  <a:pt x="7067550" y="4837315"/>
                </a:lnTo>
                <a:close/>
              </a:path>
              <a:path w="13432790" h="10196830">
                <a:moveTo>
                  <a:pt x="7337501" y="6036564"/>
                </a:moveTo>
                <a:lnTo>
                  <a:pt x="7330110" y="6033605"/>
                </a:lnTo>
                <a:lnTo>
                  <a:pt x="7322706" y="6026201"/>
                </a:lnTo>
                <a:lnTo>
                  <a:pt x="7316787" y="6026201"/>
                </a:lnTo>
                <a:lnTo>
                  <a:pt x="7312292" y="6027699"/>
                </a:lnTo>
                <a:lnTo>
                  <a:pt x="7307529" y="6031573"/>
                </a:lnTo>
                <a:lnTo>
                  <a:pt x="7302208" y="6036818"/>
                </a:lnTo>
                <a:lnTo>
                  <a:pt x="7296061" y="6042482"/>
                </a:lnTo>
                <a:lnTo>
                  <a:pt x="7304545" y="6047270"/>
                </a:lnTo>
                <a:lnTo>
                  <a:pt x="7311784" y="6051918"/>
                </a:lnTo>
                <a:lnTo>
                  <a:pt x="7317079" y="6055182"/>
                </a:lnTo>
                <a:lnTo>
                  <a:pt x="7319746" y="6055804"/>
                </a:lnTo>
                <a:lnTo>
                  <a:pt x="7325017" y="6051347"/>
                </a:lnTo>
                <a:lnTo>
                  <a:pt x="7329729" y="6046736"/>
                </a:lnTo>
                <a:lnTo>
                  <a:pt x="7333894" y="6041860"/>
                </a:lnTo>
                <a:lnTo>
                  <a:pt x="7337501" y="6036564"/>
                </a:lnTo>
                <a:close/>
              </a:path>
              <a:path w="13432790" h="10196830">
                <a:moveTo>
                  <a:pt x="7417067" y="4784255"/>
                </a:moveTo>
                <a:lnTo>
                  <a:pt x="7414984" y="4773193"/>
                </a:lnTo>
                <a:lnTo>
                  <a:pt x="7402639" y="4763528"/>
                </a:lnTo>
                <a:lnTo>
                  <a:pt x="7394918" y="4763020"/>
                </a:lnTo>
                <a:lnTo>
                  <a:pt x="7387463" y="4763897"/>
                </a:lnTo>
                <a:lnTo>
                  <a:pt x="7380567" y="4766437"/>
                </a:lnTo>
                <a:lnTo>
                  <a:pt x="7374509" y="4770933"/>
                </a:lnTo>
                <a:lnTo>
                  <a:pt x="7372109" y="4784649"/>
                </a:lnTo>
                <a:lnTo>
                  <a:pt x="7377468" y="4795164"/>
                </a:lnTo>
                <a:lnTo>
                  <a:pt x="7389495" y="4803191"/>
                </a:lnTo>
                <a:lnTo>
                  <a:pt x="7407072" y="4809414"/>
                </a:lnTo>
                <a:lnTo>
                  <a:pt x="7413041" y="4796421"/>
                </a:lnTo>
                <a:lnTo>
                  <a:pt x="7417067" y="4784255"/>
                </a:lnTo>
                <a:close/>
              </a:path>
              <a:path w="13432790" h="10196830">
                <a:moveTo>
                  <a:pt x="7429792" y="4149331"/>
                </a:moveTo>
                <a:lnTo>
                  <a:pt x="7429284" y="4135894"/>
                </a:lnTo>
                <a:lnTo>
                  <a:pt x="7424471" y="4126242"/>
                </a:lnTo>
                <a:lnTo>
                  <a:pt x="7415225" y="4116463"/>
                </a:lnTo>
                <a:lnTo>
                  <a:pt x="7402639" y="4105287"/>
                </a:lnTo>
                <a:lnTo>
                  <a:pt x="7387831" y="4091482"/>
                </a:lnTo>
                <a:lnTo>
                  <a:pt x="7377176" y="4106151"/>
                </a:lnTo>
                <a:lnTo>
                  <a:pt x="7368032" y="4117759"/>
                </a:lnTo>
                <a:lnTo>
                  <a:pt x="7361402" y="4127703"/>
                </a:lnTo>
                <a:lnTo>
                  <a:pt x="7358227" y="4137368"/>
                </a:lnTo>
                <a:lnTo>
                  <a:pt x="7359434" y="4150576"/>
                </a:lnTo>
                <a:lnTo>
                  <a:pt x="7366736" y="4160875"/>
                </a:lnTo>
                <a:lnTo>
                  <a:pt x="7379043" y="4167555"/>
                </a:lnTo>
                <a:lnTo>
                  <a:pt x="7395235" y="4169943"/>
                </a:lnTo>
                <a:lnTo>
                  <a:pt x="7411377" y="4167327"/>
                </a:lnTo>
                <a:lnTo>
                  <a:pt x="7423366" y="4160126"/>
                </a:lnTo>
                <a:lnTo>
                  <a:pt x="7429792" y="4149331"/>
                </a:lnTo>
                <a:close/>
              </a:path>
              <a:path w="13432790" h="10196830">
                <a:moveTo>
                  <a:pt x="7546226" y="5348236"/>
                </a:moveTo>
                <a:lnTo>
                  <a:pt x="7539418" y="5342572"/>
                </a:lnTo>
                <a:lnTo>
                  <a:pt x="7534008" y="5337314"/>
                </a:lnTo>
                <a:lnTo>
                  <a:pt x="7529157" y="5333454"/>
                </a:lnTo>
                <a:lnTo>
                  <a:pt x="7524013" y="5331955"/>
                </a:lnTo>
                <a:lnTo>
                  <a:pt x="7518095" y="5331955"/>
                </a:lnTo>
                <a:lnTo>
                  <a:pt x="7506259" y="5337873"/>
                </a:lnTo>
                <a:lnTo>
                  <a:pt x="7506259" y="5343791"/>
                </a:lnTo>
                <a:lnTo>
                  <a:pt x="7504773" y="5349710"/>
                </a:lnTo>
                <a:lnTo>
                  <a:pt x="7513663" y="5358600"/>
                </a:lnTo>
                <a:lnTo>
                  <a:pt x="7519581" y="5360073"/>
                </a:lnTo>
                <a:lnTo>
                  <a:pt x="7524369" y="5359679"/>
                </a:lnTo>
                <a:lnTo>
                  <a:pt x="7530122" y="5356936"/>
                </a:lnTo>
                <a:lnTo>
                  <a:pt x="7537272" y="5352796"/>
                </a:lnTo>
                <a:lnTo>
                  <a:pt x="7546226" y="5348236"/>
                </a:lnTo>
                <a:close/>
              </a:path>
              <a:path w="13432790" h="10196830">
                <a:moveTo>
                  <a:pt x="7723860" y="5744946"/>
                </a:moveTo>
                <a:lnTo>
                  <a:pt x="7720685" y="5737504"/>
                </a:lnTo>
                <a:lnTo>
                  <a:pt x="7712938" y="5729770"/>
                </a:lnTo>
                <a:lnTo>
                  <a:pt x="7703159" y="5723699"/>
                </a:lnTo>
                <a:lnTo>
                  <a:pt x="7694257" y="5721261"/>
                </a:lnTo>
                <a:lnTo>
                  <a:pt x="7685024" y="5723699"/>
                </a:lnTo>
                <a:lnTo>
                  <a:pt x="7674826" y="5729592"/>
                </a:lnTo>
                <a:lnTo>
                  <a:pt x="7666571" y="5736882"/>
                </a:lnTo>
                <a:lnTo>
                  <a:pt x="7663167" y="5743473"/>
                </a:lnTo>
                <a:lnTo>
                  <a:pt x="7665504" y="5752554"/>
                </a:lnTo>
                <a:lnTo>
                  <a:pt x="7671867" y="5762891"/>
                </a:lnTo>
                <a:lnTo>
                  <a:pt x="7681277" y="5775731"/>
                </a:lnTo>
                <a:lnTo>
                  <a:pt x="7692771" y="5792317"/>
                </a:lnTo>
                <a:lnTo>
                  <a:pt x="7704493" y="5776595"/>
                </a:lnTo>
                <a:lnTo>
                  <a:pt x="7714424" y="5764187"/>
                </a:lnTo>
                <a:lnTo>
                  <a:pt x="7721295" y="5754014"/>
                </a:lnTo>
                <a:lnTo>
                  <a:pt x="7723860" y="5744946"/>
                </a:lnTo>
                <a:close/>
              </a:path>
              <a:path w="13432790" h="10196830">
                <a:moveTo>
                  <a:pt x="7813599" y="4331474"/>
                </a:moveTo>
                <a:lnTo>
                  <a:pt x="7812887" y="4317708"/>
                </a:lnTo>
                <a:lnTo>
                  <a:pt x="7806753" y="4304639"/>
                </a:lnTo>
                <a:lnTo>
                  <a:pt x="7794384" y="4292016"/>
                </a:lnTo>
                <a:lnTo>
                  <a:pt x="7779918" y="4287990"/>
                </a:lnTo>
                <a:lnTo>
                  <a:pt x="7764081" y="4290072"/>
                </a:lnTo>
                <a:lnTo>
                  <a:pt x="7747546" y="4295762"/>
                </a:lnTo>
                <a:lnTo>
                  <a:pt x="7725054" y="4306379"/>
                </a:lnTo>
                <a:lnTo>
                  <a:pt x="7714234" y="4319625"/>
                </a:lnTo>
                <a:lnTo>
                  <a:pt x="7713408" y="4340936"/>
                </a:lnTo>
                <a:lnTo>
                  <a:pt x="7720901" y="4375696"/>
                </a:lnTo>
                <a:lnTo>
                  <a:pt x="7772108" y="4365917"/>
                </a:lnTo>
                <a:lnTo>
                  <a:pt x="7791945" y="4359414"/>
                </a:lnTo>
                <a:lnTo>
                  <a:pt x="7796390" y="4357929"/>
                </a:lnTo>
                <a:lnTo>
                  <a:pt x="7799349" y="4354969"/>
                </a:lnTo>
                <a:lnTo>
                  <a:pt x="7809039" y="4344403"/>
                </a:lnTo>
                <a:lnTo>
                  <a:pt x="7813599" y="4331474"/>
                </a:lnTo>
                <a:close/>
              </a:path>
              <a:path w="13432790" h="10196830">
                <a:moveTo>
                  <a:pt x="7925168" y="5479974"/>
                </a:moveTo>
                <a:lnTo>
                  <a:pt x="7891132" y="5450370"/>
                </a:lnTo>
                <a:lnTo>
                  <a:pt x="7875105" y="5450217"/>
                </a:lnTo>
                <a:lnTo>
                  <a:pt x="7861706" y="5455742"/>
                </a:lnTo>
                <a:lnTo>
                  <a:pt x="7853032" y="5465991"/>
                </a:lnTo>
                <a:lnTo>
                  <a:pt x="7851165" y="5479974"/>
                </a:lnTo>
                <a:lnTo>
                  <a:pt x="7855064" y="5490108"/>
                </a:lnTo>
                <a:lnTo>
                  <a:pt x="7863560" y="5501068"/>
                </a:lnTo>
                <a:lnTo>
                  <a:pt x="7875105" y="5513705"/>
                </a:lnTo>
                <a:lnTo>
                  <a:pt x="7888173" y="5528830"/>
                </a:lnTo>
                <a:lnTo>
                  <a:pt x="7902067" y="5513082"/>
                </a:lnTo>
                <a:lnTo>
                  <a:pt x="7913891" y="5500522"/>
                </a:lnTo>
                <a:lnTo>
                  <a:pt x="7922095" y="5489905"/>
                </a:lnTo>
                <a:lnTo>
                  <a:pt x="7925168" y="5479974"/>
                </a:lnTo>
                <a:close/>
              </a:path>
              <a:path w="13432790" h="10196830">
                <a:moveTo>
                  <a:pt x="8074685" y="3296577"/>
                </a:moveTo>
                <a:lnTo>
                  <a:pt x="8073199" y="3292132"/>
                </a:lnTo>
                <a:lnTo>
                  <a:pt x="8073199" y="3287699"/>
                </a:lnTo>
                <a:lnTo>
                  <a:pt x="8067510" y="3279140"/>
                </a:lnTo>
                <a:lnTo>
                  <a:pt x="8059877" y="3273628"/>
                </a:lnTo>
                <a:lnTo>
                  <a:pt x="8051139" y="3271456"/>
                </a:lnTo>
                <a:lnTo>
                  <a:pt x="8042110" y="3272891"/>
                </a:lnTo>
                <a:lnTo>
                  <a:pt x="8031620" y="3277285"/>
                </a:lnTo>
                <a:lnTo>
                  <a:pt x="8022501" y="3283623"/>
                </a:lnTo>
                <a:lnTo>
                  <a:pt x="8015059" y="3291624"/>
                </a:lnTo>
                <a:lnTo>
                  <a:pt x="8009547" y="3301022"/>
                </a:lnTo>
                <a:lnTo>
                  <a:pt x="8011490" y="3309201"/>
                </a:lnTo>
                <a:lnTo>
                  <a:pt x="8018437" y="3318776"/>
                </a:lnTo>
                <a:lnTo>
                  <a:pt x="8028699" y="3330575"/>
                </a:lnTo>
                <a:lnTo>
                  <a:pt x="8040637" y="3345421"/>
                </a:lnTo>
                <a:lnTo>
                  <a:pt x="8052181" y="3330778"/>
                </a:lnTo>
                <a:lnTo>
                  <a:pt x="8061909" y="3319335"/>
                </a:lnTo>
                <a:lnTo>
                  <a:pt x="8069148" y="3309823"/>
                </a:lnTo>
                <a:lnTo>
                  <a:pt x="8073199" y="3301022"/>
                </a:lnTo>
                <a:lnTo>
                  <a:pt x="8074685" y="3296577"/>
                </a:lnTo>
                <a:close/>
              </a:path>
              <a:path w="13432790" h="10196830">
                <a:moveTo>
                  <a:pt x="8107248" y="2649690"/>
                </a:moveTo>
                <a:lnTo>
                  <a:pt x="8098968" y="2643594"/>
                </a:lnTo>
                <a:lnTo>
                  <a:pt x="8089849" y="2638590"/>
                </a:lnTo>
                <a:lnTo>
                  <a:pt x="8080184" y="2634704"/>
                </a:lnTo>
                <a:lnTo>
                  <a:pt x="8070240" y="2631935"/>
                </a:lnTo>
                <a:lnTo>
                  <a:pt x="8051647" y="2634246"/>
                </a:lnTo>
                <a:lnTo>
                  <a:pt x="8035823" y="2643771"/>
                </a:lnTo>
                <a:lnTo>
                  <a:pt x="8026108" y="2657741"/>
                </a:lnTo>
                <a:lnTo>
                  <a:pt x="8025828" y="2673375"/>
                </a:lnTo>
                <a:lnTo>
                  <a:pt x="8032420" y="2682748"/>
                </a:lnTo>
                <a:lnTo>
                  <a:pt x="8040814" y="2690584"/>
                </a:lnTo>
                <a:lnTo>
                  <a:pt x="8050606" y="2696489"/>
                </a:lnTo>
                <a:lnTo>
                  <a:pt x="8061363" y="2700020"/>
                </a:lnTo>
                <a:lnTo>
                  <a:pt x="8078102" y="2697988"/>
                </a:lnTo>
                <a:lnTo>
                  <a:pt x="8093189" y="2687066"/>
                </a:lnTo>
                <a:lnTo>
                  <a:pt x="8103819" y="2670048"/>
                </a:lnTo>
                <a:lnTo>
                  <a:pt x="8107248" y="2649690"/>
                </a:lnTo>
                <a:close/>
              </a:path>
              <a:path w="13432790" h="10196830">
                <a:moveTo>
                  <a:pt x="8157578" y="5611723"/>
                </a:moveTo>
                <a:lnTo>
                  <a:pt x="8153159" y="5601246"/>
                </a:lnTo>
                <a:lnTo>
                  <a:pt x="8146656" y="5592292"/>
                </a:lnTo>
                <a:lnTo>
                  <a:pt x="8138223" y="5585282"/>
                </a:lnTo>
                <a:lnTo>
                  <a:pt x="8127974" y="5580634"/>
                </a:lnTo>
                <a:lnTo>
                  <a:pt x="8125015" y="5579161"/>
                </a:lnTo>
                <a:lnTo>
                  <a:pt x="8117611" y="5579161"/>
                </a:lnTo>
                <a:lnTo>
                  <a:pt x="8106143" y="5581726"/>
                </a:lnTo>
                <a:lnTo>
                  <a:pt x="8096885" y="5588597"/>
                </a:lnTo>
                <a:lnTo>
                  <a:pt x="8090967" y="5598515"/>
                </a:lnTo>
                <a:lnTo>
                  <a:pt x="8089481" y="5610250"/>
                </a:lnTo>
                <a:lnTo>
                  <a:pt x="8093138" y="5619039"/>
                </a:lnTo>
                <a:lnTo>
                  <a:pt x="8100962" y="5628373"/>
                </a:lnTo>
                <a:lnTo>
                  <a:pt x="8111553" y="5639384"/>
                </a:lnTo>
                <a:lnTo>
                  <a:pt x="8123529" y="5653176"/>
                </a:lnTo>
                <a:lnTo>
                  <a:pt x="8135721" y="5640248"/>
                </a:lnTo>
                <a:lnTo>
                  <a:pt x="8146656" y="5629668"/>
                </a:lnTo>
                <a:lnTo>
                  <a:pt x="8154543" y="5620486"/>
                </a:lnTo>
                <a:lnTo>
                  <a:pt x="8157578" y="5611723"/>
                </a:lnTo>
                <a:close/>
              </a:path>
              <a:path w="13432790" h="10196830">
                <a:moveTo>
                  <a:pt x="8181975" y="5880620"/>
                </a:moveTo>
                <a:lnTo>
                  <a:pt x="8181848" y="5878131"/>
                </a:lnTo>
                <a:lnTo>
                  <a:pt x="8181264" y="5866333"/>
                </a:lnTo>
                <a:lnTo>
                  <a:pt x="8175206" y="5855043"/>
                </a:lnTo>
                <a:lnTo>
                  <a:pt x="8166087" y="5842647"/>
                </a:lnTo>
                <a:lnTo>
                  <a:pt x="8154200" y="5828030"/>
                </a:lnTo>
                <a:lnTo>
                  <a:pt x="8139811" y="5810085"/>
                </a:lnTo>
                <a:lnTo>
                  <a:pt x="8127212" y="5827573"/>
                </a:lnTo>
                <a:lnTo>
                  <a:pt x="8116684" y="5841162"/>
                </a:lnTo>
                <a:lnTo>
                  <a:pt x="8109217" y="5852541"/>
                </a:lnTo>
                <a:lnTo>
                  <a:pt x="8105762" y="5863374"/>
                </a:lnTo>
                <a:lnTo>
                  <a:pt x="8106829" y="5878131"/>
                </a:lnTo>
                <a:lnTo>
                  <a:pt x="8114284" y="5890387"/>
                </a:lnTo>
                <a:lnTo>
                  <a:pt x="8127835" y="5898756"/>
                </a:lnTo>
                <a:lnTo>
                  <a:pt x="8147215" y="5901855"/>
                </a:lnTo>
                <a:lnTo>
                  <a:pt x="8163979" y="5899226"/>
                </a:lnTo>
                <a:lnTo>
                  <a:pt x="8175892" y="5891860"/>
                </a:lnTo>
                <a:lnTo>
                  <a:pt x="8181975" y="5880620"/>
                </a:lnTo>
                <a:close/>
              </a:path>
              <a:path w="13432790" h="10196830">
                <a:moveTo>
                  <a:pt x="8204898" y="5037036"/>
                </a:moveTo>
                <a:lnTo>
                  <a:pt x="8200504" y="5007775"/>
                </a:lnTo>
                <a:lnTo>
                  <a:pt x="8168259" y="5014544"/>
                </a:lnTo>
                <a:lnTo>
                  <a:pt x="8153501" y="5023129"/>
                </a:lnTo>
                <a:lnTo>
                  <a:pt x="8152625" y="5039207"/>
                </a:lnTo>
                <a:lnTo>
                  <a:pt x="8162023" y="5068468"/>
                </a:lnTo>
                <a:lnTo>
                  <a:pt x="8189265" y="5061686"/>
                </a:lnTo>
                <a:lnTo>
                  <a:pt x="8202358" y="5053101"/>
                </a:lnTo>
                <a:lnTo>
                  <a:pt x="8204898" y="5037036"/>
                </a:lnTo>
                <a:close/>
              </a:path>
              <a:path w="13432790" h="10196830">
                <a:moveTo>
                  <a:pt x="8259712" y="4597730"/>
                </a:moveTo>
                <a:lnTo>
                  <a:pt x="8234527" y="4577677"/>
                </a:lnTo>
                <a:lnTo>
                  <a:pt x="8219199" y="4570539"/>
                </a:lnTo>
                <a:lnTo>
                  <a:pt x="8207464" y="4575873"/>
                </a:lnTo>
                <a:lnTo>
                  <a:pt x="8193100" y="4593298"/>
                </a:lnTo>
                <a:lnTo>
                  <a:pt x="8259712" y="4597730"/>
                </a:lnTo>
                <a:close/>
              </a:path>
              <a:path w="13432790" h="10196830">
                <a:moveTo>
                  <a:pt x="8443265" y="5875210"/>
                </a:moveTo>
                <a:lnTo>
                  <a:pt x="8441855" y="5869063"/>
                </a:lnTo>
                <a:lnTo>
                  <a:pt x="8436419" y="5861520"/>
                </a:lnTo>
                <a:lnTo>
                  <a:pt x="8428495" y="5852312"/>
                </a:lnTo>
                <a:lnTo>
                  <a:pt x="8419579" y="5841162"/>
                </a:lnTo>
                <a:lnTo>
                  <a:pt x="8410448" y="5852985"/>
                </a:lnTo>
                <a:lnTo>
                  <a:pt x="8402002" y="5862447"/>
                </a:lnTo>
                <a:lnTo>
                  <a:pt x="8396059" y="5870511"/>
                </a:lnTo>
                <a:lnTo>
                  <a:pt x="8394420" y="5878169"/>
                </a:lnTo>
                <a:lnTo>
                  <a:pt x="8397964" y="5885459"/>
                </a:lnTo>
                <a:lnTo>
                  <a:pt x="8404974" y="5892050"/>
                </a:lnTo>
                <a:lnTo>
                  <a:pt x="8413369" y="5898362"/>
                </a:lnTo>
                <a:lnTo>
                  <a:pt x="8421065" y="5904814"/>
                </a:lnTo>
                <a:lnTo>
                  <a:pt x="8427453" y="5897905"/>
                </a:lnTo>
                <a:lnTo>
                  <a:pt x="8434387" y="5890565"/>
                </a:lnTo>
                <a:lnTo>
                  <a:pt x="8440217" y="5882957"/>
                </a:lnTo>
                <a:lnTo>
                  <a:pt x="8443265" y="5875210"/>
                </a:lnTo>
                <a:close/>
              </a:path>
              <a:path w="13432790" h="10196830">
                <a:moveTo>
                  <a:pt x="8489671" y="2182901"/>
                </a:moveTo>
                <a:lnTo>
                  <a:pt x="8488045" y="2173414"/>
                </a:lnTo>
                <a:lnTo>
                  <a:pt x="8481339" y="2166620"/>
                </a:lnTo>
                <a:lnTo>
                  <a:pt x="8480958" y="2166620"/>
                </a:lnTo>
                <a:lnTo>
                  <a:pt x="8468436" y="2164169"/>
                </a:lnTo>
                <a:lnTo>
                  <a:pt x="8462073" y="2166620"/>
                </a:lnTo>
                <a:lnTo>
                  <a:pt x="8455292" y="2172678"/>
                </a:lnTo>
                <a:lnTo>
                  <a:pt x="8449907" y="2180399"/>
                </a:lnTo>
                <a:lnTo>
                  <a:pt x="8447710" y="2187854"/>
                </a:lnTo>
                <a:lnTo>
                  <a:pt x="8448827" y="2194839"/>
                </a:lnTo>
                <a:lnTo>
                  <a:pt x="8453260" y="2202650"/>
                </a:lnTo>
                <a:lnTo>
                  <a:pt x="8459368" y="2211578"/>
                </a:lnTo>
                <a:lnTo>
                  <a:pt x="8465477" y="2221890"/>
                </a:lnTo>
                <a:lnTo>
                  <a:pt x="8471852" y="2215210"/>
                </a:lnTo>
                <a:lnTo>
                  <a:pt x="8477682" y="2208390"/>
                </a:lnTo>
                <a:lnTo>
                  <a:pt x="8482965" y="2201291"/>
                </a:lnTo>
                <a:lnTo>
                  <a:pt x="8487677" y="2193772"/>
                </a:lnTo>
                <a:lnTo>
                  <a:pt x="8489671" y="2182901"/>
                </a:lnTo>
                <a:close/>
              </a:path>
              <a:path w="13432790" h="10196830">
                <a:moveTo>
                  <a:pt x="8668639" y="3850665"/>
                </a:moveTo>
                <a:lnTo>
                  <a:pt x="8660867" y="3816146"/>
                </a:lnTo>
                <a:lnTo>
                  <a:pt x="8628253" y="3828808"/>
                </a:lnTo>
                <a:lnTo>
                  <a:pt x="8613127" y="3842982"/>
                </a:lnTo>
                <a:lnTo>
                  <a:pt x="8613076" y="3850665"/>
                </a:lnTo>
                <a:lnTo>
                  <a:pt x="8612988" y="3862984"/>
                </a:lnTo>
                <a:lnTo>
                  <a:pt x="8625345" y="3893121"/>
                </a:lnTo>
                <a:lnTo>
                  <a:pt x="8654212" y="3881932"/>
                </a:lnTo>
                <a:lnTo>
                  <a:pt x="8667534" y="3870185"/>
                </a:lnTo>
                <a:lnTo>
                  <a:pt x="8668639" y="3850665"/>
                </a:lnTo>
                <a:close/>
              </a:path>
              <a:path w="13432790" h="10196830">
                <a:moveTo>
                  <a:pt x="8711197" y="2252980"/>
                </a:moveTo>
                <a:lnTo>
                  <a:pt x="8693455" y="2241880"/>
                </a:lnTo>
                <a:lnTo>
                  <a:pt x="8679193" y="2231885"/>
                </a:lnTo>
                <a:lnTo>
                  <a:pt x="8666861" y="2224671"/>
                </a:lnTo>
                <a:lnTo>
                  <a:pt x="8626640" y="2241258"/>
                </a:lnTo>
                <a:lnTo>
                  <a:pt x="8619426" y="2255939"/>
                </a:lnTo>
                <a:lnTo>
                  <a:pt x="8619426" y="2260384"/>
                </a:lnTo>
                <a:lnTo>
                  <a:pt x="8620900" y="2263343"/>
                </a:lnTo>
                <a:lnTo>
                  <a:pt x="8625180" y="2274100"/>
                </a:lnTo>
                <a:lnTo>
                  <a:pt x="8632927" y="2281656"/>
                </a:lnTo>
                <a:lnTo>
                  <a:pt x="8642998" y="2285542"/>
                </a:lnTo>
                <a:lnTo>
                  <a:pt x="8654948" y="2285542"/>
                </a:lnTo>
                <a:lnTo>
                  <a:pt x="8666861" y="2282126"/>
                </a:lnTo>
                <a:lnTo>
                  <a:pt x="8679193" y="2274811"/>
                </a:lnTo>
                <a:lnTo>
                  <a:pt x="8693455" y="2264727"/>
                </a:lnTo>
                <a:lnTo>
                  <a:pt x="8711197" y="2252980"/>
                </a:lnTo>
                <a:close/>
              </a:path>
              <a:path w="13432790" h="10196830">
                <a:moveTo>
                  <a:pt x="8760054" y="4340174"/>
                </a:moveTo>
                <a:lnTo>
                  <a:pt x="8754123" y="4328325"/>
                </a:lnTo>
                <a:lnTo>
                  <a:pt x="8745245" y="4325366"/>
                </a:lnTo>
                <a:lnTo>
                  <a:pt x="8739327" y="4329811"/>
                </a:lnTo>
                <a:lnTo>
                  <a:pt x="8733409" y="4331284"/>
                </a:lnTo>
                <a:lnTo>
                  <a:pt x="8743759" y="4349051"/>
                </a:lnTo>
                <a:lnTo>
                  <a:pt x="8760054" y="4340174"/>
                </a:lnTo>
                <a:close/>
              </a:path>
              <a:path w="13432790" h="10196830">
                <a:moveTo>
                  <a:pt x="8943607" y="5398567"/>
                </a:moveTo>
                <a:lnTo>
                  <a:pt x="8933218" y="5385663"/>
                </a:lnTo>
                <a:lnTo>
                  <a:pt x="8923807" y="5373027"/>
                </a:lnTo>
                <a:lnTo>
                  <a:pt x="8914663" y="5363172"/>
                </a:lnTo>
                <a:lnTo>
                  <a:pt x="8905113" y="5358600"/>
                </a:lnTo>
                <a:lnTo>
                  <a:pt x="8889505" y="5360428"/>
                </a:lnTo>
                <a:lnTo>
                  <a:pt x="8881250" y="5368772"/>
                </a:lnTo>
                <a:lnTo>
                  <a:pt x="8878265" y="5381282"/>
                </a:lnTo>
                <a:lnTo>
                  <a:pt x="8878329" y="5385663"/>
                </a:lnTo>
                <a:lnTo>
                  <a:pt x="8878468" y="5395607"/>
                </a:lnTo>
                <a:lnTo>
                  <a:pt x="8881339" y="5410708"/>
                </a:lnTo>
                <a:lnTo>
                  <a:pt x="8888095" y="5422062"/>
                </a:lnTo>
                <a:lnTo>
                  <a:pt x="8899284" y="5428704"/>
                </a:lnTo>
                <a:lnTo>
                  <a:pt x="8915476" y="5429656"/>
                </a:lnTo>
                <a:lnTo>
                  <a:pt x="8922791" y="5426037"/>
                </a:lnTo>
                <a:lnTo>
                  <a:pt x="8929535" y="5418544"/>
                </a:lnTo>
                <a:lnTo>
                  <a:pt x="8936291" y="5408828"/>
                </a:lnTo>
                <a:lnTo>
                  <a:pt x="8943607" y="5398567"/>
                </a:lnTo>
                <a:close/>
              </a:path>
              <a:path w="13432790" h="10196830">
                <a:moveTo>
                  <a:pt x="8968765" y="723861"/>
                </a:moveTo>
                <a:lnTo>
                  <a:pt x="8967445" y="716292"/>
                </a:lnTo>
                <a:lnTo>
                  <a:pt x="8960447" y="706653"/>
                </a:lnTo>
                <a:lnTo>
                  <a:pt x="8949830" y="694512"/>
                </a:lnTo>
                <a:lnTo>
                  <a:pt x="8937676" y="679450"/>
                </a:lnTo>
                <a:lnTo>
                  <a:pt x="8925928" y="694093"/>
                </a:lnTo>
                <a:lnTo>
                  <a:pt x="8915844" y="705535"/>
                </a:lnTo>
                <a:lnTo>
                  <a:pt x="8908542" y="715048"/>
                </a:lnTo>
                <a:lnTo>
                  <a:pt x="8905113" y="723861"/>
                </a:lnTo>
                <a:lnTo>
                  <a:pt x="8908440" y="731748"/>
                </a:lnTo>
                <a:lnTo>
                  <a:pt x="8916213" y="740321"/>
                </a:lnTo>
                <a:lnTo>
                  <a:pt x="8925103" y="746963"/>
                </a:lnTo>
                <a:lnTo>
                  <a:pt x="8931758" y="749020"/>
                </a:lnTo>
                <a:lnTo>
                  <a:pt x="8943365" y="745096"/>
                </a:lnTo>
                <a:lnTo>
                  <a:pt x="8954706" y="738657"/>
                </a:lnTo>
                <a:lnTo>
                  <a:pt x="8963812" y="731126"/>
                </a:lnTo>
                <a:lnTo>
                  <a:pt x="8968765" y="723861"/>
                </a:lnTo>
                <a:close/>
              </a:path>
              <a:path w="13432790" h="10196830">
                <a:moveTo>
                  <a:pt x="8977643" y="6641998"/>
                </a:moveTo>
                <a:lnTo>
                  <a:pt x="8959952" y="6633273"/>
                </a:lnTo>
                <a:lnTo>
                  <a:pt x="8946007" y="6625526"/>
                </a:lnTo>
                <a:lnTo>
                  <a:pt x="8934564" y="6619722"/>
                </a:lnTo>
                <a:lnTo>
                  <a:pt x="8899169" y="6635559"/>
                </a:lnTo>
                <a:lnTo>
                  <a:pt x="8897709" y="6641998"/>
                </a:lnTo>
                <a:lnTo>
                  <a:pt x="8903221" y="6652247"/>
                </a:lnTo>
                <a:lnTo>
                  <a:pt x="8910663" y="6660680"/>
                </a:lnTo>
                <a:lnTo>
                  <a:pt x="8919781" y="6667182"/>
                </a:lnTo>
                <a:lnTo>
                  <a:pt x="8930284" y="6671602"/>
                </a:lnTo>
                <a:lnTo>
                  <a:pt x="8938717" y="6670510"/>
                </a:lnTo>
                <a:lnTo>
                  <a:pt x="8948966" y="6664020"/>
                </a:lnTo>
                <a:lnTo>
                  <a:pt x="8961717" y="6653911"/>
                </a:lnTo>
                <a:lnTo>
                  <a:pt x="8977643" y="6641998"/>
                </a:lnTo>
                <a:close/>
              </a:path>
              <a:path w="13432790" h="10196830">
                <a:moveTo>
                  <a:pt x="9048699" y="4640669"/>
                </a:moveTo>
                <a:lnTo>
                  <a:pt x="9031846" y="4628921"/>
                </a:lnTo>
                <a:lnTo>
                  <a:pt x="9018168" y="4618825"/>
                </a:lnTo>
                <a:lnTo>
                  <a:pt x="9006294" y="4611433"/>
                </a:lnTo>
                <a:lnTo>
                  <a:pt x="9006141" y="4611433"/>
                </a:lnTo>
                <a:lnTo>
                  <a:pt x="8995410" y="4608093"/>
                </a:lnTo>
                <a:lnTo>
                  <a:pt x="8984678" y="4611433"/>
                </a:lnTo>
                <a:lnTo>
                  <a:pt x="8975065" y="4616983"/>
                </a:lnTo>
                <a:lnTo>
                  <a:pt x="8967102" y="4624756"/>
                </a:lnTo>
                <a:lnTo>
                  <a:pt x="8961361" y="4634738"/>
                </a:lnTo>
                <a:lnTo>
                  <a:pt x="8961717" y="4647539"/>
                </a:lnTo>
                <a:lnTo>
                  <a:pt x="8968588" y="4658245"/>
                </a:lnTo>
                <a:lnTo>
                  <a:pt x="8980729" y="4665345"/>
                </a:lnTo>
                <a:lnTo>
                  <a:pt x="8996896" y="4667313"/>
                </a:lnTo>
                <a:lnTo>
                  <a:pt x="9007069" y="4665015"/>
                </a:lnTo>
                <a:lnTo>
                  <a:pt x="9018359" y="4658982"/>
                </a:lnTo>
                <a:lnTo>
                  <a:pt x="9031859" y="4650448"/>
                </a:lnTo>
                <a:lnTo>
                  <a:pt x="9048699" y="4640669"/>
                </a:lnTo>
                <a:close/>
              </a:path>
              <a:path w="13432790" h="10196830">
                <a:moveTo>
                  <a:pt x="9208567" y="4874552"/>
                </a:moveTo>
                <a:lnTo>
                  <a:pt x="9205074" y="4870158"/>
                </a:lnTo>
                <a:lnTo>
                  <a:pt x="9198394" y="4864925"/>
                </a:lnTo>
                <a:lnTo>
                  <a:pt x="9190876" y="4860810"/>
                </a:lnTo>
                <a:lnTo>
                  <a:pt x="9184894" y="4859744"/>
                </a:lnTo>
                <a:lnTo>
                  <a:pt x="9167609" y="4865636"/>
                </a:lnTo>
                <a:lnTo>
                  <a:pt x="9158795" y="4875847"/>
                </a:lnTo>
                <a:lnTo>
                  <a:pt x="9156370" y="4889093"/>
                </a:lnTo>
                <a:lnTo>
                  <a:pt x="9158224" y="4903965"/>
                </a:lnTo>
                <a:lnTo>
                  <a:pt x="9158237" y="4907115"/>
                </a:lnTo>
                <a:lnTo>
                  <a:pt x="9162682" y="4910074"/>
                </a:lnTo>
                <a:lnTo>
                  <a:pt x="9167127" y="4914519"/>
                </a:lnTo>
                <a:lnTo>
                  <a:pt x="9187548" y="4912220"/>
                </a:lnTo>
                <a:lnTo>
                  <a:pt x="9200617" y="4903965"/>
                </a:lnTo>
                <a:lnTo>
                  <a:pt x="9207297" y="4890998"/>
                </a:lnTo>
                <a:lnTo>
                  <a:pt x="9208567" y="4874552"/>
                </a:lnTo>
                <a:close/>
              </a:path>
              <a:path w="13432790" h="10196830">
                <a:moveTo>
                  <a:pt x="9287027" y="4343133"/>
                </a:moveTo>
                <a:lnTo>
                  <a:pt x="9280093" y="4336999"/>
                </a:lnTo>
                <a:lnTo>
                  <a:pt x="9272587" y="4331843"/>
                </a:lnTo>
                <a:lnTo>
                  <a:pt x="9264548" y="4327512"/>
                </a:lnTo>
                <a:lnTo>
                  <a:pt x="9255938" y="4323880"/>
                </a:lnTo>
                <a:lnTo>
                  <a:pt x="9238704" y="4325315"/>
                </a:lnTo>
                <a:lnTo>
                  <a:pt x="9221343" y="4334243"/>
                </a:lnTo>
                <a:lnTo>
                  <a:pt x="9208694" y="4347616"/>
                </a:lnTo>
                <a:lnTo>
                  <a:pt x="9205608" y="4362374"/>
                </a:lnTo>
                <a:lnTo>
                  <a:pt x="9211119" y="4372622"/>
                </a:lnTo>
                <a:lnTo>
                  <a:pt x="9218562" y="4381055"/>
                </a:lnTo>
                <a:lnTo>
                  <a:pt x="9227680" y="4387558"/>
                </a:lnTo>
                <a:lnTo>
                  <a:pt x="9238183" y="4391977"/>
                </a:lnTo>
                <a:lnTo>
                  <a:pt x="9255176" y="4389971"/>
                </a:lnTo>
                <a:lnTo>
                  <a:pt x="9270924" y="4379214"/>
                </a:lnTo>
                <a:lnTo>
                  <a:pt x="9282519" y="4362628"/>
                </a:lnTo>
                <a:lnTo>
                  <a:pt x="9282570" y="4362374"/>
                </a:lnTo>
                <a:lnTo>
                  <a:pt x="9287027" y="4343133"/>
                </a:lnTo>
                <a:close/>
              </a:path>
              <a:path w="13432790" h="10196830">
                <a:moveTo>
                  <a:pt x="9446895" y="3564509"/>
                </a:moveTo>
                <a:lnTo>
                  <a:pt x="9445422" y="3561550"/>
                </a:lnTo>
                <a:lnTo>
                  <a:pt x="9445422" y="3557105"/>
                </a:lnTo>
                <a:lnTo>
                  <a:pt x="9441180" y="3547453"/>
                </a:lnTo>
                <a:lnTo>
                  <a:pt x="9433763" y="3541001"/>
                </a:lnTo>
                <a:lnTo>
                  <a:pt x="9424391" y="3538156"/>
                </a:lnTo>
                <a:lnTo>
                  <a:pt x="9414332" y="3539337"/>
                </a:lnTo>
                <a:lnTo>
                  <a:pt x="9403855" y="3543960"/>
                </a:lnTo>
                <a:lnTo>
                  <a:pt x="9394901" y="3550818"/>
                </a:lnTo>
                <a:lnTo>
                  <a:pt x="9387891" y="3559327"/>
                </a:lnTo>
                <a:lnTo>
                  <a:pt x="9383243" y="3568941"/>
                </a:lnTo>
                <a:lnTo>
                  <a:pt x="9385402" y="3575304"/>
                </a:lnTo>
                <a:lnTo>
                  <a:pt x="9392679" y="3583190"/>
                </a:lnTo>
                <a:lnTo>
                  <a:pt x="9403016" y="3592474"/>
                </a:lnTo>
                <a:lnTo>
                  <a:pt x="9414332" y="3602990"/>
                </a:lnTo>
                <a:lnTo>
                  <a:pt x="9425013" y="3592880"/>
                </a:lnTo>
                <a:lnTo>
                  <a:pt x="9434309" y="3584308"/>
                </a:lnTo>
                <a:lnTo>
                  <a:pt x="9441396" y="3576561"/>
                </a:lnTo>
                <a:lnTo>
                  <a:pt x="9445422" y="3568941"/>
                </a:lnTo>
                <a:lnTo>
                  <a:pt x="9446895" y="3564509"/>
                </a:lnTo>
                <a:close/>
              </a:path>
              <a:path w="13432790" h="10196830">
                <a:moveTo>
                  <a:pt x="9486862" y="2990164"/>
                </a:moveTo>
                <a:lnTo>
                  <a:pt x="9473933" y="2980372"/>
                </a:lnTo>
                <a:lnTo>
                  <a:pt x="9463367" y="2971838"/>
                </a:lnTo>
                <a:lnTo>
                  <a:pt x="9454185" y="2965805"/>
                </a:lnTo>
                <a:lnTo>
                  <a:pt x="9445422" y="2963519"/>
                </a:lnTo>
                <a:lnTo>
                  <a:pt x="9436786" y="2966593"/>
                </a:lnTo>
                <a:lnTo>
                  <a:pt x="9428582" y="2972574"/>
                </a:lnTo>
                <a:lnTo>
                  <a:pt x="9412846" y="2987192"/>
                </a:lnTo>
                <a:lnTo>
                  <a:pt x="9419323" y="2994672"/>
                </a:lnTo>
                <a:lnTo>
                  <a:pt x="9425800" y="3002559"/>
                </a:lnTo>
                <a:lnTo>
                  <a:pt x="9432836" y="3009049"/>
                </a:lnTo>
                <a:lnTo>
                  <a:pt x="9440977" y="3012363"/>
                </a:lnTo>
                <a:lnTo>
                  <a:pt x="9450222" y="3011182"/>
                </a:lnTo>
                <a:lnTo>
                  <a:pt x="9460586" y="3006255"/>
                </a:lnTo>
                <a:lnTo>
                  <a:pt x="9486862" y="2990164"/>
                </a:lnTo>
                <a:close/>
              </a:path>
              <a:path w="13432790" h="10196830">
                <a:moveTo>
                  <a:pt x="9930486" y="1589798"/>
                </a:moveTo>
                <a:lnTo>
                  <a:pt x="9925761" y="1578533"/>
                </a:lnTo>
                <a:lnTo>
                  <a:pt x="9912159" y="1569212"/>
                </a:lnTo>
                <a:lnTo>
                  <a:pt x="9888017" y="1561693"/>
                </a:lnTo>
                <a:lnTo>
                  <a:pt x="9908743" y="1607578"/>
                </a:lnTo>
                <a:lnTo>
                  <a:pt x="9927984" y="1603146"/>
                </a:lnTo>
                <a:lnTo>
                  <a:pt x="9930486" y="1589798"/>
                </a:lnTo>
                <a:close/>
              </a:path>
              <a:path w="13432790" h="10196830">
                <a:moveTo>
                  <a:pt x="9933902" y="4307598"/>
                </a:moveTo>
                <a:lnTo>
                  <a:pt x="9929254" y="4297362"/>
                </a:lnTo>
                <a:lnTo>
                  <a:pt x="9922243" y="4288917"/>
                </a:lnTo>
                <a:lnTo>
                  <a:pt x="9913302" y="4282414"/>
                </a:lnTo>
                <a:lnTo>
                  <a:pt x="9902825" y="4277995"/>
                </a:lnTo>
                <a:lnTo>
                  <a:pt x="9892093" y="4281322"/>
                </a:lnTo>
                <a:lnTo>
                  <a:pt x="9882467" y="4286885"/>
                </a:lnTo>
                <a:lnTo>
                  <a:pt x="9874517" y="4294644"/>
                </a:lnTo>
                <a:lnTo>
                  <a:pt x="9868776" y="4304639"/>
                </a:lnTo>
                <a:lnTo>
                  <a:pt x="9870719" y="4312831"/>
                </a:lnTo>
                <a:lnTo>
                  <a:pt x="9877654" y="4322407"/>
                </a:lnTo>
                <a:lnTo>
                  <a:pt x="9887928" y="4334205"/>
                </a:lnTo>
                <a:lnTo>
                  <a:pt x="9899866" y="4349051"/>
                </a:lnTo>
                <a:lnTo>
                  <a:pt x="9912883" y="4335284"/>
                </a:lnTo>
                <a:lnTo>
                  <a:pt x="9924097" y="4324439"/>
                </a:lnTo>
                <a:lnTo>
                  <a:pt x="9931705" y="4315536"/>
                </a:lnTo>
                <a:lnTo>
                  <a:pt x="9933902" y="4307598"/>
                </a:lnTo>
                <a:close/>
              </a:path>
              <a:path w="13432790" h="10196830">
                <a:moveTo>
                  <a:pt x="9936861" y="34048"/>
                </a:moveTo>
                <a:lnTo>
                  <a:pt x="9934207" y="24358"/>
                </a:lnTo>
                <a:lnTo>
                  <a:pt x="9927806" y="15367"/>
                </a:lnTo>
                <a:lnTo>
                  <a:pt x="9913188" y="0"/>
                </a:lnTo>
                <a:lnTo>
                  <a:pt x="9888068" y="4902"/>
                </a:lnTo>
                <a:lnTo>
                  <a:pt x="9867659" y="15913"/>
                </a:lnTo>
                <a:lnTo>
                  <a:pt x="9854476" y="30810"/>
                </a:lnTo>
                <a:lnTo>
                  <a:pt x="9851009" y="47371"/>
                </a:lnTo>
                <a:lnTo>
                  <a:pt x="9855619" y="61785"/>
                </a:lnTo>
                <a:lnTo>
                  <a:pt x="9864522" y="71615"/>
                </a:lnTo>
                <a:lnTo>
                  <a:pt x="9877031" y="76720"/>
                </a:lnTo>
                <a:lnTo>
                  <a:pt x="9892462" y="76974"/>
                </a:lnTo>
                <a:lnTo>
                  <a:pt x="9911055" y="72555"/>
                </a:lnTo>
                <a:lnTo>
                  <a:pt x="9925761" y="63842"/>
                </a:lnTo>
                <a:lnTo>
                  <a:pt x="9934918" y="50952"/>
                </a:lnTo>
                <a:lnTo>
                  <a:pt x="9936861" y="34048"/>
                </a:lnTo>
                <a:close/>
              </a:path>
              <a:path w="13432790" h="10196830">
                <a:moveTo>
                  <a:pt x="10271404" y="2227821"/>
                </a:moveTo>
                <a:lnTo>
                  <a:pt x="10250818" y="2215184"/>
                </a:lnTo>
                <a:lnTo>
                  <a:pt x="10234397" y="2204504"/>
                </a:lnTo>
                <a:lnTo>
                  <a:pt x="10220198" y="2196592"/>
                </a:lnTo>
                <a:lnTo>
                  <a:pt x="10206279" y="2192286"/>
                </a:lnTo>
                <a:lnTo>
                  <a:pt x="10197859" y="2194420"/>
                </a:lnTo>
                <a:lnTo>
                  <a:pt x="10187775" y="2201545"/>
                </a:lnTo>
                <a:lnTo>
                  <a:pt x="10178796" y="2211438"/>
                </a:lnTo>
                <a:lnTo>
                  <a:pt x="10173716" y="2221890"/>
                </a:lnTo>
                <a:lnTo>
                  <a:pt x="10173640" y="2235543"/>
                </a:lnTo>
                <a:lnTo>
                  <a:pt x="10180930" y="2246693"/>
                </a:lnTo>
                <a:lnTo>
                  <a:pt x="10193490" y="2253958"/>
                </a:lnTo>
                <a:lnTo>
                  <a:pt x="10209238" y="2255939"/>
                </a:lnTo>
                <a:lnTo>
                  <a:pt x="10221658" y="2253005"/>
                </a:lnTo>
                <a:lnTo>
                  <a:pt x="10235324" y="2246871"/>
                </a:lnTo>
                <a:lnTo>
                  <a:pt x="10271404" y="2227821"/>
                </a:lnTo>
                <a:close/>
              </a:path>
              <a:path w="13432790" h="10196830">
                <a:moveTo>
                  <a:pt x="10491965" y="2797721"/>
                </a:moveTo>
                <a:lnTo>
                  <a:pt x="10490886" y="2789275"/>
                </a:lnTo>
                <a:lnTo>
                  <a:pt x="10484383" y="2779039"/>
                </a:lnTo>
                <a:lnTo>
                  <a:pt x="10474274" y="2766288"/>
                </a:lnTo>
                <a:lnTo>
                  <a:pt x="10462362" y="2750350"/>
                </a:lnTo>
                <a:lnTo>
                  <a:pt x="10449154" y="2766288"/>
                </a:lnTo>
                <a:lnTo>
                  <a:pt x="10438498" y="2779407"/>
                </a:lnTo>
                <a:lnTo>
                  <a:pt x="10430929" y="2790533"/>
                </a:lnTo>
                <a:lnTo>
                  <a:pt x="10426840" y="2800680"/>
                </a:lnTo>
                <a:lnTo>
                  <a:pt x="10429799" y="2807716"/>
                </a:lnTo>
                <a:lnTo>
                  <a:pt x="10438308" y="2815856"/>
                </a:lnTo>
                <a:lnTo>
                  <a:pt x="10448480" y="2822333"/>
                </a:lnTo>
                <a:lnTo>
                  <a:pt x="10456443" y="2824365"/>
                </a:lnTo>
                <a:lnTo>
                  <a:pt x="10467200" y="2820835"/>
                </a:lnTo>
                <a:lnTo>
                  <a:pt x="10476979" y="2814929"/>
                </a:lnTo>
                <a:lnTo>
                  <a:pt x="10485374" y="2807093"/>
                </a:lnTo>
                <a:lnTo>
                  <a:pt x="10491965" y="2797721"/>
                </a:lnTo>
                <a:close/>
              </a:path>
              <a:path w="13432790" h="10196830">
                <a:moveTo>
                  <a:pt x="10703903" y="5827242"/>
                </a:moveTo>
                <a:lnTo>
                  <a:pt x="10697909" y="5814885"/>
                </a:lnTo>
                <a:lnTo>
                  <a:pt x="10685539" y="5806427"/>
                </a:lnTo>
                <a:lnTo>
                  <a:pt x="10666641" y="5802681"/>
                </a:lnTo>
                <a:lnTo>
                  <a:pt x="10650271" y="5805703"/>
                </a:lnTo>
                <a:lnTo>
                  <a:pt x="10638892" y="5812485"/>
                </a:lnTo>
                <a:lnTo>
                  <a:pt x="10632504" y="5822874"/>
                </a:lnTo>
                <a:lnTo>
                  <a:pt x="10631119" y="5836729"/>
                </a:lnTo>
                <a:lnTo>
                  <a:pt x="10631119" y="5842647"/>
                </a:lnTo>
                <a:lnTo>
                  <a:pt x="10636161" y="5856643"/>
                </a:lnTo>
                <a:lnTo>
                  <a:pt x="10645915" y="5866892"/>
                </a:lnTo>
                <a:lnTo>
                  <a:pt x="10659008" y="5872416"/>
                </a:lnTo>
                <a:lnTo>
                  <a:pt x="10674045" y="5872251"/>
                </a:lnTo>
                <a:lnTo>
                  <a:pt x="10703649" y="5842647"/>
                </a:lnTo>
                <a:lnTo>
                  <a:pt x="10703903" y="5827242"/>
                </a:lnTo>
                <a:close/>
              </a:path>
              <a:path w="13432790" h="10196830">
                <a:moveTo>
                  <a:pt x="10870921" y="6411074"/>
                </a:moveTo>
                <a:lnTo>
                  <a:pt x="10861967" y="6406515"/>
                </a:lnTo>
                <a:lnTo>
                  <a:pt x="10854817" y="6402375"/>
                </a:lnTo>
                <a:lnTo>
                  <a:pt x="10849064" y="6399619"/>
                </a:lnTo>
                <a:lnTo>
                  <a:pt x="10844276" y="6399225"/>
                </a:lnTo>
                <a:lnTo>
                  <a:pt x="10838358" y="6400711"/>
                </a:lnTo>
                <a:lnTo>
                  <a:pt x="10833913" y="6409588"/>
                </a:lnTo>
                <a:lnTo>
                  <a:pt x="10829468" y="6415519"/>
                </a:lnTo>
                <a:lnTo>
                  <a:pt x="10835399" y="6419951"/>
                </a:lnTo>
                <a:lnTo>
                  <a:pt x="10842790" y="6427356"/>
                </a:lnTo>
                <a:lnTo>
                  <a:pt x="10848721" y="6427356"/>
                </a:lnTo>
                <a:lnTo>
                  <a:pt x="10853230" y="6426060"/>
                </a:lnTo>
                <a:lnTo>
                  <a:pt x="10858157" y="6422542"/>
                </a:lnTo>
                <a:lnTo>
                  <a:pt x="10870921" y="6411074"/>
                </a:lnTo>
                <a:close/>
              </a:path>
              <a:path w="13432790" h="10196830">
                <a:moveTo>
                  <a:pt x="10936046" y="4581449"/>
                </a:moveTo>
                <a:lnTo>
                  <a:pt x="10931398" y="4570996"/>
                </a:lnTo>
                <a:lnTo>
                  <a:pt x="10924400" y="4562208"/>
                </a:lnTo>
                <a:lnTo>
                  <a:pt x="10915447" y="4555642"/>
                </a:lnTo>
                <a:lnTo>
                  <a:pt x="10904969" y="4551845"/>
                </a:lnTo>
                <a:lnTo>
                  <a:pt x="10887316" y="4554791"/>
                </a:lnTo>
                <a:lnTo>
                  <a:pt x="10875912" y="4564240"/>
                </a:lnTo>
                <a:lnTo>
                  <a:pt x="10869790" y="4577867"/>
                </a:lnTo>
                <a:lnTo>
                  <a:pt x="10867962" y="4593298"/>
                </a:lnTo>
                <a:lnTo>
                  <a:pt x="10868012" y="4593615"/>
                </a:lnTo>
                <a:lnTo>
                  <a:pt x="10870387" y="4607153"/>
                </a:lnTo>
                <a:lnTo>
                  <a:pt x="10878503" y="4617529"/>
                </a:lnTo>
                <a:lnTo>
                  <a:pt x="10893565" y="4624311"/>
                </a:lnTo>
                <a:lnTo>
                  <a:pt x="10916806" y="4627346"/>
                </a:lnTo>
                <a:lnTo>
                  <a:pt x="10922318" y="4616843"/>
                </a:lnTo>
                <a:lnTo>
                  <a:pt x="10928655" y="4605502"/>
                </a:lnTo>
                <a:lnTo>
                  <a:pt x="10933875" y="4593615"/>
                </a:lnTo>
                <a:lnTo>
                  <a:pt x="10933938" y="4593298"/>
                </a:lnTo>
                <a:lnTo>
                  <a:pt x="10936046" y="4581449"/>
                </a:lnTo>
                <a:close/>
              </a:path>
              <a:path w="13432790" h="10196830">
                <a:moveTo>
                  <a:pt x="11146257" y="3608908"/>
                </a:moveTo>
                <a:lnTo>
                  <a:pt x="11144606" y="3603637"/>
                </a:lnTo>
                <a:lnTo>
                  <a:pt x="11138662" y="3596703"/>
                </a:lnTo>
                <a:lnTo>
                  <a:pt x="11130217" y="3588093"/>
                </a:lnTo>
                <a:lnTo>
                  <a:pt x="11121085" y="3577831"/>
                </a:lnTo>
                <a:lnTo>
                  <a:pt x="11112132" y="3587940"/>
                </a:lnTo>
                <a:lnTo>
                  <a:pt x="11103877" y="3596513"/>
                </a:lnTo>
                <a:lnTo>
                  <a:pt x="11097565" y="3604260"/>
                </a:lnTo>
                <a:lnTo>
                  <a:pt x="11094441" y="3611867"/>
                </a:lnTo>
                <a:lnTo>
                  <a:pt x="11096473" y="3617430"/>
                </a:lnTo>
                <a:lnTo>
                  <a:pt x="11102950" y="3622979"/>
                </a:lnTo>
                <a:lnTo>
                  <a:pt x="11111090" y="3628529"/>
                </a:lnTo>
                <a:lnTo>
                  <a:pt x="11118126" y="3634079"/>
                </a:lnTo>
                <a:lnTo>
                  <a:pt x="11126267" y="3627856"/>
                </a:lnTo>
                <a:lnTo>
                  <a:pt x="11134408" y="3622052"/>
                </a:lnTo>
                <a:lnTo>
                  <a:pt x="11141443" y="3615969"/>
                </a:lnTo>
                <a:lnTo>
                  <a:pt x="11146257" y="3608908"/>
                </a:lnTo>
                <a:close/>
              </a:path>
              <a:path w="13432790" h="10196830">
                <a:moveTo>
                  <a:pt x="11464506" y="2081276"/>
                </a:moveTo>
                <a:lnTo>
                  <a:pt x="11462753" y="2079739"/>
                </a:lnTo>
                <a:lnTo>
                  <a:pt x="11458219" y="2075713"/>
                </a:lnTo>
                <a:lnTo>
                  <a:pt x="11452022" y="2070023"/>
                </a:lnTo>
                <a:lnTo>
                  <a:pt x="11445265" y="2063508"/>
                </a:lnTo>
                <a:lnTo>
                  <a:pt x="11440846" y="2070163"/>
                </a:lnTo>
                <a:lnTo>
                  <a:pt x="11436566" y="2076831"/>
                </a:lnTo>
                <a:lnTo>
                  <a:pt x="11432565" y="2083485"/>
                </a:lnTo>
                <a:lnTo>
                  <a:pt x="11428984" y="2090153"/>
                </a:lnTo>
                <a:lnTo>
                  <a:pt x="11428984" y="2091626"/>
                </a:lnTo>
                <a:lnTo>
                  <a:pt x="11440820" y="2100516"/>
                </a:lnTo>
                <a:lnTo>
                  <a:pt x="11442306" y="2099030"/>
                </a:lnTo>
                <a:lnTo>
                  <a:pt x="11448694" y="2095423"/>
                </a:lnTo>
                <a:lnTo>
                  <a:pt x="11454524" y="2091258"/>
                </a:lnTo>
                <a:lnTo>
                  <a:pt x="11459794" y="2086546"/>
                </a:lnTo>
                <a:lnTo>
                  <a:pt x="11464506" y="2081276"/>
                </a:lnTo>
                <a:close/>
              </a:path>
              <a:path w="13432790" h="10196830">
                <a:moveTo>
                  <a:pt x="11498555" y="1154620"/>
                </a:moveTo>
                <a:lnTo>
                  <a:pt x="11476355" y="1148702"/>
                </a:lnTo>
                <a:lnTo>
                  <a:pt x="11458588" y="1178306"/>
                </a:lnTo>
                <a:lnTo>
                  <a:pt x="11488191" y="1185710"/>
                </a:lnTo>
                <a:lnTo>
                  <a:pt x="11498555" y="1154620"/>
                </a:lnTo>
                <a:close/>
              </a:path>
              <a:path w="13432790" h="10196830">
                <a:moveTo>
                  <a:pt x="11600701" y="5657608"/>
                </a:moveTo>
                <a:lnTo>
                  <a:pt x="11598567" y="5651995"/>
                </a:lnTo>
                <a:lnTo>
                  <a:pt x="11594770" y="5645950"/>
                </a:lnTo>
                <a:lnTo>
                  <a:pt x="11589868" y="5639092"/>
                </a:lnTo>
                <a:lnTo>
                  <a:pt x="11584407" y="5630964"/>
                </a:lnTo>
                <a:lnTo>
                  <a:pt x="11577053" y="5636476"/>
                </a:lnTo>
                <a:lnTo>
                  <a:pt x="11571084" y="5641695"/>
                </a:lnTo>
                <a:lnTo>
                  <a:pt x="11567338" y="5646369"/>
                </a:lnTo>
                <a:lnTo>
                  <a:pt x="11566652" y="5650217"/>
                </a:lnTo>
                <a:lnTo>
                  <a:pt x="11570259" y="5656389"/>
                </a:lnTo>
                <a:lnTo>
                  <a:pt x="11574424" y="5661863"/>
                </a:lnTo>
                <a:lnTo>
                  <a:pt x="11579136" y="5667070"/>
                </a:lnTo>
                <a:lnTo>
                  <a:pt x="11584407" y="5672417"/>
                </a:lnTo>
                <a:lnTo>
                  <a:pt x="11590338" y="5667972"/>
                </a:lnTo>
                <a:lnTo>
                  <a:pt x="11600701" y="5662053"/>
                </a:lnTo>
                <a:lnTo>
                  <a:pt x="11600701" y="5657608"/>
                </a:lnTo>
                <a:close/>
              </a:path>
              <a:path w="13432790" h="10196830">
                <a:moveTo>
                  <a:pt x="11887873" y="3841318"/>
                </a:moveTo>
                <a:lnTo>
                  <a:pt x="11886590" y="3834904"/>
                </a:lnTo>
                <a:lnTo>
                  <a:pt x="11879910" y="3826700"/>
                </a:lnTo>
                <a:lnTo>
                  <a:pt x="11870169" y="3816540"/>
                </a:lnTo>
                <a:lnTo>
                  <a:pt x="11859743" y="3804310"/>
                </a:lnTo>
                <a:lnTo>
                  <a:pt x="11848821" y="3815042"/>
                </a:lnTo>
                <a:lnTo>
                  <a:pt x="11839016" y="3823551"/>
                </a:lnTo>
                <a:lnTo>
                  <a:pt x="11831434" y="3830955"/>
                </a:lnTo>
                <a:lnTo>
                  <a:pt x="11827180" y="3838359"/>
                </a:lnTo>
                <a:lnTo>
                  <a:pt x="11825694" y="3842791"/>
                </a:lnTo>
                <a:lnTo>
                  <a:pt x="11825694" y="3851681"/>
                </a:lnTo>
                <a:lnTo>
                  <a:pt x="11829466" y="3860495"/>
                </a:lnTo>
                <a:lnTo>
                  <a:pt x="11835879" y="3866667"/>
                </a:lnTo>
                <a:lnTo>
                  <a:pt x="11844223" y="3869791"/>
                </a:lnTo>
                <a:lnTo>
                  <a:pt x="11853824" y="3869436"/>
                </a:lnTo>
                <a:lnTo>
                  <a:pt x="11864556" y="3865880"/>
                </a:lnTo>
                <a:lnTo>
                  <a:pt x="11874170" y="3859822"/>
                </a:lnTo>
                <a:lnTo>
                  <a:pt x="11882133" y="3851541"/>
                </a:lnTo>
                <a:lnTo>
                  <a:pt x="11887873" y="3841318"/>
                </a:lnTo>
                <a:close/>
              </a:path>
              <a:path w="13432790" h="10196830">
                <a:moveTo>
                  <a:pt x="11914518" y="3526015"/>
                </a:moveTo>
                <a:lnTo>
                  <a:pt x="11898757" y="3515169"/>
                </a:lnTo>
                <a:lnTo>
                  <a:pt x="11886209" y="3505847"/>
                </a:lnTo>
                <a:lnTo>
                  <a:pt x="11875592" y="3499586"/>
                </a:lnTo>
                <a:lnTo>
                  <a:pt x="11865661" y="3497897"/>
                </a:lnTo>
                <a:lnTo>
                  <a:pt x="11856161" y="3501225"/>
                </a:lnTo>
                <a:lnTo>
                  <a:pt x="11847347" y="3507879"/>
                </a:lnTo>
                <a:lnTo>
                  <a:pt x="11838813" y="3516211"/>
                </a:lnTo>
                <a:lnTo>
                  <a:pt x="11830139" y="3524542"/>
                </a:lnTo>
                <a:lnTo>
                  <a:pt x="11846420" y="3541928"/>
                </a:lnTo>
                <a:lnTo>
                  <a:pt x="11854701" y="3549104"/>
                </a:lnTo>
                <a:lnTo>
                  <a:pt x="11862702" y="3552660"/>
                </a:lnTo>
                <a:lnTo>
                  <a:pt x="11871630" y="3551199"/>
                </a:lnTo>
                <a:lnTo>
                  <a:pt x="11883060" y="3545446"/>
                </a:lnTo>
                <a:lnTo>
                  <a:pt x="11914518" y="3526015"/>
                </a:lnTo>
                <a:close/>
              </a:path>
              <a:path w="13432790" h="10196830">
                <a:moveTo>
                  <a:pt x="12442977" y="787514"/>
                </a:moveTo>
                <a:lnTo>
                  <a:pt x="12434900" y="781862"/>
                </a:lnTo>
                <a:lnTo>
                  <a:pt x="12428360" y="776782"/>
                </a:lnTo>
                <a:lnTo>
                  <a:pt x="12423191" y="773353"/>
                </a:lnTo>
                <a:lnTo>
                  <a:pt x="12397080" y="791946"/>
                </a:lnTo>
                <a:lnTo>
                  <a:pt x="12410402" y="803795"/>
                </a:lnTo>
                <a:lnTo>
                  <a:pt x="12413361" y="803795"/>
                </a:lnTo>
                <a:lnTo>
                  <a:pt x="12421108" y="800417"/>
                </a:lnTo>
                <a:lnTo>
                  <a:pt x="12428728" y="796759"/>
                </a:lnTo>
                <a:lnTo>
                  <a:pt x="12436056" y="792556"/>
                </a:lnTo>
                <a:lnTo>
                  <a:pt x="12442977" y="787514"/>
                </a:lnTo>
                <a:close/>
              </a:path>
              <a:path w="13432790" h="10196830">
                <a:moveTo>
                  <a:pt x="12577674" y="1968766"/>
                </a:moveTo>
                <a:lnTo>
                  <a:pt x="12575083" y="1962518"/>
                </a:lnTo>
                <a:lnTo>
                  <a:pt x="12565837" y="1953221"/>
                </a:lnTo>
                <a:lnTo>
                  <a:pt x="12554356" y="1945043"/>
                </a:lnTo>
                <a:lnTo>
                  <a:pt x="12545111" y="1942122"/>
                </a:lnTo>
                <a:lnTo>
                  <a:pt x="12532360" y="1946541"/>
                </a:lnTo>
                <a:lnTo>
                  <a:pt x="12520867" y="1953044"/>
                </a:lnTo>
                <a:lnTo>
                  <a:pt x="12510757" y="1961489"/>
                </a:lnTo>
                <a:lnTo>
                  <a:pt x="12502185" y="1971725"/>
                </a:lnTo>
                <a:lnTo>
                  <a:pt x="12502858" y="1978672"/>
                </a:lnTo>
                <a:lnTo>
                  <a:pt x="12509767" y="1988388"/>
                </a:lnTo>
                <a:lnTo>
                  <a:pt x="12520295" y="2000872"/>
                </a:lnTo>
                <a:lnTo>
                  <a:pt x="12531789" y="2016137"/>
                </a:lnTo>
                <a:lnTo>
                  <a:pt x="12546660" y="2002078"/>
                </a:lnTo>
                <a:lnTo>
                  <a:pt x="12559729" y="1990229"/>
                </a:lnTo>
                <a:lnTo>
                  <a:pt x="12570295" y="1979498"/>
                </a:lnTo>
                <a:lnTo>
                  <a:pt x="12577674" y="1968766"/>
                </a:lnTo>
                <a:close/>
              </a:path>
              <a:path w="13432790" h="10196830">
                <a:moveTo>
                  <a:pt x="12861887" y="3749535"/>
                </a:moveTo>
                <a:lnTo>
                  <a:pt x="12853010" y="3743617"/>
                </a:lnTo>
                <a:lnTo>
                  <a:pt x="12845606" y="3737699"/>
                </a:lnTo>
                <a:lnTo>
                  <a:pt x="12844120" y="3737699"/>
                </a:lnTo>
                <a:lnTo>
                  <a:pt x="12836728" y="3740658"/>
                </a:lnTo>
                <a:lnTo>
                  <a:pt x="12832283" y="3746576"/>
                </a:lnTo>
                <a:lnTo>
                  <a:pt x="12829324" y="3752494"/>
                </a:lnTo>
                <a:lnTo>
                  <a:pt x="12827838" y="3753980"/>
                </a:lnTo>
                <a:lnTo>
                  <a:pt x="12838202" y="3762857"/>
                </a:lnTo>
                <a:lnTo>
                  <a:pt x="12841161" y="3762857"/>
                </a:lnTo>
                <a:lnTo>
                  <a:pt x="12848565" y="3759898"/>
                </a:lnTo>
                <a:lnTo>
                  <a:pt x="12855969" y="3755466"/>
                </a:lnTo>
                <a:lnTo>
                  <a:pt x="12861887" y="3749535"/>
                </a:lnTo>
                <a:close/>
              </a:path>
              <a:path w="13432790" h="10196830">
                <a:moveTo>
                  <a:pt x="13432511" y="4783429"/>
                </a:moveTo>
                <a:lnTo>
                  <a:pt x="13377024" y="4815332"/>
                </a:lnTo>
                <a:lnTo>
                  <a:pt x="13402932" y="4819586"/>
                </a:lnTo>
                <a:lnTo>
                  <a:pt x="13419950" y="4816081"/>
                </a:lnTo>
                <a:lnTo>
                  <a:pt x="13430314" y="4803673"/>
                </a:lnTo>
                <a:lnTo>
                  <a:pt x="13432511" y="4795355"/>
                </a:lnTo>
                <a:lnTo>
                  <a:pt x="13432511" y="4783429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324113" y="5775610"/>
            <a:ext cx="3619500" cy="4392295"/>
          </a:xfrm>
          <a:custGeom>
            <a:avLst/>
            <a:gdLst/>
            <a:ahLst/>
            <a:cxnLst/>
            <a:rect l="l" t="t" r="r" b="b"/>
            <a:pathLst>
              <a:path w="3619500" h="4392295">
                <a:moveTo>
                  <a:pt x="848197" y="4375690"/>
                </a:moveTo>
                <a:lnTo>
                  <a:pt x="840703" y="4340927"/>
                </a:lnTo>
                <a:lnTo>
                  <a:pt x="841535" y="4319625"/>
                </a:lnTo>
                <a:lnTo>
                  <a:pt x="852360" y="4306372"/>
                </a:lnTo>
                <a:lnTo>
                  <a:pt x="874842" y="4295755"/>
                </a:lnTo>
                <a:lnTo>
                  <a:pt x="891379" y="4290066"/>
                </a:lnTo>
                <a:lnTo>
                  <a:pt x="907223" y="4287984"/>
                </a:lnTo>
                <a:lnTo>
                  <a:pt x="921678" y="4292008"/>
                </a:lnTo>
                <a:lnTo>
                  <a:pt x="934053" y="4304637"/>
                </a:lnTo>
                <a:lnTo>
                  <a:pt x="940182" y="4317705"/>
                </a:lnTo>
                <a:lnTo>
                  <a:pt x="940899" y="4331467"/>
                </a:lnTo>
                <a:lnTo>
                  <a:pt x="936342" y="4344396"/>
                </a:lnTo>
                <a:lnTo>
                  <a:pt x="926651" y="4354966"/>
                </a:lnTo>
                <a:lnTo>
                  <a:pt x="923691" y="4357927"/>
                </a:lnTo>
                <a:lnTo>
                  <a:pt x="919250" y="4359407"/>
                </a:lnTo>
                <a:lnTo>
                  <a:pt x="916289" y="4360887"/>
                </a:lnTo>
                <a:lnTo>
                  <a:pt x="899405" y="4365906"/>
                </a:lnTo>
                <a:lnTo>
                  <a:pt x="882243" y="4369954"/>
                </a:lnTo>
                <a:lnTo>
                  <a:pt x="865081" y="4373169"/>
                </a:lnTo>
                <a:lnTo>
                  <a:pt x="848197" y="4375690"/>
                </a:lnTo>
                <a:close/>
              </a:path>
              <a:path w="3619500" h="4392295">
                <a:moveTo>
                  <a:pt x="3019759" y="76974"/>
                </a:moveTo>
                <a:lnTo>
                  <a:pt x="3004332" y="76719"/>
                </a:lnTo>
                <a:lnTo>
                  <a:pt x="2991819" y="71608"/>
                </a:lnTo>
                <a:lnTo>
                  <a:pt x="2982914" y="61778"/>
                </a:lnTo>
                <a:lnTo>
                  <a:pt x="2978311" y="47368"/>
                </a:lnTo>
                <a:lnTo>
                  <a:pt x="2981781" y="30808"/>
                </a:lnTo>
                <a:lnTo>
                  <a:pt x="2994964" y="15912"/>
                </a:lnTo>
                <a:lnTo>
                  <a:pt x="3015364" y="4903"/>
                </a:lnTo>
                <a:lnTo>
                  <a:pt x="3040483" y="0"/>
                </a:lnTo>
                <a:lnTo>
                  <a:pt x="3055100" y="15357"/>
                </a:lnTo>
                <a:lnTo>
                  <a:pt x="3061507" y="24355"/>
                </a:lnTo>
                <a:lnTo>
                  <a:pt x="3064167" y="34046"/>
                </a:lnTo>
                <a:lnTo>
                  <a:pt x="3062224" y="50953"/>
                </a:lnTo>
                <a:lnTo>
                  <a:pt x="3053065" y="63836"/>
                </a:lnTo>
                <a:lnTo>
                  <a:pt x="3038355" y="72556"/>
                </a:lnTo>
                <a:lnTo>
                  <a:pt x="3019759" y="76974"/>
                </a:lnTo>
                <a:close/>
              </a:path>
              <a:path w="3619500" h="4392295">
                <a:moveTo>
                  <a:pt x="3336537" y="2255937"/>
                </a:moveTo>
                <a:lnTo>
                  <a:pt x="3320786" y="2253948"/>
                </a:lnTo>
                <a:lnTo>
                  <a:pt x="3308227" y="2246686"/>
                </a:lnTo>
                <a:lnTo>
                  <a:pt x="3300942" y="2235537"/>
                </a:lnTo>
                <a:lnTo>
                  <a:pt x="3301011" y="2221891"/>
                </a:lnTo>
                <a:lnTo>
                  <a:pt x="3306099" y="2211437"/>
                </a:lnTo>
                <a:lnTo>
                  <a:pt x="3315074" y="2201537"/>
                </a:lnTo>
                <a:lnTo>
                  <a:pt x="3325158" y="2194414"/>
                </a:lnTo>
                <a:lnTo>
                  <a:pt x="3333577" y="2192286"/>
                </a:lnTo>
                <a:lnTo>
                  <a:pt x="3347501" y="2196588"/>
                </a:lnTo>
                <a:lnTo>
                  <a:pt x="3361702" y="2204498"/>
                </a:lnTo>
                <a:lnTo>
                  <a:pt x="3378124" y="2215184"/>
                </a:lnTo>
                <a:lnTo>
                  <a:pt x="3398709" y="2227812"/>
                </a:lnTo>
                <a:lnTo>
                  <a:pt x="3362627" y="2246871"/>
                </a:lnTo>
                <a:lnTo>
                  <a:pt x="3348958" y="2253000"/>
                </a:lnTo>
                <a:lnTo>
                  <a:pt x="3336537" y="2255937"/>
                </a:lnTo>
                <a:close/>
              </a:path>
              <a:path w="3619500" h="4392295">
                <a:moveTo>
                  <a:pt x="1188660" y="2700020"/>
                </a:moveTo>
                <a:lnTo>
                  <a:pt x="1177905" y="2696481"/>
                </a:lnTo>
                <a:lnTo>
                  <a:pt x="1168121" y="2690583"/>
                </a:lnTo>
                <a:lnTo>
                  <a:pt x="1159725" y="2682742"/>
                </a:lnTo>
                <a:lnTo>
                  <a:pt x="1153133" y="2673375"/>
                </a:lnTo>
                <a:lnTo>
                  <a:pt x="1153411" y="2657739"/>
                </a:lnTo>
                <a:lnTo>
                  <a:pt x="1163125" y="2643769"/>
                </a:lnTo>
                <a:lnTo>
                  <a:pt x="1178945" y="2634240"/>
                </a:lnTo>
                <a:lnTo>
                  <a:pt x="1197541" y="2631927"/>
                </a:lnTo>
                <a:lnTo>
                  <a:pt x="1207487" y="2634703"/>
                </a:lnTo>
                <a:lnTo>
                  <a:pt x="1217155" y="2638588"/>
                </a:lnTo>
                <a:lnTo>
                  <a:pt x="1226268" y="2643584"/>
                </a:lnTo>
                <a:lnTo>
                  <a:pt x="1234548" y="2649691"/>
                </a:lnTo>
                <a:lnTo>
                  <a:pt x="1231125" y="2670044"/>
                </a:lnTo>
                <a:lnTo>
                  <a:pt x="1220486" y="2687067"/>
                </a:lnTo>
                <a:lnTo>
                  <a:pt x="1205405" y="2697984"/>
                </a:lnTo>
                <a:lnTo>
                  <a:pt x="1188660" y="2700020"/>
                </a:lnTo>
                <a:close/>
              </a:path>
              <a:path w="3619500" h="4392295">
                <a:moveTo>
                  <a:pt x="2365478" y="4391973"/>
                </a:moveTo>
                <a:lnTo>
                  <a:pt x="2354977" y="4387555"/>
                </a:lnTo>
                <a:lnTo>
                  <a:pt x="2345864" y="4381056"/>
                </a:lnTo>
                <a:lnTo>
                  <a:pt x="2338416" y="4372614"/>
                </a:lnTo>
                <a:lnTo>
                  <a:pt x="2332912" y="4362368"/>
                </a:lnTo>
                <a:lnTo>
                  <a:pt x="2335988" y="4347611"/>
                </a:lnTo>
                <a:lnTo>
                  <a:pt x="2348640" y="4334242"/>
                </a:lnTo>
                <a:lnTo>
                  <a:pt x="2366010" y="4325315"/>
                </a:lnTo>
                <a:lnTo>
                  <a:pt x="2383241" y="4323881"/>
                </a:lnTo>
                <a:lnTo>
                  <a:pt x="2391845" y="4327512"/>
                </a:lnTo>
                <a:lnTo>
                  <a:pt x="2399894" y="4331837"/>
                </a:lnTo>
                <a:lnTo>
                  <a:pt x="2407388" y="4336995"/>
                </a:lnTo>
                <a:lnTo>
                  <a:pt x="2414327" y="4343124"/>
                </a:lnTo>
                <a:lnTo>
                  <a:pt x="2409875" y="4362368"/>
                </a:lnTo>
                <a:lnTo>
                  <a:pt x="2409817" y="4362622"/>
                </a:lnTo>
                <a:lnTo>
                  <a:pt x="2398229" y="4379206"/>
                </a:lnTo>
                <a:lnTo>
                  <a:pt x="2382478" y="4389961"/>
                </a:lnTo>
                <a:lnTo>
                  <a:pt x="2365478" y="4391973"/>
                </a:lnTo>
                <a:close/>
              </a:path>
              <a:path w="3619500" h="4392295">
                <a:moveTo>
                  <a:pt x="1782250" y="2285543"/>
                </a:moveTo>
                <a:lnTo>
                  <a:pt x="1770297" y="2285543"/>
                </a:lnTo>
                <a:lnTo>
                  <a:pt x="1760231" y="2281657"/>
                </a:lnTo>
                <a:lnTo>
                  <a:pt x="1752482" y="2274094"/>
                </a:lnTo>
                <a:lnTo>
                  <a:pt x="1748203" y="2263339"/>
                </a:lnTo>
                <a:lnTo>
                  <a:pt x="1746723" y="2260378"/>
                </a:lnTo>
                <a:lnTo>
                  <a:pt x="1746723" y="2255937"/>
                </a:lnTo>
                <a:lnTo>
                  <a:pt x="1748203" y="2251497"/>
                </a:lnTo>
                <a:lnTo>
                  <a:pt x="1753939" y="2241250"/>
                </a:lnTo>
                <a:lnTo>
                  <a:pt x="1761896" y="2232808"/>
                </a:lnTo>
                <a:lnTo>
                  <a:pt x="1771518" y="2226309"/>
                </a:lnTo>
                <a:lnTo>
                  <a:pt x="1782250" y="2221891"/>
                </a:lnTo>
                <a:lnTo>
                  <a:pt x="1794161" y="2224667"/>
                </a:lnTo>
                <a:lnTo>
                  <a:pt x="1806489" y="2231883"/>
                </a:lnTo>
                <a:lnTo>
                  <a:pt x="1820760" y="2241875"/>
                </a:lnTo>
                <a:lnTo>
                  <a:pt x="1838500" y="2252977"/>
                </a:lnTo>
                <a:lnTo>
                  <a:pt x="1820760" y="2264726"/>
                </a:lnTo>
                <a:lnTo>
                  <a:pt x="1806489" y="2274811"/>
                </a:lnTo>
                <a:lnTo>
                  <a:pt x="1794161" y="2282120"/>
                </a:lnTo>
                <a:lnTo>
                  <a:pt x="1782250" y="2285543"/>
                </a:lnTo>
                <a:close/>
              </a:path>
              <a:path w="3619500" h="4392295">
                <a:moveTo>
                  <a:pt x="37006" y="1992449"/>
                </a:moveTo>
                <a:lnTo>
                  <a:pt x="24146" y="1980375"/>
                </a:lnTo>
                <a:lnTo>
                  <a:pt x="12952" y="1970245"/>
                </a:lnTo>
                <a:lnTo>
                  <a:pt x="4533" y="1961224"/>
                </a:lnTo>
                <a:lnTo>
                  <a:pt x="0" y="1952481"/>
                </a:lnTo>
                <a:lnTo>
                  <a:pt x="555" y="1938442"/>
                </a:lnTo>
                <a:lnTo>
                  <a:pt x="7771" y="1927872"/>
                </a:lnTo>
                <a:lnTo>
                  <a:pt x="19983" y="1921465"/>
                </a:lnTo>
                <a:lnTo>
                  <a:pt x="35526" y="1919915"/>
                </a:lnTo>
                <a:lnTo>
                  <a:pt x="46674" y="1922598"/>
                </a:lnTo>
                <a:lnTo>
                  <a:pt x="58100" y="1929167"/>
                </a:lnTo>
                <a:lnTo>
                  <a:pt x="66751" y="1937401"/>
                </a:lnTo>
                <a:lnTo>
                  <a:pt x="69572" y="1945080"/>
                </a:lnTo>
                <a:lnTo>
                  <a:pt x="66566" y="1954979"/>
                </a:lnTo>
                <a:lnTo>
                  <a:pt x="58840" y="1965434"/>
                </a:lnTo>
                <a:lnTo>
                  <a:pt x="48340" y="1977553"/>
                </a:lnTo>
                <a:lnTo>
                  <a:pt x="37006" y="1992449"/>
                </a:lnTo>
                <a:close/>
              </a:path>
              <a:path w="3619500" h="4392295">
                <a:moveTo>
                  <a:pt x="1752644" y="3893121"/>
                </a:moveTo>
                <a:lnTo>
                  <a:pt x="1740293" y="3862983"/>
                </a:lnTo>
                <a:lnTo>
                  <a:pt x="1740379" y="3850655"/>
                </a:lnTo>
                <a:lnTo>
                  <a:pt x="1740432" y="3842976"/>
                </a:lnTo>
                <a:lnTo>
                  <a:pt x="1755558" y="3828798"/>
                </a:lnTo>
                <a:lnTo>
                  <a:pt x="1788171" y="3816146"/>
                </a:lnTo>
                <a:lnTo>
                  <a:pt x="1795942" y="3850655"/>
                </a:lnTo>
                <a:lnTo>
                  <a:pt x="1794832" y="3870176"/>
                </a:lnTo>
                <a:lnTo>
                  <a:pt x="1781510" y="3881926"/>
                </a:lnTo>
                <a:lnTo>
                  <a:pt x="1752644" y="3893121"/>
                </a:lnTo>
                <a:close/>
              </a:path>
              <a:path w="3619500" h="4392295">
                <a:moveTo>
                  <a:pt x="522536" y="4169932"/>
                </a:moveTo>
                <a:lnTo>
                  <a:pt x="506346" y="4167550"/>
                </a:lnTo>
                <a:lnTo>
                  <a:pt x="494041" y="4160865"/>
                </a:lnTo>
                <a:lnTo>
                  <a:pt x="486732" y="4150573"/>
                </a:lnTo>
                <a:lnTo>
                  <a:pt x="485529" y="4137366"/>
                </a:lnTo>
                <a:lnTo>
                  <a:pt x="488698" y="4127698"/>
                </a:lnTo>
                <a:lnTo>
                  <a:pt x="495336" y="4117752"/>
                </a:lnTo>
                <a:lnTo>
                  <a:pt x="504472" y="4106141"/>
                </a:lnTo>
                <a:lnTo>
                  <a:pt x="515135" y="4091477"/>
                </a:lnTo>
                <a:lnTo>
                  <a:pt x="529938" y="4105286"/>
                </a:lnTo>
                <a:lnTo>
                  <a:pt x="542520" y="4116457"/>
                </a:lnTo>
                <a:lnTo>
                  <a:pt x="551772" y="4126241"/>
                </a:lnTo>
                <a:lnTo>
                  <a:pt x="556583" y="4135886"/>
                </a:lnTo>
                <a:lnTo>
                  <a:pt x="557091" y="4149324"/>
                </a:lnTo>
                <a:lnTo>
                  <a:pt x="550661" y="4160126"/>
                </a:lnTo>
                <a:lnTo>
                  <a:pt x="538681" y="4167319"/>
                </a:lnTo>
                <a:lnTo>
                  <a:pt x="522536" y="4169932"/>
                </a:lnTo>
                <a:close/>
              </a:path>
              <a:path w="3619500" h="4392295">
                <a:moveTo>
                  <a:pt x="2059061" y="749018"/>
                </a:moveTo>
                <a:lnTo>
                  <a:pt x="2052400" y="746960"/>
                </a:lnTo>
                <a:lnTo>
                  <a:pt x="2043518" y="740322"/>
                </a:lnTo>
                <a:lnTo>
                  <a:pt x="2035747" y="731741"/>
                </a:lnTo>
                <a:lnTo>
                  <a:pt x="2032416" y="723854"/>
                </a:lnTo>
                <a:lnTo>
                  <a:pt x="2035839" y="715041"/>
                </a:lnTo>
                <a:lnTo>
                  <a:pt x="2043148" y="705535"/>
                </a:lnTo>
                <a:lnTo>
                  <a:pt x="2053232" y="694086"/>
                </a:lnTo>
                <a:lnTo>
                  <a:pt x="2064982" y="679445"/>
                </a:lnTo>
                <a:lnTo>
                  <a:pt x="2077125" y="694503"/>
                </a:lnTo>
                <a:lnTo>
                  <a:pt x="2087741" y="706645"/>
                </a:lnTo>
                <a:lnTo>
                  <a:pt x="2094749" y="716290"/>
                </a:lnTo>
                <a:lnTo>
                  <a:pt x="2096068" y="723854"/>
                </a:lnTo>
                <a:lnTo>
                  <a:pt x="2091118" y="731116"/>
                </a:lnTo>
                <a:lnTo>
                  <a:pt x="2082005" y="738656"/>
                </a:lnTo>
                <a:lnTo>
                  <a:pt x="2070672" y="745086"/>
                </a:lnTo>
                <a:lnTo>
                  <a:pt x="2059061" y="749018"/>
                </a:lnTo>
                <a:close/>
              </a:path>
              <a:path w="3619500" h="4392295">
                <a:moveTo>
                  <a:pt x="3027160" y="4349045"/>
                </a:moveTo>
                <a:lnTo>
                  <a:pt x="3015226" y="4334196"/>
                </a:lnTo>
                <a:lnTo>
                  <a:pt x="3004956" y="4322400"/>
                </a:lnTo>
                <a:lnTo>
                  <a:pt x="2998017" y="4312825"/>
                </a:lnTo>
                <a:lnTo>
                  <a:pt x="3030121" y="4277992"/>
                </a:lnTo>
                <a:lnTo>
                  <a:pt x="3040599" y="4282410"/>
                </a:lnTo>
                <a:lnTo>
                  <a:pt x="3049550" y="4288909"/>
                </a:lnTo>
                <a:lnTo>
                  <a:pt x="3056558" y="4297351"/>
                </a:lnTo>
                <a:lnTo>
                  <a:pt x="3061207" y="4307598"/>
                </a:lnTo>
                <a:lnTo>
                  <a:pt x="3059009" y="4315531"/>
                </a:lnTo>
                <a:lnTo>
                  <a:pt x="3051400" y="4324436"/>
                </a:lnTo>
                <a:lnTo>
                  <a:pt x="3040182" y="4335283"/>
                </a:lnTo>
                <a:lnTo>
                  <a:pt x="3027160" y="4349045"/>
                </a:lnTo>
                <a:close/>
              </a:path>
              <a:path w="3619500" h="4392295">
                <a:moveTo>
                  <a:pt x="3583743" y="2824363"/>
                </a:moveTo>
                <a:lnTo>
                  <a:pt x="3575787" y="2822327"/>
                </a:lnTo>
                <a:lnTo>
                  <a:pt x="3565610" y="2815851"/>
                </a:lnTo>
                <a:lnTo>
                  <a:pt x="3557098" y="2807710"/>
                </a:lnTo>
                <a:lnTo>
                  <a:pt x="3554138" y="2800678"/>
                </a:lnTo>
                <a:lnTo>
                  <a:pt x="3558232" y="2790525"/>
                </a:lnTo>
                <a:lnTo>
                  <a:pt x="3565795" y="2779399"/>
                </a:lnTo>
                <a:lnTo>
                  <a:pt x="3576450" y="2766285"/>
                </a:lnTo>
                <a:lnTo>
                  <a:pt x="3589664" y="2750349"/>
                </a:lnTo>
                <a:lnTo>
                  <a:pt x="3601576" y="2766285"/>
                </a:lnTo>
                <a:lnTo>
                  <a:pt x="3611684" y="2779029"/>
                </a:lnTo>
                <a:lnTo>
                  <a:pt x="3618183" y="2789276"/>
                </a:lnTo>
                <a:lnTo>
                  <a:pt x="3619270" y="2797718"/>
                </a:lnTo>
                <a:lnTo>
                  <a:pt x="3612678" y="2807085"/>
                </a:lnTo>
                <a:lnTo>
                  <a:pt x="3604282" y="2814926"/>
                </a:lnTo>
                <a:lnTo>
                  <a:pt x="3594499" y="2820824"/>
                </a:lnTo>
                <a:lnTo>
                  <a:pt x="3583743" y="2824363"/>
                </a:lnTo>
                <a:close/>
              </a:path>
              <a:path w="3619500" h="4392295">
                <a:moveTo>
                  <a:pt x="2541631" y="3602987"/>
                </a:moveTo>
                <a:lnTo>
                  <a:pt x="2530320" y="3592463"/>
                </a:lnTo>
                <a:lnTo>
                  <a:pt x="2519981" y="3583188"/>
                </a:lnTo>
                <a:lnTo>
                  <a:pt x="2512696" y="3575301"/>
                </a:lnTo>
                <a:lnTo>
                  <a:pt x="2541631" y="3539335"/>
                </a:lnTo>
                <a:lnTo>
                  <a:pt x="2551692" y="3538156"/>
                </a:lnTo>
                <a:lnTo>
                  <a:pt x="2561059" y="3541000"/>
                </a:lnTo>
                <a:lnTo>
                  <a:pt x="2568484" y="3547454"/>
                </a:lnTo>
                <a:lnTo>
                  <a:pt x="2572716" y="3557099"/>
                </a:lnTo>
                <a:lnTo>
                  <a:pt x="2572716" y="3561539"/>
                </a:lnTo>
                <a:lnTo>
                  <a:pt x="2574197" y="3564500"/>
                </a:lnTo>
                <a:lnTo>
                  <a:pt x="2572716" y="3568941"/>
                </a:lnTo>
                <a:lnTo>
                  <a:pt x="2568692" y="3576550"/>
                </a:lnTo>
                <a:lnTo>
                  <a:pt x="2561614" y="3584298"/>
                </a:lnTo>
                <a:lnTo>
                  <a:pt x="2552316" y="3592879"/>
                </a:lnTo>
                <a:lnTo>
                  <a:pt x="2541631" y="3602987"/>
                </a:lnTo>
                <a:close/>
              </a:path>
              <a:path w="3619500" h="4392295">
                <a:moveTo>
                  <a:pt x="1167936" y="3345419"/>
                </a:moveTo>
                <a:lnTo>
                  <a:pt x="1156001" y="3330570"/>
                </a:lnTo>
                <a:lnTo>
                  <a:pt x="1145732" y="3318775"/>
                </a:lnTo>
                <a:lnTo>
                  <a:pt x="1138793" y="3309199"/>
                </a:lnTo>
                <a:lnTo>
                  <a:pt x="1169416" y="3272886"/>
                </a:lnTo>
                <a:lnTo>
                  <a:pt x="1178437" y="3271452"/>
                </a:lnTo>
                <a:lnTo>
                  <a:pt x="1187179" y="3273626"/>
                </a:lnTo>
                <a:lnTo>
                  <a:pt x="1194812" y="3279131"/>
                </a:lnTo>
                <a:lnTo>
                  <a:pt x="1200502" y="3287689"/>
                </a:lnTo>
                <a:lnTo>
                  <a:pt x="1200502" y="3292129"/>
                </a:lnTo>
                <a:lnTo>
                  <a:pt x="1201982" y="3296570"/>
                </a:lnTo>
                <a:lnTo>
                  <a:pt x="1200502" y="3301011"/>
                </a:lnTo>
                <a:lnTo>
                  <a:pt x="1196454" y="3309823"/>
                </a:lnTo>
                <a:lnTo>
                  <a:pt x="1189215" y="3319329"/>
                </a:lnTo>
                <a:lnTo>
                  <a:pt x="1179477" y="3330779"/>
                </a:lnTo>
                <a:lnTo>
                  <a:pt x="1167936" y="3345419"/>
                </a:lnTo>
                <a:close/>
              </a:path>
              <a:path w="3619500" h="4392295">
                <a:moveTo>
                  <a:pt x="2568275" y="3012357"/>
                </a:moveTo>
                <a:lnTo>
                  <a:pt x="2560134" y="3009050"/>
                </a:lnTo>
                <a:lnTo>
                  <a:pt x="2553103" y="3002551"/>
                </a:lnTo>
                <a:lnTo>
                  <a:pt x="2546626" y="2994664"/>
                </a:lnTo>
                <a:lnTo>
                  <a:pt x="2540150" y="2987193"/>
                </a:lnTo>
                <a:lnTo>
                  <a:pt x="2555878" y="2972575"/>
                </a:lnTo>
                <a:lnTo>
                  <a:pt x="2564089" y="2966585"/>
                </a:lnTo>
                <a:lnTo>
                  <a:pt x="2572716" y="2963508"/>
                </a:lnTo>
                <a:lnTo>
                  <a:pt x="2581482" y="2965798"/>
                </a:lnTo>
                <a:lnTo>
                  <a:pt x="2590664" y="2971835"/>
                </a:lnTo>
                <a:lnTo>
                  <a:pt x="2601235" y="2980370"/>
                </a:lnTo>
                <a:lnTo>
                  <a:pt x="2614164" y="2990153"/>
                </a:lnTo>
                <a:lnTo>
                  <a:pt x="2587889" y="3006251"/>
                </a:lnTo>
                <a:lnTo>
                  <a:pt x="2577527" y="3011178"/>
                </a:lnTo>
                <a:lnTo>
                  <a:pt x="2568275" y="3012357"/>
                </a:lnTo>
                <a:close/>
              </a:path>
              <a:path w="3619500" h="4392295">
                <a:moveTo>
                  <a:pt x="1592775" y="2221891"/>
                </a:moveTo>
                <a:lnTo>
                  <a:pt x="1586668" y="2211576"/>
                </a:lnTo>
                <a:lnTo>
                  <a:pt x="1580562" y="2202648"/>
                </a:lnTo>
                <a:lnTo>
                  <a:pt x="1576122" y="2194830"/>
                </a:lnTo>
                <a:lnTo>
                  <a:pt x="1595735" y="2164160"/>
                </a:lnTo>
                <a:lnTo>
                  <a:pt x="1608261" y="2166612"/>
                </a:lnTo>
                <a:lnTo>
                  <a:pt x="1608643" y="2166612"/>
                </a:lnTo>
                <a:lnTo>
                  <a:pt x="1615349" y="2173412"/>
                </a:lnTo>
                <a:lnTo>
                  <a:pt x="1616968" y="2182895"/>
                </a:lnTo>
                <a:lnTo>
                  <a:pt x="1614979" y="2193766"/>
                </a:lnTo>
                <a:lnTo>
                  <a:pt x="1610260" y="2201283"/>
                </a:lnTo>
                <a:lnTo>
                  <a:pt x="1604987" y="2208384"/>
                </a:lnTo>
                <a:lnTo>
                  <a:pt x="1599158" y="2215207"/>
                </a:lnTo>
                <a:lnTo>
                  <a:pt x="1592775" y="2221891"/>
                </a:lnTo>
                <a:close/>
              </a:path>
              <a:path w="3619500" h="4392295">
                <a:moveTo>
                  <a:pt x="3036042" y="1607577"/>
                </a:moveTo>
                <a:lnTo>
                  <a:pt x="3015318" y="1561689"/>
                </a:lnTo>
                <a:lnTo>
                  <a:pt x="3039465" y="1569206"/>
                </a:lnTo>
                <a:lnTo>
                  <a:pt x="3053065" y="1578527"/>
                </a:lnTo>
                <a:lnTo>
                  <a:pt x="3057783" y="1589791"/>
                </a:lnTo>
                <a:lnTo>
                  <a:pt x="3055286" y="1603136"/>
                </a:lnTo>
                <a:lnTo>
                  <a:pt x="3036042" y="1607577"/>
                </a:lnTo>
                <a:close/>
              </a:path>
              <a:path w="3619500" h="4392295">
                <a:moveTo>
                  <a:pt x="1871066" y="4349045"/>
                </a:moveTo>
                <a:lnTo>
                  <a:pt x="1860704" y="4331282"/>
                </a:lnTo>
                <a:lnTo>
                  <a:pt x="1866625" y="4329802"/>
                </a:lnTo>
                <a:lnTo>
                  <a:pt x="1872546" y="4325361"/>
                </a:lnTo>
                <a:lnTo>
                  <a:pt x="1881428" y="4328321"/>
                </a:lnTo>
                <a:lnTo>
                  <a:pt x="1887349" y="4340163"/>
                </a:lnTo>
                <a:lnTo>
                  <a:pt x="1871066" y="4349045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15911" y="36638"/>
            <a:ext cx="10863580" cy="10245725"/>
          </a:xfrm>
          <a:custGeom>
            <a:avLst/>
            <a:gdLst/>
            <a:ahLst/>
            <a:cxnLst/>
            <a:rect l="l" t="t" r="r" b="b"/>
            <a:pathLst>
              <a:path w="10863580" h="10245725">
                <a:moveTo>
                  <a:pt x="69583" y="7798816"/>
                </a:moveTo>
                <a:lnTo>
                  <a:pt x="66751" y="7791132"/>
                </a:lnTo>
                <a:lnTo>
                  <a:pt x="58102" y="7782903"/>
                </a:lnTo>
                <a:lnTo>
                  <a:pt x="46685" y="7776324"/>
                </a:lnTo>
                <a:lnTo>
                  <a:pt x="35534" y="7773644"/>
                </a:lnTo>
                <a:lnTo>
                  <a:pt x="19989" y="7775194"/>
                </a:lnTo>
                <a:lnTo>
                  <a:pt x="7772" y="7781607"/>
                </a:lnTo>
                <a:lnTo>
                  <a:pt x="558" y="7792174"/>
                </a:lnTo>
                <a:lnTo>
                  <a:pt x="0" y="7806207"/>
                </a:lnTo>
                <a:lnTo>
                  <a:pt x="4533" y="7814958"/>
                </a:lnTo>
                <a:lnTo>
                  <a:pt x="12954" y="7823975"/>
                </a:lnTo>
                <a:lnTo>
                  <a:pt x="24155" y="7834109"/>
                </a:lnTo>
                <a:lnTo>
                  <a:pt x="37007" y="7846174"/>
                </a:lnTo>
                <a:lnTo>
                  <a:pt x="48348" y="7831277"/>
                </a:lnTo>
                <a:lnTo>
                  <a:pt x="58851" y="7819161"/>
                </a:lnTo>
                <a:lnTo>
                  <a:pt x="66573" y="7808709"/>
                </a:lnTo>
                <a:lnTo>
                  <a:pt x="69583" y="7798816"/>
                </a:lnTo>
                <a:close/>
              </a:path>
              <a:path w="10863580" h="10245725">
                <a:moveTo>
                  <a:pt x="557098" y="10003053"/>
                </a:moveTo>
                <a:lnTo>
                  <a:pt x="556590" y="9989617"/>
                </a:lnTo>
                <a:lnTo>
                  <a:pt x="551776" y="9979965"/>
                </a:lnTo>
                <a:lnTo>
                  <a:pt x="542531" y="9970186"/>
                </a:lnTo>
                <a:lnTo>
                  <a:pt x="529945" y="9959010"/>
                </a:lnTo>
                <a:lnTo>
                  <a:pt x="515137" y="9945205"/>
                </a:lnTo>
                <a:lnTo>
                  <a:pt x="504482" y="9959873"/>
                </a:lnTo>
                <a:lnTo>
                  <a:pt x="495338" y="9971481"/>
                </a:lnTo>
                <a:lnTo>
                  <a:pt x="488708" y="9981425"/>
                </a:lnTo>
                <a:lnTo>
                  <a:pt x="485533" y="9991090"/>
                </a:lnTo>
                <a:lnTo>
                  <a:pt x="486740" y="10004298"/>
                </a:lnTo>
                <a:lnTo>
                  <a:pt x="494042" y="10014598"/>
                </a:lnTo>
                <a:lnTo>
                  <a:pt x="506349" y="10021278"/>
                </a:lnTo>
                <a:lnTo>
                  <a:pt x="522541" y="10023665"/>
                </a:lnTo>
                <a:lnTo>
                  <a:pt x="538683" y="10021049"/>
                </a:lnTo>
                <a:lnTo>
                  <a:pt x="550672" y="10013861"/>
                </a:lnTo>
                <a:lnTo>
                  <a:pt x="557098" y="10003053"/>
                </a:lnTo>
                <a:close/>
              </a:path>
              <a:path w="10863580" h="10245725">
                <a:moveTo>
                  <a:pt x="940904" y="10185197"/>
                </a:moveTo>
                <a:lnTo>
                  <a:pt x="940193" y="10171430"/>
                </a:lnTo>
                <a:lnTo>
                  <a:pt x="934059" y="10158362"/>
                </a:lnTo>
                <a:lnTo>
                  <a:pt x="921689" y="10145738"/>
                </a:lnTo>
                <a:lnTo>
                  <a:pt x="907224" y="10141712"/>
                </a:lnTo>
                <a:lnTo>
                  <a:pt x="891387" y="10143795"/>
                </a:lnTo>
                <a:lnTo>
                  <a:pt x="874852" y="10149484"/>
                </a:lnTo>
                <a:lnTo>
                  <a:pt x="852360" y="10160102"/>
                </a:lnTo>
                <a:lnTo>
                  <a:pt x="841540" y="10173360"/>
                </a:lnTo>
                <a:lnTo>
                  <a:pt x="840714" y="10194658"/>
                </a:lnTo>
                <a:lnTo>
                  <a:pt x="848207" y="10229418"/>
                </a:lnTo>
                <a:lnTo>
                  <a:pt x="899414" y="10219639"/>
                </a:lnTo>
                <a:lnTo>
                  <a:pt x="919251" y="10213137"/>
                </a:lnTo>
                <a:lnTo>
                  <a:pt x="923696" y="10211651"/>
                </a:lnTo>
                <a:lnTo>
                  <a:pt x="926655" y="10208692"/>
                </a:lnTo>
                <a:lnTo>
                  <a:pt x="936345" y="10198125"/>
                </a:lnTo>
                <a:lnTo>
                  <a:pt x="940904" y="10185197"/>
                </a:lnTo>
                <a:close/>
              </a:path>
              <a:path w="10863580" h="10245725">
                <a:moveTo>
                  <a:pt x="1201991" y="9150299"/>
                </a:moveTo>
                <a:lnTo>
                  <a:pt x="1200505" y="9145854"/>
                </a:lnTo>
                <a:lnTo>
                  <a:pt x="1200505" y="9141422"/>
                </a:lnTo>
                <a:lnTo>
                  <a:pt x="1194816" y="9132862"/>
                </a:lnTo>
                <a:lnTo>
                  <a:pt x="1187183" y="9127350"/>
                </a:lnTo>
                <a:lnTo>
                  <a:pt x="1178445" y="9125179"/>
                </a:lnTo>
                <a:lnTo>
                  <a:pt x="1169428" y="9126614"/>
                </a:lnTo>
                <a:lnTo>
                  <a:pt x="1158925" y="9131008"/>
                </a:lnTo>
                <a:lnTo>
                  <a:pt x="1149807" y="9137345"/>
                </a:lnTo>
                <a:lnTo>
                  <a:pt x="1142365" y="9145346"/>
                </a:lnTo>
                <a:lnTo>
                  <a:pt x="1136853" y="9154744"/>
                </a:lnTo>
                <a:lnTo>
                  <a:pt x="1138796" y="9162923"/>
                </a:lnTo>
                <a:lnTo>
                  <a:pt x="1145743" y="9172499"/>
                </a:lnTo>
                <a:lnTo>
                  <a:pt x="1156004" y="9184297"/>
                </a:lnTo>
                <a:lnTo>
                  <a:pt x="1167942" y="9199143"/>
                </a:lnTo>
                <a:lnTo>
                  <a:pt x="1179487" y="9184513"/>
                </a:lnTo>
                <a:lnTo>
                  <a:pt x="1189215" y="9173058"/>
                </a:lnTo>
                <a:lnTo>
                  <a:pt x="1196467" y="9163558"/>
                </a:lnTo>
                <a:lnTo>
                  <a:pt x="1200505" y="9154744"/>
                </a:lnTo>
                <a:lnTo>
                  <a:pt x="1201991" y="9150299"/>
                </a:lnTo>
                <a:close/>
              </a:path>
              <a:path w="10863580" h="10245725">
                <a:moveTo>
                  <a:pt x="1234554" y="8503425"/>
                </a:moveTo>
                <a:lnTo>
                  <a:pt x="1226273" y="8497316"/>
                </a:lnTo>
                <a:lnTo>
                  <a:pt x="1217168" y="8492312"/>
                </a:lnTo>
                <a:lnTo>
                  <a:pt x="1207490" y="8488439"/>
                </a:lnTo>
                <a:lnTo>
                  <a:pt x="1197546" y="8485657"/>
                </a:lnTo>
                <a:lnTo>
                  <a:pt x="1178953" y="8487969"/>
                </a:lnTo>
                <a:lnTo>
                  <a:pt x="1163129" y="8497494"/>
                </a:lnTo>
                <a:lnTo>
                  <a:pt x="1153414" y="8511464"/>
                </a:lnTo>
                <a:lnTo>
                  <a:pt x="1153134" y="8527110"/>
                </a:lnTo>
                <a:lnTo>
                  <a:pt x="1159725" y="8536470"/>
                </a:lnTo>
                <a:lnTo>
                  <a:pt x="1168133" y="8544319"/>
                </a:lnTo>
                <a:lnTo>
                  <a:pt x="1177912" y="8550211"/>
                </a:lnTo>
                <a:lnTo>
                  <a:pt x="1188669" y="8553755"/>
                </a:lnTo>
                <a:lnTo>
                  <a:pt x="1205407" y="8551710"/>
                </a:lnTo>
                <a:lnTo>
                  <a:pt x="1220495" y="8540801"/>
                </a:lnTo>
                <a:lnTo>
                  <a:pt x="1231138" y="8523770"/>
                </a:lnTo>
                <a:lnTo>
                  <a:pt x="1234554" y="8503425"/>
                </a:lnTo>
                <a:close/>
              </a:path>
              <a:path w="10863580" h="10245725">
                <a:moveTo>
                  <a:pt x="1616976" y="8036623"/>
                </a:moveTo>
                <a:lnTo>
                  <a:pt x="1615351" y="8027136"/>
                </a:lnTo>
                <a:lnTo>
                  <a:pt x="1608645" y="8020342"/>
                </a:lnTo>
                <a:lnTo>
                  <a:pt x="1608264" y="8020342"/>
                </a:lnTo>
                <a:lnTo>
                  <a:pt x="1595742" y="8017891"/>
                </a:lnTo>
                <a:lnTo>
                  <a:pt x="1589379" y="8020342"/>
                </a:lnTo>
                <a:lnTo>
                  <a:pt x="1582610" y="8026400"/>
                </a:lnTo>
                <a:lnTo>
                  <a:pt x="1577213" y="8034121"/>
                </a:lnTo>
                <a:lnTo>
                  <a:pt x="1575015" y="8041576"/>
                </a:lnTo>
                <a:lnTo>
                  <a:pt x="1576133" y="8048561"/>
                </a:lnTo>
                <a:lnTo>
                  <a:pt x="1580565" y="8056372"/>
                </a:lnTo>
                <a:lnTo>
                  <a:pt x="1586674" y="8065300"/>
                </a:lnTo>
                <a:lnTo>
                  <a:pt x="1592783" y="8075625"/>
                </a:lnTo>
                <a:lnTo>
                  <a:pt x="1599171" y="8068932"/>
                </a:lnTo>
                <a:lnTo>
                  <a:pt x="1604987" y="8062112"/>
                </a:lnTo>
                <a:lnTo>
                  <a:pt x="1610271" y="8055013"/>
                </a:lnTo>
                <a:lnTo>
                  <a:pt x="1614982" y="8047495"/>
                </a:lnTo>
                <a:lnTo>
                  <a:pt x="1616976" y="8036623"/>
                </a:lnTo>
                <a:close/>
              </a:path>
              <a:path w="10863580" h="10245725">
                <a:moveTo>
                  <a:pt x="1795945" y="9704387"/>
                </a:moveTo>
                <a:lnTo>
                  <a:pt x="1788172" y="9669882"/>
                </a:lnTo>
                <a:lnTo>
                  <a:pt x="1755559" y="9682531"/>
                </a:lnTo>
                <a:lnTo>
                  <a:pt x="1740433" y="9696704"/>
                </a:lnTo>
                <a:lnTo>
                  <a:pt x="1740382" y="9704387"/>
                </a:lnTo>
                <a:lnTo>
                  <a:pt x="1740293" y="9716719"/>
                </a:lnTo>
                <a:lnTo>
                  <a:pt x="1752650" y="9746856"/>
                </a:lnTo>
                <a:lnTo>
                  <a:pt x="1781517" y="9735655"/>
                </a:lnTo>
                <a:lnTo>
                  <a:pt x="1794840" y="9723907"/>
                </a:lnTo>
                <a:lnTo>
                  <a:pt x="1795945" y="9704387"/>
                </a:lnTo>
                <a:close/>
              </a:path>
              <a:path w="10863580" h="10245725">
                <a:moveTo>
                  <a:pt x="1838502" y="8106702"/>
                </a:moveTo>
                <a:lnTo>
                  <a:pt x="1820760" y="8095602"/>
                </a:lnTo>
                <a:lnTo>
                  <a:pt x="1806498" y="8085607"/>
                </a:lnTo>
                <a:lnTo>
                  <a:pt x="1794167" y="8078394"/>
                </a:lnTo>
                <a:lnTo>
                  <a:pt x="1753946" y="8094980"/>
                </a:lnTo>
                <a:lnTo>
                  <a:pt x="1746732" y="8109661"/>
                </a:lnTo>
                <a:lnTo>
                  <a:pt x="1746732" y="8114106"/>
                </a:lnTo>
                <a:lnTo>
                  <a:pt x="1748205" y="8117065"/>
                </a:lnTo>
                <a:lnTo>
                  <a:pt x="1752485" y="8127822"/>
                </a:lnTo>
                <a:lnTo>
                  <a:pt x="1760232" y="8135391"/>
                </a:lnTo>
                <a:lnTo>
                  <a:pt x="1770303" y="8139277"/>
                </a:lnTo>
                <a:lnTo>
                  <a:pt x="1782254" y="8139277"/>
                </a:lnTo>
                <a:lnTo>
                  <a:pt x="1794167" y="8135848"/>
                </a:lnTo>
                <a:lnTo>
                  <a:pt x="1806498" y="8128546"/>
                </a:lnTo>
                <a:lnTo>
                  <a:pt x="1820760" y="8118462"/>
                </a:lnTo>
                <a:lnTo>
                  <a:pt x="1838502" y="8106702"/>
                </a:lnTo>
                <a:close/>
              </a:path>
              <a:path w="10863580" h="10245725">
                <a:moveTo>
                  <a:pt x="1887359" y="10193896"/>
                </a:moveTo>
                <a:lnTo>
                  <a:pt x="1881428" y="10182047"/>
                </a:lnTo>
                <a:lnTo>
                  <a:pt x="1872551" y="10179088"/>
                </a:lnTo>
                <a:lnTo>
                  <a:pt x="1866633" y="10183533"/>
                </a:lnTo>
                <a:lnTo>
                  <a:pt x="1860715" y="10185006"/>
                </a:lnTo>
                <a:lnTo>
                  <a:pt x="1871078" y="10202774"/>
                </a:lnTo>
                <a:lnTo>
                  <a:pt x="1887359" y="10193896"/>
                </a:lnTo>
                <a:close/>
              </a:path>
              <a:path w="10863580" h="10245725">
                <a:moveTo>
                  <a:pt x="2096071" y="6577584"/>
                </a:moveTo>
                <a:lnTo>
                  <a:pt x="2094750" y="6570015"/>
                </a:lnTo>
                <a:lnTo>
                  <a:pt x="2087753" y="6560375"/>
                </a:lnTo>
                <a:lnTo>
                  <a:pt x="2077135" y="6548234"/>
                </a:lnTo>
                <a:lnTo>
                  <a:pt x="2064994" y="6533172"/>
                </a:lnTo>
                <a:lnTo>
                  <a:pt x="2053234" y="6547815"/>
                </a:lnTo>
                <a:lnTo>
                  <a:pt x="2043150" y="6559270"/>
                </a:lnTo>
                <a:lnTo>
                  <a:pt x="2035848" y="6568770"/>
                </a:lnTo>
                <a:lnTo>
                  <a:pt x="2032419" y="6577584"/>
                </a:lnTo>
                <a:lnTo>
                  <a:pt x="2035759" y="6585471"/>
                </a:lnTo>
                <a:lnTo>
                  <a:pt x="2043518" y="6594056"/>
                </a:lnTo>
                <a:lnTo>
                  <a:pt x="2052408" y="6600685"/>
                </a:lnTo>
                <a:lnTo>
                  <a:pt x="2059063" y="6602743"/>
                </a:lnTo>
                <a:lnTo>
                  <a:pt x="2070684" y="6598818"/>
                </a:lnTo>
                <a:lnTo>
                  <a:pt x="2082012" y="6592392"/>
                </a:lnTo>
                <a:lnTo>
                  <a:pt x="2091131" y="6584848"/>
                </a:lnTo>
                <a:lnTo>
                  <a:pt x="2096071" y="6577584"/>
                </a:lnTo>
                <a:close/>
              </a:path>
              <a:path w="10863580" h="10245725">
                <a:moveTo>
                  <a:pt x="2414333" y="10196855"/>
                </a:moveTo>
                <a:lnTo>
                  <a:pt x="2407399" y="10190721"/>
                </a:lnTo>
                <a:lnTo>
                  <a:pt x="2399906" y="10185565"/>
                </a:lnTo>
                <a:lnTo>
                  <a:pt x="2391854" y="10181247"/>
                </a:lnTo>
                <a:lnTo>
                  <a:pt x="2383244" y="10177615"/>
                </a:lnTo>
                <a:lnTo>
                  <a:pt x="2366022" y="10179050"/>
                </a:lnTo>
                <a:lnTo>
                  <a:pt x="2348649" y="10187978"/>
                </a:lnTo>
                <a:lnTo>
                  <a:pt x="2336000" y="10201338"/>
                </a:lnTo>
                <a:lnTo>
                  <a:pt x="2332913" y="10216096"/>
                </a:lnTo>
                <a:lnTo>
                  <a:pt x="2338425" y="10226345"/>
                </a:lnTo>
                <a:lnTo>
                  <a:pt x="2345867" y="10234790"/>
                </a:lnTo>
                <a:lnTo>
                  <a:pt x="2354986" y="10241280"/>
                </a:lnTo>
                <a:lnTo>
                  <a:pt x="2365489" y="10245700"/>
                </a:lnTo>
                <a:lnTo>
                  <a:pt x="2382482" y="10243693"/>
                </a:lnTo>
                <a:lnTo>
                  <a:pt x="2398230" y="10232936"/>
                </a:lnTo>
                <a:lnTo>
                  <a:pt x="2409825" y="10216350"/>
                </a:lnTo>
                <a:lnTo>
                  <a:pt x="2409875" y="10216096"/>
                </a:lnTo>
                <a:lnTo>
                  <a:pt x="2414333" y="10196855"/>
                </a:lnTo>
                <a:close/>
              </a:path>
              <a:path w="10863580" h="10245725">
                <a:moveTo>
                  <a:pt x="2574201" y="9418231"/>
                </a:moveTo>
                <a:lnTo>
                  <a:pt x="2572728" y="9415272"/>
                </a:lnTo>
                <a:lnTo>
                  <a:pt x="2572728" y="9410827"/>
                </a:lnTo>
                <a:lnTo>
                  <a:pt x="2568486" y="9401188"/>
                </a:lnTo>
                <a:lnTo>
                  <a:pt x="2561069" y="9394736"/>
                </a:lnTo>
                <a:lnTo>
                  <a:pt x="2551696" y="9391891"/>
                </a:lnTo>
                <a:lnTo>
                  <a:pt x="2541638" y="9393060"/>
                </a:lnTo>
                <a:lnTo>
                  <a:pt x="2531160" y="9397695"/>
                </a:lnTo>
                <a:lnTo>
                  <a:pt x="2522207" y="9404540"/>
                </a:lnTo>
                <a:lnTo>
                  <a:pt x="2515197" y="9413049"/>
                </a:lnTo>
                <a:lnTo>
                  <a:pt x="2510548" y="9422676"/>
                </a:lnTo>
                <a:lnTo>
                  <a:pt x="2512707" y="9429026"/>
                </a:lnTo>
                <a:lnTo>
                  <a:pt x="2519984" y="9436913"/>
                </a:lnTo>
                <a:lnTo>
                  <a:pt x="2530322" y="9446196"/>
                </a:lnTo>
                <a:lnTo>
                  <a:pt x="2541638" y="9456712"/>
                </a:lnTo>
                <a:lnTo>
                  <a:pt x="2552319" y="9446616"/>
                </a:lnTo>
                <a:lnTo>
                  <a:pt x="2561615" y="9438030"/>
                </a:lnTo>
                <a:lnTo>
                  <a:pt x="2568702" y="9430283"/>
                </a:lnTo>
                <a:lnTo>
                  <a:pt x="2572728" y="9422676"/>
                </a:lnTo>
                <a:lnTo>
                  <a:pt x="2574201" y="9418231"/>
                </a:lnTo>
                <a:close/>
              </a:path>
              <a:path w="10863580" h="10245725">
                <a:moveTo>
                  <a:pt x="2614168" y="8843886"/>
                </a:moveTo>
                <a:lnTo>
                  <a:pt x="2601239" y="8834095"/>
                </a:lnTo>
                <a:lnTo>
                  <a:pt x="2590673" y="8825560"/>
                </a:lnTo>
                <a:lnTo>
                  <a:pt x="2581491" y="8819528"/>
                </a:lnTo>
                <a:lnTo>
                  <a:pt x="2572728" y="8817242"/>
                </a:lnTo>
                <a:lnTo>
                  <a:pt x="2564092" y="8820315"/>
                </a:lnTo>
                <a:lnTo>
                  <a:pt x="2555887" y="8826309"/>
                </a:lnTo>
                <a:lnTo>
                  <a:pt x="2540152" y="8840927"/>
                </a:lnTo>
                <a:lnTo>
                  <a:pt x="2546629" y="8848395"/>
                </a:lnTo>
                <a:lnTo>
                  <a:pt x="2553106" y="8856281"/>
                </a:lnTo>
                <a:lnTo>
                  <a:pt x="2560142" y="8862784"/>
                </a:lnTo>
                <a:lnTo>
                  <a:pt x="2568283" y="8866086"/>
                </a:lnTo>
                <a:lnTo>
                  <a:pt x="2577528" y="8864905"/>
                </a:lnTo>
                <a:lnTo>
                  <a:pt x="2587891" y="8859977"/>
                </a:lnTo>
                <a:lnTo>
                  <a:pt x="2614168" y="8843886"/>
                </a:lnTo>
                <a:close/>
              </a:path>
              <a:path w="10863580" h="10245725">
                <a:moveTo>
                  <a:pt x="3057791" y="7443521"/>
                </a:moveTo>
                <a:lnTo>
                  <a:pt x="3053067" y="7432256"/>
                </a:lnTo>
                <a:lnTo>
                  <a:pt x="3039465" y="7422934"/>
                </a:lnTo>
                <a:lnTo>
                  <a:pt x="3015323" y="7415416"/>
                </a:lnTo>
                <a:lnTo>
                  <a:pt x="3036049" y="7461301"/>
                </a:lnTo>
                <a:lnTo>
                  <a:pt x="3055289" y="7456868"/>
                </a:lnTo>
                <a:lnTo>
                  <a:pt x="3057791" y="7443521"/>
                </a:lnTo>
                <a:close/>
              </a:path>
              <a:path w="10863580" h="10245725">
                <a:moveTo>
                  <a:pt x="3061208" y="10161333"/>
                </a:moveTo>
                <a:lnTo>
                  <a:pt x="3056559" y="10151085"/>
                </a:lnTo>
                <a:lnTo>
                  <a:pt x="3049562" y="10142639"/>
                </a:lnTo>
                <a:lnTo>
                  <a:pt x="3040608" y="10136137"/>
                </a:lnTo>
                <a:lnTo>
                  <a:pt x="3030131" y="10131717"/>
                </a:lnTo>
                <a:lnTo>
                  <a:pt x="3019399" y="10135057"/>
                </a:lnTo>
                <a:lnTo>
                  <a:pt x="3009773" y="10140607"/>
                </a:lnTo>
                <a:lnTo>
                  <a:pt x="3001822" y="10148379"/>
                </a:lnTo>
                <a:lnTo>
                  <a:pt x="2996082" y="10158362"/>
                </a:lnTo>
                <a:lnTo>
                  <a:pt x="2998025" y="10166553"/>
                </a:lnTo>
                <a:lnTo>
                  <a:pt x="3004959" y="10176129"/>
                </a:lnTo>
                <a:lnTo>
                  <a:pt x="3015234" y="10187927"/>
                </a:lnTo>
                <a:lnTo>
                  <a:pt x="3027172" y="10202774"/>
                </a:lnTo>
                <a:lnTo>
                  <a:pt x="3040189" y="10189007"/>
                </a:lnTo>
                <a:lnTo>
                  <a:pt x="3051403" y="10178161"/>
                </a:lnTo>
                <a:lnTo>
                  <a:pt x="3059011" y="10169258"/>
                </a:lnTo>
                <a:lnTo>
                  <a:pt x="3061208" y="10161333"/>
                </a:lnTo>
                <a:close/>
              </a:path>
              <a:path w="10863580" h="10245725">
                <a:moveTo>
                  <a:pt x="3064179" y="5887771"/>
                </a:moveTo>
                <a:lnTo>
                  <a:pt x="3061512" y="5878080"/>
                </a:lnTo>
                <a:lnTo>
                  <a:pt x="3055112" y="5869089"/>
                </a:lnTo>
                <a:lnTo>
                  <a:pt x="3040494" y="5853735"/>
                </a:lnTo>
                <a:lnTo>
                  <a:pt x="3015373" y="5858637"/>
                </a:lnTo>
                <a:lnTo>
                  <a:pt x="2994977" y="5869648"/>
                </a:lnTo>
                <a:lnTo>
                  <a:pt x="2981782" y="5884532"/>
                </a:lnTo>
                <a:lnTo>
                  <a:pt x="2978315" y="5901093"/>
                </a:lnTo>
                <a:lnTo>
                  <a:pt x="2982925" y="5915507"/>
                </a:lnTo>
                <a:lnTo>
                  <a:pt x="2991828" y="5925337"/>
                </a:lnTo>
                <a:lnTo>
                  <a:pt x="3004337" y="5930443"/>
                </a:lnTo>
                <a:lnTo>
                  <a:pt x="3019768" y="5930709"/>
                </a:lnTo>
                <a:lnTo>
                  <a:pt x="3038360" y="5926290"/>
                </a:lnTo>
                <a:lnTo>
                  <a:pt x="3053067" y="5917565"/>
                </a:lnTo>
                <a:lnTo>
                  <a:pt x="3062236" y="5904687"/>
                </a:lnTo>
                <a:lnTo>
                  <a:pt x="3064179" y="5887771"/>
                </a:lnTo>
                <a:close/>
              </a:path>
              <a:path w="10863580" h="10245725">
                <a:moveTo>
                  <a:pt x="3398710" y="8081543"/>
                </a:moveTo>
                <a:lnTo>
                  <a:pt x="3378136" y="8068919"/>
                </a:lnTo>
                <a:lnTo>
                  <a:pt x="3361702" y="8058226"/>
                </a:lnTo>
                <a:lnTo>
                  <a:pt x="3347504" y="8050314"/>
                </a:lnTo>
                <a:lnTo>
                  <a:pt x="3333585" y="8046021"/>
                </a:lnTo>
                <a:lnTo>
                  <a:pt x="3325164" y="8048142"/>
                </a:lnTo>
                <a:lnTo>
                  <a:pt x="3315081" y="8055267"/>
                </a:lnTo>
                <a:lnTo>
                  <a:pt x="3306102" y="8065160"/>
                </a:lnTo>
                <a:lnTo>
                  <a:pt x="3301022" y="8075625"/>
                </a:lnTo>
                <a:lnTo>
                  <a:pt x="3300946" y="8089265"/>
                </a:lnTo>
                <a:lnTo>
                  <a:pt x="3308235" y="8100415"/>
                </a:lnTo>
                <a:lnTo>
                  <a:pt x="3320796" y="8107680"/>
                </a:lnTo>
                <a:lnTo>
                  <a:pt x="3336544" y="8109661"/>
                </a:lnTo>
                <a:lnTo>
                  <a:pt x="3348964" y="8106727"/>
                </a:lnTo>
                <a:lnTo>
                  <a:pt x="3362629" y="8100606"/>
                </a:lnTo>
                <a:lnTo>
                  <a:pt x="3398710" y="8081543"/>
                </a:lnTo>
                <a:close/>
              </a:path>
              <a:path w="10863580" h="10245725">
                <a:moveTo>
                  <a:pt x="3619271" y="8651443"/>
                </a:moveTo>
                <a:lnTo>
                  <a:pt x="3618192" y="8643010"/>
                </a:lnTo>
                <a:lnTo>
                  <a:pt x="3611689" y="8632761"/>
                </a:lnTo>
                <a:lnTo>
                  <a:pt x="3601580" y="8620011"/>
                </a:lnTo>
                <a:lnTo>
                  <a:pt x="3589667" y="8604085"/>
                </a:lnTo>
                <a:lnTo>
                  <a:pt x="3576459" y="8620011"/>
                </a:lnTo>
                <a:lnTo>
                  <a:pt x="3565804" y="8633130"/>
                </a:lnTo>
                <a:lnTo>
                  <a:pt x="3558235" y="8644255"/>
                </a:lnTo>
                <a:lnTo>
                  <a:pt x="3554145" y="8654402"/>
                </a:lnTo>
                <a:lnTo>
                  <a:pt x="3557105" y="8661438"/>
                </a:lnTo>
                <a:lnTo>
                  <a:pt x="3565614" y="8669579"/>
                </a:lnTo>
                <a:lnTo>
                  <a:pt x="3575799" y="8676056"/>
                </a:lnTo>
                <a:lnTo>
                  <a:pt x="3583749" y="8678088"/>
                </a:lnTo>
                <a:lnTo>
                  <a:pt x="3594506" y="8674557"/>
                </a:lnTo>
                <a:lnTo>
                  <a:pt x="3604285" y="8668652"/>
                </a:lnTo>
                <a:lnTo>
                  <a:pt x="3612680" y="8660816"/>
                </a:lnTo>
                <a:lnTo>
                  <a:pt x="3619271" y="8651443"/>
                </a:lnTo>
                <a:close/>
              </a:path>
              <a:path w="10863580" h="10245725">
                <a:moveTo>
                  <a:pt x="4273562" y="9462643"/>
                </a:moveTo>
                <a:lnTo>
                  <a:pt x="4271911" y="9457360"/>
                </a:lnTo>
                <a:lnTo>
                  <a:pt x="4265968" y="9450426"/>
                </a:lnTo>
                <a:lnTo>
                  <a:pt x="4257535" y="9441828"/>
                </a:lnTo>
                <a:lnTo>
                  <a:pt x="4248391" y="9431553"/>
                </a:lnTo>
                <a:lnTo>
                  <a:pt x="4239438" y="9441663"/>
                </a:lnTo>
                <a:lnTo>
                  <a:pt x="4231183" y="9450235"/>
                </a:lnTo>
                <a:lnTo>
                  <a:pt x="4224871" y="9457995"/>
                </a:lnTo>
                <a:lnTo>
                  <a:pt x="4221746" y="9465602"/>
                </a:lnTo>
                <a:lnTo>
                  <a:pt x="4223778" y="9471152"/>
                </a:lnTo>
                <a:lnTo>
                  <a:pt x="4230255" y="9476702"/>
                </a:lnTo>
                <a:lnTo>
                  <a:pt x="4238396" y="9482252"/>
                </a:lnTo>
                <a:lnTo>
                  <a:pt x="4245432" y="9487802"/>
                </a:lnTo>
                <a:lnTo>
                  <a:pt x="4253573" y="9481579"/>
                </a:lnTo>
                <a:lnTo>
                  <a:pt x="4261713" y="9475775"/>
                </a:lnTo>
                <a:lnTo>
                  <a:pt x="4268749" y="9469691"/>
                </a:lnTo>
                <a:lnTo>
                  <a:pt x="4273562" y="9462643"/>
                </a:lnTo>
                <a:close/>
              </a:path>
              <a:path w="10863580" h="10245725">
                <a:moveTo>
                  <a:pt x="4591812" y="7934998"/>
                </a:moveTo>
                <a:lnTo>
                  <a:pt x="4590059" y="7933474"/>
                </a:lnTo>
                <a:lnTo>
                  <a:pt x="4585525" y="7929448"/>
                </a:lnTo>
                <a:lnTo>
                  <a:pt x="4579328" y="7923758"/>
                </a:lnTo>
                <a:lnTo>
                  <a:pt x="4572571" y="7917231"/>
                </a:lnTo>
                <a:lnTo>
                  <a:pt x="4568152" y="7923898"/>
                </a:lnTo>
                <a:lnTo>
                  <a:pt x="4563872" y="7930553"/>
                </a:lnTo>
                <a:lnTo>
                  <a:pt x="4559871" y="7937220"/>
                </a:lnTo>
                <a:lnTo>
                  <a:pt x="4556290" y="7943875"/>
                </a:lnTo>
                <a:lnTo>
                  <a:pt x="4556290" y="7945361"/>
                </a:lnTo>
                <a:lnTo>
                  <a:pt x="4568126" y="7954238"/>
                </a:lnTo>
                <a:lnTo>
                  <a:pt x="4569612" y="7952753"/>
                </a:lnTo>
                <a:lnTo>
                  <a:pt x="4576000" y="7949146"/>
                </a:lnTo>
                <a:lnTo>
                  <a:pt x="4581830" y="7944993"/>
                </a:lnTo>
                <a:lnTo>
                  <a:pt x="4587100" y="7940268"/>
                </a:lnTo>
                <a:lnTo>
                  <a:pt x="4591812" y="7934998"/>
                </a:lnTo>
                <a:close/>
              </a:path>
              <a:path w="10863580" h="10245725">
                <a:moveTo>
                  <a:pt x="4625860" y="7008342"/>
                </a:moveTo>
                <a:lnTo>
                  <a:pt x="4603661" y="7002424"/>
                </a:lnTo>
                <a:lnTo>
                  <a:pt x="4585894" y="7032028"/>
                </a:lnTo>
                <a:lnTo>
                  <a:pt x="4615497" y="7039432"/>
                </a:lnTo>
                <a:lnTo>
                  <a:pt x="4625860" y="7008342"/>
                </a:lnTo>
                <a:close/>
              </a:path>
              <a:path w="10863580" h="10245725">
                <a:moveTo>
                  <a:pt x="4945596" y="5683504"/>
                </a:moveTo>
                <a:lnTo>
                  <a:pt x="4937709" y="5677205"/>
                </a:lnTo>
                <a:lnTo>
                  <a:pt x="4931359" y="5672023"/>
                </a:lnTo>
                <a:lnTo>
                  <a:pt x="4925822" y="5668505"/>
                </a:lnTo>
                <a:lnTo>
                  <a:pt x="4920437" y="5667210"/>
                </a:lnTo>
                <a:lnTo>
                  <a:pt x="4913033" y="5667210"/>
                </a:lnTo>
                <a:lnTo>
                  <a:pt x="4910074" y="5676100"/>
                </a:lnTo>
                <a:lnTo>
                  <a:pt x="4905629" y="5682018"/>
                </a:lnTo>
                <a:lnTo>
                  <a:pt x="4904156" y="5683504"/>
                </a:lnTo>
                <a:lnTo>
                  <a:pt x="4913033" y="5693854"/>
                </a:lnTo>
                <a:lnTo>
                  <a:pt x="4917478" y="5693854"/>
                </a:lnTo>
                <a:lnTo>
                  <a:pt x="4924996" y="5692241"/>
                </a:lnTo>
                <a:lnTo>
                  <a:pt x="4932096" y="5689790"/>
                </a:lnTo>
                <a:lnTo>
                  <a:pt x="4938915" y="5686780"/>
                </a:lnTo>
                <a:lnTo>
                  <a:pt x="4945596" y="5683504"/>
                </a:lnTo>
                <a:close/>
              </a:path>
              <a:path w="10863580" h="10245725">
                <a:moveTo>
                  <a:pt x="5015179" y="9695040"/>
                </a:moveTo>
                <a:lnTo>
                  <a:pt x="5013909" y="9688639"/>
                </a:lnTo>
                <a:lnTo>
                  <a:pt x="5007216" y="9680423"/>
                </a:lnTo>
                <a:lnTo>
                  <a:pt x="4997475" y="9670275"/>
                </a:lnTo>
                <a:lnTo>
                  <a:pt x="4987048" y="9658032"/>
                </a:lnTo>
                <a:lnTo>
                  <a:pt x="4976139" y="9668764"/>
                </a:lnTo>
                <a:lnTo>
                  <a:pt x="4966322" y="9677273"/>
                </a:lnTo>
                <a:lnTo>
                  <a:pt x="4958740" y="9684677"/>
                </a:lnTo>
                <a:lnTo>
                  <a:pt x="4954486" y="9692081"/>
                </a:lnTo>
                <a:lnTo>
                  <a:pt x="4953000" y="9696526"/>
                </a:lnTo>
                <a:lnTo>
                  <a:pt x="4953000" y="9705403"/>
                </a:lnTo>
                <a:lnTo>
                  <a:pt x="4956772" y="9714217"/>
                </a:lnTo>
                <a:lnTo>
                  <a:pt x="4963185" y="9720389"/>
                </a:lnTo>
                <a:lnTo>
                  <a:pt x="4971529" y="9723514"/>
                </a:lnTo>
                <a:lnTo>
                  <a:pt x="4981130" y="9723171"/>
                </a:lnTo>
                <a:lnTo>
                  <a:pt x="4991862" y="9719602"/>
                </a:lnTo>
                <a:lnTo>
                  <a:pt x="5001488" y="9713544"/>
                </a:lnTo>
                <a:lnTo>
                  <a:pt x="5009439" y="9705264"/>
                </a:lnTo>
                <a:lnTo>
                  <a:pt x="5015179" y="9695040"/>
                </a:lnTo>
                <a:close/>
              </a:path>
              <a:path w="10863580" h="10245725">
                <a:moveTo>
                  <a:pt x="5041824" y="9379737"/>
                </a:moveTo>
                <a:lnTo>
                  <a:pt x="5026063" y="9368892"/>
                </a:lnTo>
                <a:lnTo>
                  <a:pt x="5013515" y="9359570"/>
                </a:lnTo>
                <a:lnTo>
                  <a:pt x="5002898" y="9353309"/>
                </a:lnTo>
                <a:lnTo>
                  <a:pt x="4992967" y="9351620"/>
                </a:lnTo>
                <a:lnTo>
                  <a:pt x="4983467" y="9354947"/>
                </a:lnTo>
                <a:lnTo>
                  <a:pt x="4974653" y="9361614"/>
                </a:lnTo>
                <a:lnTo>
                  <a:pt x="4966119" y="9369933"/>
                </a:lnTo>
                <a:lnTo>
                  <a:pt x="4957445" y="9378264"/>
                </a:lnTo>
                <a:lnTo>
                  <a:pt x="4973726" y="9395650"/>
                </a:lnTo>
                <a:lnTo>
                  <a:pt x="4982007" y="9402826"/>
                </a:lnTo>
                <a:lnTo>
                  <a:pt x="4990008" y="9406382"/>
                </a:lnTo>
                <a:lnTo>
                  <a:pt x="4998936" y="9404934"/>
                </a:lnTo>
                <a:lnTo>
                  <a:pt x="5010366" y="9399168"/>
                </a:lnTo>
                <a:lnTo>
                  <a:pt x="5041824" y="9379737"/>
                </a:lnTo>
                <a:close/>
              </a:path>
              <a:path w="10863580" h="10245725">
                <a:moveTo>
                  <a:pt x="5343626" y="4754638"/>
                </a:moveTo>
                <a:lnTo>
                  <a:pt x="5327345" y="4744275"/>
                </a:lnTo>
                <a:lnTo>
                  <a:pt x="5322900" y="4748720"/>
                </a:lnTo>
                <a:lnTo>
                  <a:pt x="5315509" y="4754638"/>
                </a:lnTo>
                <a:lnTo>
                  <a:pt x="5314023" y="4760569"/>
                </a:lnTo>
                <a:lnTo>
                  <a:pt x="5314023" y="4763528"/>
                </a:lnTo>
                <a:lnTo>
                  <a:pt x="5322900" y="4767961"/>
                </a:lnTo>
                <a:lnTo>
                  <a:pt x="5328831" y="4772406"/>
                </a:lnTo>
                <a:lnTo>
                  <a:pt x="5343626" y="4754638"/>
                </a:lnTo>
                <a:close/>
              </a:path>
              <a:path w="10863580" h="10245725">
                <a:moveTo>
                  <a:pt x="5570283" y="6641236"/>
                </a:moveTo>
                <a:lnTo>
                  <a:pt x="5562206" y="6635597"/>
                </a:lnTo>
                <a:lnTo>
                  <a:pt x="5555666" y="6630505"/>
                </a:lnTo>
                <a:lnTo>
                  <a:pt x="5550497" y="6627076"/>
                </a:lnTo>
                <a:lnTo>
                  <a:pt x="5524385" y="6645681"/>
                </a:lnTo>
                <a:lnTo>
                  <a:pt x="5537708" y="6657518"/>
                </a:lnTo>
                <a:lnTo>
                  <a:pt x="5540667" y="6657518"/>
                </a:lnTo>
                <a:lnTo>
                  <a:pt x="5548427" y="6654139"/>
                </a:lnTo>
                <a:lnTo>
                  <a:pt x="5556034" y="6650482"/>
                </a:lnTo>
                <a:lnTo>
                  <a:pt x="5563362" y="6646278"/>
                </a:lnTo>
                <a:lnTo>
                  <a:pt x="5570283" y="6641236"/>
                </a:lnTo>
                <a:close/>
              </a:path>
              <a:path w="10863580" h="10245725">
                <a:moveTo>
                  <a:pt x="5626366" y="5531790"/>
                </a:moveTo>
                <a:lnTo>
                  <a:pt x="5623928" y="5515457"/>
                </a:lnTo>
                <a:lnTo>
                  <a:pt x="5613590" y="5501068"/>
                </a:lnTo>
                <a:lnTo>
                  <a:pt x="5597423" y="5490565"/>
                </a:lnTo>
                <a:lnTo>
                  <a:pt x="5577510" y="5485904"/>
                </a:lnTo>
                <a:lnTo>
                  <a:pt x="5558866" y="5490413"/>
                </a:lnTo>
                <a:lnTo>
                  <a:pt x="5543842" y="5500890"/>
                </a:lnTo>
                <a:lnTo>
                  <a:pt x="5543715" y="5501068"/>
                </a:lnTo>
                <a:lnTo>
                  <a:pt x="5533796" y="5516080"/>
                </a:lnTo>
                <a:lnTo>
                  <a:pt x="5530139" y="5534749"/>
                </a:lnTo>
                <a:lnTo>
                  <a:pt x="5531116" y="5550154"/>
                </a:lnTo>
                <a:lnTo>
                  <a:pt x="5536806" y="5562498"/>
                </a:lnTo>
                <a:lnTo>
                  <a:pt x="5548046" y="5570969"/>
                </a:lnTo>
                <a:lnTo>
                  <a:pt x="5565673" y="5574716"/>
                </a:lnTo>
                <a:lnTo>
                  <a:pt x="5588063" y="5572798"/>
                </a:lnTo>
                <a:lnTo>
                  <a:pt x="5607113" y="5563794"/>
                </a:lnTo>
                <a:lnTo>
                  <a:pt x="5620626" y="5549531"/>
                </a:lnTo>
                <a:lnTo>
                  <a:pt x="5626366" y="5531790"/>
                </a:lnTo>
                <a:close/>
              </a:path>
              <a:path w="10863580" h="10245725">
                <a:moveTo>
                  <a:pt x="5704979" y="7822489"/>
                </a:moveTo>
                <a:lnTo>
                  <a:pt x="5702389" y="7816253"/>
                </a:lnTo>
                <a:lnTo>
                  <a:pt x="5693143" y="7806957"/>
                </a:lnTo>
                <a:lnTo>
                  <a:pt x="5681675" y="7798765"/>
                </a:lnTo>
                <a:lnTo>
                  <a:pt x="5672417" y="7795844"/>
                </a:lnTo>
                <a:lnTo>
                  <a:pt x="5659679" y="7800264"/>
                </a:lnTo>
                <a:lnTo>
                  <a:pt x="5648172" y="7806766"/>
                </a:lnTo>
                <a:lnTo>
                  <a:pt x="5638076" y="7815212"/>
                </a:lnTo>
                <a:lnTo>
                  <a:pt x="5629491" y="7825460"/>
                </a:lnTo>
                <a:lnTo>
                  <a:pt x="5630164" y="7832395"/>
                </a:lnTo>
                <a:lnTo>
                  <a:pt x="5637073" y="7842110"/>
                </a:lnTo>
                <a:lnTo>
                  <a:pt x="5647601" y="7854594"/>
                </a:lnTo>
                <a:lnTo>
                  <a:pt x="5659094" y="7869860"/>
                </a:lnTo>
                <a:lnTo>
                  <a:pt x="5673966" y="7855801"/>
                </a:lnTo>
                <a:lnTo>
                  <a:pt x="5687034" y="7843964"/>
                </a:lnTo>
                <a:lnTo>
                  <a:pt x="5697601" y="7833220"/>
                </a:lnTo>
                <a:lnTo>
                  <a:pt x="5704979" y="7822489"/>
                </a:lnTo>
                <a:close/>
              </a:path>
              <a:path w="10863580" h="10245725">
                <a:moveTo>
                  <a:pt x="5891327" y="1945081"/>
                </a:moveTo>
                <a:lnTo>
                  <a:pt x="5888507" y="1937410"/>
                </a:lnTo>
                <a:lnTo>
                  <a:pt x="5879858" y="1929168"/>
                </a:lnTo>
                <a:lnTo>
                  <a:pt x="5868428" y="1922602"/>
                </a:lnTo>
                <a:lnTo>
                  <a:pt x="5857291" y="1919922"/>
                </a:lnTo>
                <a:lnTo>
                  <a:pt x="5841746" y="1921471"/>
                </a:lnTo>
                <a:lnTo>
                  <a:pt x="5829528" y="1927872"/>
                </a:lnTo>
                <a:lnTo>
                  <a:pt x="5822315" y="1938439"/>
                </a:lnTo>
                <a:lnTo>
                  <a:pt x="5821756" y="1952485"/>
                </a:lnTo>
                <a:lnTo>
                  <a:pt x="5826290" y="1961222"/>
                </a:lnTo>
                <a:lnTo>
                  <a:pt x="5834710" y="1970252"/>
                </a:lnTo>
                <a:lnTo>
                  <a:pt x="5845899" y="1980374"/>
                </a:lnTo>
                <a:lnTo>
                  <a:pt x="5858764" y="1992452"/>
                </a:lnTo>
                <a:lnTo>
                  <a:pt x="5870092" y="1977555"/>
                </a:lnTo>
                <a:lnTo>
                  <a:pt x="5880595" y="1965439"/>
                </a:lnTo>
                <a:lnTo>
                  <a:pt x="5888329" y="1954987"/>
                </a:lnTo>
                <a:lnTo>
                  <a:pt x="5891327" y="1945081"/>
                </a:lnTo>
                <a:close/>
              </a:path>
              <a:path w="10863580" h="10245725">
                <a:moveTo>
                  <a:pt x="5989193" y="9603270"/>
                </a:moveTo>
                <a:lnTo>
                  <a:pt x="5980315" y="9597339"/>
                </a:lnTo>
                <a:lnTo>
                  <a:pt x="5972911" y="9591421"/>
                </a:lnTo>
                <a:lnTo>
                  <a:pt x="5971425" y="9591421"/>
                </a:lnTo>
                <a:lnTo>
                  <a:pt x="5964034" y="9594380"/>
                </a:lnTo>
                <a:lnTo>
                  <a:pt x="5959589" y="9600298"/>
                </a:lnTo>
                <a:lnTo>
                  <a:pt x="5956630" y="9606229"/>
                </a:lnTo>
                <a:lnTo>
                  <a:pt x="5955144" y="9607702"/>
                </a:lnTo>
                <a:lnTo>
                  <a:pt x="5965507" y="9616592"/>
                </a:lnTo>
                <a:lnTo>
                  <a:pt x="5968466" y="9616592"/>
                </a:lnTo>
                <a:lnTo>
                  <a:pt x="5975870" y="9613621"/>
                </a:lnTo>
                <a:lnTo>
                  <a:pt x="5983275" y="9609188"/>
                </a:lnTo>
                <a:lnTo>
                  <a:pt x="5989193" y="9603270"/>
                </a:lnTo>
                <a:close/>
              </a:path>
              <a:path w="10863580" h="10245725">
                <a:moveTo>
                  <a:pt x="6286563" y="6036564"/>
                </a:moveTo>
                <a:lnTo>
                  <a:pt x="6279159" y="6033605"/>
                </a:lnTo>
                <a:lnTo>
                  <a:pt x="6271755" y="6026201"/>
                </a:lnTo>
                <a:lnTo>
                  <a:pt x="6265837" y="6026201"/>
                </a:lnTo>
                <a:lnTo>
                  <a:pt x="6261354" y="6027699"/>
                </a:lnTo>
                <a:lnTo>
                  <a:pt x="6256591" y="6031560"/>
                </a:lnTo>
                <a:lnTo>
                  <a:pt x="6251270" y="6036818"/>
                </a:lnTo>
                <a:lnTo>
                  <a:pt x="6245110" y="6042482"/>
                </a:lnTo>
                <a:lnTo>
                  <a:pt x="6253607" y="6047270"/>
                </a:lnTo>
                <a:lnTo>
                  <a:pt x="6260846" y="6051918"/>
                </a:lnTo>
                <a:lnTo>
                  <a:pt x="6266142" y="6055182"/>
                </a:lnTo>
                <a:lnTo>
                  <a:pt x="6268796" y="6055804"/>
                </a:lnTo>
                <a:lnTo>
                  <a:pt x="6274079" y="6051347"/>
                </a:lnTo>
                <a:lnTo>
                  <a:pt x="6278791" y="6046736"/>
                </a:lnTo>
                <a:lnTo>
                  <a:pt x="6282956" y="6041860"/>
                </a:lnTo>
                <a:lnTo>
                  <a:pt x="6286563" y="6036564"/>
                </a:lnTo>
                <a:close/>
              </a:path>
              <a:path w="10863580" h="10245725">
                <a:moveTo>
                  <a:pt x="6366129" y="4784255"/>
                </a:moveTo>
                <a:lnTo>
                  <a:pt x="6364046" y="4773193"/>
                </a:lnTo>
                <a:lnTo>
                  <a:pt x="6351702" y="4763528"/>
                </a:lnTo>
                <a:lnTo>
                  <a:pt x="6343967" y="4763020"/>
                </a:lnTo>
                <a:lnTo>
                  <a:pt x="6336525" y="4763897"/>
                </a:lnTo>
                <a:lnTo>
                  <a:pt x="6329629" y="4766437"/>
                </a:lnTo>
                <a:lnTo>
                  <a:pt x="6323571" y="4770933"/>
                </a:lnTo>
                <a:lnTo>
                  <a:pt x="6321171" y="4784636"/>
                </a:lnTo>
                <a:lnTo>
                  <a:pt x="6326530" y="4795164"/>
                </a:lnTo>
                <a:lnTo>
                  <a:pt x="6338557" y="4803191"/>
                </a:lnTo>
                <a:lnTo>
                  <a:pt x="6356134" y="4809414"/>
                </a:lnTo>
                <a:lnTo>
                  <a:pt x="6362103" y="4796409"/>
                </a:lnTo>
                <a:lnTo>
                  <a:pt x="6366129" y="4784255"/>
                </a:lnTo>
                <a:close/>
              </a:path>
              <a:path w="10863580" h="10245725">
                <a:moveTo>
                  <a:pt x="6378854" y="4149331"/>
                </a:moveTo>
                <a:lnTo>
                  <a:pt x="6378346" y="4135894"/>
                </a:lnTo>
                <a:lnTo>
                  <a:pt x="6373533" y="4126242"/>
                </a:lnTo>
                <a:lnTo>
                  <a:pt x="6364275" y="4116463"/>
                </a:lnTo>
                <a:lnTo>
                  <a:pt x="6351702" y="4105287"/>
                </a:lnTo>
                <a:lnTo>
                  <a:pt x="6336893" y="4091482"/>
                </a:lnTo>
                <a:lnTo>
                  <a:pt x="6326225" y="4106151"/>
                </a:lnTo>
                <a:lnTo>
                  <a:pt x="6317094" y="4117759"/>
                </a:lnTo>
                <a:lnTo>
                  <a:pt x="6310452" y="4127703"/>
                </a:lnTo>
                <a:lnTo>
                  <a:pt x="6307290" y="4137368"/>
                </a:lnTo>
                <a:lnTo>
                  <a:pt x="6308496" y="4150576"/>
                </a:lnTo>
                <a:lnTo>
                  <a:pt x="6315799" y="4160863"/>
                </a:lnTo>
                <a:lnTo>
                  <a:pt x="6328105" y="4167555"/>
                </a:lnTo>
                <a:lnTo>
                  <a:pt x="6344298" y="4169930"/>
                </a:lnTo>
                <a:lnTo>
                  <a:pt x="6360439" y="4167327"/>
                </a:lnTo>
                <a:lnTo>
                  <a:pt x="6372415" y="4160126"/>
                </a:lnTo>
                <a:lnTo>
                  <a:pt x="6378854" y="4149331"/>
                </a:lnTo>
                <a:close/>
              </a:path>
              <a:path w="10863580" h="10245725">
                <a:moveTo>
                  <a:pt x="6495288" y="5348236"/>
                </a:moveTo>
                <a:lnTo>
                  <a:pt x="6488481" y="5342572"/>
                </a:lnTo>
                <a:lnTo>
                  <a:pt x="6483070" y="5337314"/>
                </a:lnTo>
                <a:lnTo>
                  <a:pt x="6478219" y="5333454"/>
                </a:lnTo>
                <a:lnTo>
                  <a:pt x="6473076" y="5331955"/>
                </a:lnTo>
                <a:lnTo>
                  <a:pt x="6467157" y="5331955"/>
                </a:lnTo>
                <a:lnTo>
                  <a:pt x="6455321" y="5337873"/>
                </a:lnTo>
                <a:lnTo>
                  <a:pt x="6455321" y="5343791"/>
                </a:lnTo>
                <a:lnTo>
                  <a:pt x="6453835" y="5349710"/>
                </a:lnTo>
                <a:lnTo>
                  <a:pt x="6462712" y="5358600"/>
                </a:lnTo>
                <a:lnTo>
                  <a:pt x="6468643" y="5360073"/>
                </a:lnTo>
                <a:lnTo>
                  <a:pt x="6473431" y="5359679"/>
                </a:lnTo>
                <a:lnTo>
                  <a:pt x="6479184" y="5356936"/>
                </a:lnTo>
                <a:lnTo>
                  <a:pt x="6486334" y="5352796"/>
                </a:lnTo>
                <a:lnTo>
                  <a:pt x="6495288" y="5348236"/>
                </a:lnTo>
                <a:close/>
              </a:path>
              <a:path w="10863580" h="10245725">
                <a:moveTo>
                  <a:pt x="6672910" y="5744946"/>
                </a:moveTo>
                <a:lnTo>
                  <a:pt x="6669748" y="5737504"/>
                </a:lnTo>
                <a:lnTo>
                  <a:pt x="6662001" y="5729770"/>
                </a:lnTo>
                <a:lnTo>
                  <a:pt x="6652222" y="5723687"/>
                </a:lnTo>
                <a:lnTo>
                  <a:pt x="6643306" y="5721261"/>
                </a:lnTo>
                <a:lnTo>
                  <a:pt x="6634086" y="5723687"/>
                </a:lnTo>
                <a:lnTo>
                  <a:pt x="6623875" y="5729592"/>
                </a:lnTo>
                <a:lnTo>
                  <a:pt x="6615620" y="5736869"/>
                </a:lnTo>
                <a:lnTo>
                  <a:pt x="6612229" y="5743473"/>
                </a:lnTo>
                <a:lnTo>
                  <a:pt x="6614566" y="5752554"/>
                </a:lnTo>
                <a:lnTo>
                  <a:pt x="6620916" y="5762891"/>
                </a:lnTo>
                <a:lnTo>
                  <a:pt x="6630340" y="5775731"/>
                </a:lnTo>
                <a:lnTo>
                  <a:pt x="6641833" y="5792317"/>
                </a:lnTo>
                <a:lnTo>
                  <a:pt x="6653555" y="5776582"/>
                </a:lnTo>
                <a:lnTo>
                  <a:pt x="6663474" y="5764187"/>
                </a:lnTo>
                <a:lnTo>
                  <a:pt x="6670345" y="5754014"/>
                </a:lnTo>
                <a:lnTo>
                  <a:pt x="6672910" y="5744946"/>
                </a:lnTo>
                <a:close/>
              </a:path>
              <a:path w="10863580" h="10245725">
                <a:moveTo>
                  <a:pt x="6762661" y="4331474"/>
                </a:moveTo>
                <a:lnTo>
                  <a:pt x="6761937" y="4317708"/>
                </a:lnTo>
                <a:lnTo>
                  <a:pt x="6755816" y="4304639"/>
                </a:lnTo>
                <a:lnTo>
                  <a:pt x="6743433" y="4292016"/>
                </a:lnTo>
                <a:lnTo>
                  <a:pt x="6728981" y="4287990"/>
                </a:lnTo>
                <a:lnTo>
                  <a:pt x="6713144" y="4290072"/>
                </a:lnTo>
                <a:lnTo>
                  <a:pt x="6696596" y="4295762"/>
                </a:lnTo>
                <a:lnTo>
                  <a:pt x="6674117" y="4306379"/>
                </a:lnTo>
                <a:lnTo>
                  <a:pt x="6663296" y="4319625"/>
                </a:lnTo>
                <a:lnTo>
                  <a:pt x="6662458" y="4340936"/>
                </a:lnTo>
                <a:lnTo>
                  <a:pt x="6669951" y="4375696"/>
                </a:lnTo>
                <a:lnTo>
                  <a:pt x="6721157" y="4365904"/>
                </a:lnTo>
                <a:lnTo>
                  <a:pt x="6741007" y="4359414"/>
                </a:lnTo>
                <a:lnTo>
                  <a:pt x="6745452" y="4357929"/>
                </a:lnTo>
                <a:lnTo>
                  <a:pt x="6748412" y="4354969"/>
                </a:lnTo>
                <a:lnTo>
                  <a:pt x="6758102" y="4344403"/>
                </a:lnTo>
                <a:lnTo>
                  <a:pt x="6762661" y="4331474"/>
                </a:lnTo>
                <a:close/>
              </a:path>
              <a:path w="10863580" h="10245725">
                <a:moveTo>
                  <a:pt x="6874230" y="5479974"/>
                </a:moveTo>
                <a:lnTo>
                  <a:pt x="6840182" y="5450370"/>
                </a:lnTo>
                <a:lnTo>
                  <a:pt x="6824154" y="5450205"/>
                </a:lnTo>
                <a:lnTo>
                  <a:pt x="6810769" y="5455742"/>
                </a:lnTo>
                <a:lnTo>
                  <a:pt x="6802094" y="5465991"/>
                </a:lnTo>
                <a:lnTo>
                  <a:pt x="6800215" y="5479974"/>
                </a:lnTo>
                <a:lnTo>
                  <a:pt x="6804126" y="5490108"/>
                </a:lnTo>
                <a:lnTo>
                  <a:pt x="6812623" y="5501068"/>
                </a:lnTo>
                <a:lnTo>
                  <a:pt x="6824154" y="5513705"/>
                </a:lnTo>
                <a:lnTo>
                  <a:pt x="6837223" y="5528830"/>
                </a:lnTo>
                <a:lnTo>
                  <a:pt x="6851129" y="5513070"/>
                </a:lnTo>
                <a:lnTo>
                  <a:pt x="6862940" y="5500522"/>
                </a:lnTo>
                <a:lnTo>
                  <a:pt x="6871157" y="5489905"/>
                </a:lnTo>
                <a:lnTo>
                  <a:pt x="6874230" y="5479974"/>
                </a:lnTo>
                <a:close/>
              </a:path>
              <a:path w="10863580" h="10245725">
                <a:moveTo>
                  <a:pt x="7023735" y="3296577"/>
                </a:moveTo>
                <a:lnTo>
                  <a:pt x="7022262" y="3292132"/>
                </a:lnTo>
                <a:lnTo>
                  <a:pt x="7022262" y="3287687"/>
                </a:lnTo>
                <a:lnTo>
                  <a:pt x="7016572" y="3279140"/>
                </a:lnTo>
                <a:lnTo>
                  <a:pt x="7008939" y="3273628"/>
                </a:lnTo>
                <a:lnTo>
                  <a:pt x="7000189" y="3271456"/>
                </a:lnTo>
                <a:lnTo>
                  <a:pt x="6991172" y="3272891"/>
                </a:lnTo>
                <a:lnTo>
                  <a:pt x="6980669" y="3277285"/>
                </a:lnTo>
                <a:lnTo>
                  <a:pt x="6971563" y="3283623"/>
                </a:lnTo>
                <a:lnTo>
                  <a:pt x="6964108" y="3291624"/>
                </a:lnTo>
                <a:lnTo>
                  <a:pt x="6958609" y="3301009"/>
                </a:lnTo>
                <a:lnTo>
                  <a:pt x="6960552" y="3309201"/>
                </a:lnTo>
                <a:lnTo>
                  <a:pt x="6967487" y="3318776"/>
                </a:lnTo>
                <a:lnTo>
                  <a:pt x="6977761" y="3330575"/>
                </a:lnTo>
                <a:lnTo>
                  <a:pt x="6989699" y="3345421"/>
                </a:lnTo>
                <a:lnTo>
                  <a:pt x="7001230" y="3330778"/>
                </a:lnTo>
                <a:lnTo>
                  <a:pt x="7010971" y="3319335"/>
                </a:lnTo>
                <a:lnTo>
                  <a:pt x="7018210" y="3309823"/>
                </a:lnTo>
                <a:lnTo>
                  <a:pt x="7022262" y="3301009"/>
                </a:lnTo>
                <a:lnTo>
                  <a:pt x="7023735" y="3296577"/>
                </a:lnTo>
                <a:close/>
              </a:path>
              <a:path w="10863580" h="10245725">
                <a:moveTo>
                  <a:pt x="7056310" y="2649690"/>
                </a:moveTo>
                <a:lnTo>
                  <a:pt x="7048030" y="2643594"/>
                </a:lnTo>
                <a:lnTo>
                  <a:pt x="7038911" y="2638590"/>
                </a:lnTo>
                <a:lnTo>
                  <a:pt x="7029247" y="2634704"/>
                </a:lnTo>
                <a:lnTo>
                  <a:pt x="7019303" y="2631935"/>
                </a:lnTo>
                <a:lnTo>
                  <a:pt x="7000710" y="2634246"/>
                </a:lnTo>
                <a:lnTo>
                  <a:pt x="6984886" y="2643771"/>
                </a:lnTo>
                <a:lnTo>
                  <a:pt x="6975170" y="2657741"/>
                </a:lnTo>
                <a:lnTo>
                  <a:pt x="6974891" y="2673375"/>
                </a:lnTo>
                <a:lnTo>
                  <a:pt x="6981482" y="2682748"/>
                </a:lnTo>
                <a:lnTo>
                  <a:pt x="6989877" y="2690584"/>
                </a:lnTo>
                <a:lnTo>
                  <a:pt x="6999668" y="2696489"/>
                </a:lnTo>
                <a:lnTo>
                  <a:pt x="7010413" y="2700020"/>
                </a:lnTo>
                <a:lnTo>
                  <a:pt x="7027164" y="2697988"/>
                </a:lnTo>
                <a:lnTo>
                  <a:pt x="7042239" y="2687066"/>
                </a:lnTo>
                <a:lnTo>
                  <a:pt x="7052881" y="2670048"/>
                </a:lnTo>
                <a:lnTo>
                  <a:pt x="7056310" y="2649690"/>
                </a:lnTo>
                <a:close/>
              </a:path>
              <a:path w="10863580" h="10245725">
                <a:moveTo>
                  <a:pt x="7106640" y="5611723"/>
                </a:moveTo>
                <a:lnTo>
                  <a:pt x="7102221" y="5601246"/>
                </a:lnTo>
                <a:lnTo>
                  <a:pt x="7095718" y="5592292"/>
                </a:lnTo>
                <a:lnTo>
                  <a:pt x="7087273" y="5585282"/>
                </a:lnTo>
                <a:lnTo>
                  <a:pt x="7077024" y="5580634"/>
                </a:lnTo>
                <a:lnTo>
                  <a:pt x="7074065" y="5579161"/>
                </a:lnTo>
                <a:lnTo>
                  <a:pt x="7066674" y="5579161"/>
                </a:lnTo>
                <a:lnTo>
                  <a:pt x="7055193" y="5581726"/>
                </a:lnTo>
                <a:lnTo>
                  <a:pt x="7045947" y="5588597"/>
                </a:lnTo>
                <a:lnTo>
                  <a:pt x="7040029" y="5598515"/>
                </a:lnTo>
                <a:lnTo>
                  <a:pt x="7038543" y="5610237"/>
                </a:lnTo>
                <a:lnTo>
                  <a:pt x="7042201" y="5619026"/>
                </a:lnTo>
                <a:lnTo>
                  <a:pt x="7050011" y="5628373"/>
                </a:lnTo>
                <a:lnTo>
                  <a:pt x="7060603" y="5639384"/>
                </a:lnTo>
                <a:lnTo>
                  <a:pt x="7072592" y="5653176"/>
                </a:lnTo>
                <a:lnTo>
                  <a:pt x="7084784" y="5640235"/>
                </a:lnTo>
                <a:lnTo>
                  <a:pt x="7095718" y="5629668"/>
                </a:lnTo>
                <a:lnTo>
                  <a:pt x="7103605" y="5620486"/>
                </a:lnTo>
                <a:lnTo>
                  <a:pt x="7106640" y="5611723"/>
                </a:lnTo>
                <a:close/>
              </a:path>
              <a:path w="10863580" h="10245725">
                <a:moveTo>
                  <a:pt x="7131037" y="5880620"/>
                </a:moveTo>
                <a:lnTo>
                  <a:pt x="7130910" y="5878131"/>
                </a:lnTo>
                <a:lnTo>
                  <a:pt x="7130326" y="5866333"/>
                </a:lnTo>
                <a:lnTo>
                  <a:pt x="7124255" y="5855043"/>
                </a:lnTo>
                <a:lnTo>
                  <a:pt x="7115149" y="5842647"/>
                </a:lnTo>
                <a:lnTo>
                  <a:pt x="7103262" y="5828030"/>
                </a:lnTo>
                <a:lnTo>
                  <a:pt x="7088873" y="5810085"/>
                </a:lnTo>
                <a:lnTo>
                  <a:pt x="7076262" y="5827560"/>
                </a:lnTo>
                <a:lnTo>
                  <a:pt x="7065746" y="5841162"/>
                </a:lnTo>
                <a:lnTo>
                  <a:pt x="7058279" y="5852541"/>
                </a:lnTo>
                <a:lnTo>
                  <a:pt x="7054824" y="5863374"/>
                </a:lnTo>
                <a:lnTo>
                  <a:pt x="7055891" y="5878131"/>
                </a:lnTo>
                <a:lnTo>
                  <a:pt x="7063333" y="5890387"/>
                </a:lnTo>
                <a:lnTo>
                  <a:pt x="7076897" y="5898756"/>
                </a:lnTo>
                <a:lnTo>
                  <a:pt x="7096277" y="5901855"/>
                </a:lnTo>
                <a:lnTo>
                  <a:pt x="7113041" y="5899226"/>
                </a:lnTo>
                <a:lnTo>
                  <a:pt x="7124954" y="5891860"/>
                </a:lnTo>
                <a:lnTo>
                  <a:pt x="7131037" y="5880620"/>
                </a:lnTo>
                <a:close/>
              </a:path>
              <a:path w="10863580" h="10245725">
                <a:moveTo>
                  <a:pt x="7153961" y="5037023"/>
                </a:moveTo>
                <a:lnTo>
                  <a:pt x="7149566" y="5007775"/>
                </a:lnTo>
                <a:lnTo>
                  <a:pt x="7117321" y="5014544"/>
                </a:lnTo>
                <a:lnTo>
                  <a:pt x="7102564" y="5023129"/>
                </a:lnTo>
                <a:lnTo>
                  <a:pt x="7101687" y="5039207"/>
                </a:lnTo>
                <a:lnTo>
                  <a:pt x="7111073" y="5068455"/>
                </a:lnTo>
                <a:lnTo>
                  <a:pt x="7138327" y="5061686"/>
                </a:lnTo>
                <a:lnTo>
                  <a:pt x="7151408" y="5053101"/>
                </a:lnTo>
                <a:lnTo>
                  <a:pt x="7153961" y="5037023"/>
                </a:lnTo>
                <a:close/>
              </a:path>
              <a:path w="10863580" h="10245725">
                <a:moveTo>
                  <a:pt x="7208774" y="4597730"/>
                </a:moveTo>
                <a:lnTo>
                  <a:pt x="7183590" y="4577677"/>
                </a:lnTo>
                <a:lnTo>
                  <a:pt x="7168248" y="4570539"/>
                </a:lnTo>
                <a:lnTo>
                  <a:pt x="7156526" y="4575873"/>
                </a:lnTo>
                <a:lnTo>
                  <a:pt x="7142162" y="4593298"/>
                </a:lnTo>
                <a:lnTo>
                  <a:pt x="7208774" y="4597730"/>
                </a:lnTo>
                <a:close/>
              </a:path>
              <a:path w="10863580" h="10245725">
                <a:moveTo>
                  <a:pt x="7392327" y="5875210"/>
                </a:moveTo>
                <a:lnTo>
                  <a:pt x="7390917" y="5869063"/>
                </a:lnTo>
                <a:lnTo>
                  <a:pt x="7385482" y="5861520"/>
                </a:lnTo>
                <a:lnTo>
                  <a:pt x="7377544" y="5852312"/>
                </a:lnTo>
                <a:lnTo>
                  <a:pt x="7368641" y="5841162"/>
                </a:lnTo>
                <a:lnTo>
                  <a:pt x="7359510" y="5852985"/>
                </a:lnTo>
                <a:lnTo>
                  <a:pt x="7351065" y="5862447"/>
                </a:lnTo>
                <a:lnTo>
                  <a:pt x="7345121" y="5870511"/>
                </a:lnTo>
                <a:lnTo>
                  <a:pt x="7343483" y="5878169"/>
                </a:lnTo>
                <a:lnTo>
                  <a:pt x="7347013" y="5885459"/>
                </a:lnTo>
                <a:lnTo>
                  <a:pt x="7354024" y="5892050"/>
                </a:lnTo>
                <a:lnTo>
                  <a:pt x="7362418" y="5898362"/>
                </a:lnTo>
                <a:lnTo>
                  <a:pt x="7370127" y="5904814"/>
                </a:lnTo>
                <a:lnTo>
                  <a:pt x="7376503" y="5897905"/>
                </a:lnTo>
                <a:lnTo>
                  <a:pt x="7383450" y="5890565"/>
                </a:lnTo>
                <a:lnTo>
                  <a:pt x="7389279" y="5882957"/>
                </a:lnTo>
                <a:lnTo>
                  <a:pt x="7392327" y="5875210"/>
                </a:lnTo>
                <a:close/>
              </a:path>
              <a:path w="10863580" h="10245725">
                <a:moveTo>
                  <a:pt x="7438720" y="2182901"/>
                </a:moveTo>
                <a:lnTo>
                  <a:pt x="7437107" y="2173414"/>
                </a:lnTo>
                <a:lnTo>
                  <a:pt x="7430402" y="2166620"/>
                </a:lnTo>
                <a:lnTo>
                  <a:pt x="7430021" y="2166620"/>
                </a:lnTo>
                <a:lnTo>
                  <a:pt x="7417498" y="2164169"/>
                </a:lnTo>
                <a:lnTo>
                  <a:pt x="7411136" y="2166620"/>
                </a:lnTo>
                <a:lnTo>
                  <a:pt x="7404354" y="2172678"/>
                </a:lnTo>
                <a:lnTo>
                  <a:pt x="7398969" y="2180399"/>
                </a:lnTo>
                <a:lnTo>
                  <a:pt x="7396772" y="2187854"/>
                </a:lnTo>
                <a:lnTo>
                  <a:pt x="7397877" y="2194839"/>
                </a:lnTo>
                <a:lnTo>
                  <a:pt x="7402322" y="2202650"/>
                </a:lnTo>
                <a:lnTo>
                  <a:pt x="7408431" y="2211578"/>
                </a:lnTo>
                <a:lnTo>
                  <a:pt x="7414539" y="2221890"/>
                </a:lnTo>
                <a:lnTo>
                  <a:pt x="7420915" y="2215210"/>
                </a:lnTo>
                <a:lnTo>
                  <a:pt x="7426744" y="2208390"/>
                </a:lnTo>
                <a:lnTo>
                  <a:pt x="7432014" y="2201291"/>
                </a:lnTo>
                <a:lnTo>
                  <a:pt x="7436739" y="2193772"/>
                </a:lnTo>
                <a:lnTo>
                  <a:pt x="7438720" y="2182901"/>
                </a:lnTo>
                <a:close/>
              </a:path>
              <a:path w="10863580" h="10245725">
                <a:moveTo>
                  <a:pt x="7617701" y="3850652"/>
                </a:moveTo>
                <a:lnTo>
                  <a:pt x="7609929" y="3816146"/>
                </a:lnTo>
                <a:lnTo>
                  <a:pt x="7577315" y="3828796"/>
                </a:lnTo>
                <a:lnTo>
                  <a:pt x="7562189" y="3842982"/>
                </a:lnTo>
                <a:lnTo>
                  <a:pt x="7562139" y="3850652"/>
                </a:lnTo>
                <a:lnTo>
                  <a:pt x="7562050" y="3862984"/>
                </a:lnTo>
                <a:lnTo>
                  <a:pt x="7574407" y="3893121"/>
                </a:lnTo>
                <a:lnTo>
                  <a:pt x="7603274" y="3881932"/>
                </a:lnTo>
                <a:lnTo>
                  <a:pt x="7616596" y="3870185"/>
                </a:lnTo>
                <a:lnTo>
                  <a:pt x="7617701" y="3850652"/>
                </a:lnTo>
                <a:close/>
              </a:path>
              <a:path w="10863580" h="10245725">
                <a:moveTo>
                  <a:pt x="7660259" y="2252980"/>
                </a:moveTo>
                <a:lnTo>
                  <a:pt x="7642517" y="2241880"/>
                </a:lnTo>
                <a:lnTo>
                  <a:pt x="7628242" y="2231885"/>
                </a:lnTo>
                <a:lnTo>
                  <a:pt x="7615923" y="2224671"/>
                </a:lnTo>
                <a:lnTo>
                  <a:pt x="7575702" y="2241258"/>
                </a:lnTo>
                <a:lnTo>
                  <a:pt x="7568476" y="2255939"/>
                </a:lnTo>
                <a:lnTo>
                  <a:pt x="7568476" y="2260384"/>
                </a:lnTo>
                <a:lnTo>
                  <a:pt x="7569962" y="2263343"/>
                </a:lnTo>
                <a:lnTo>
                  <a:pt x="7574242" y="2274100"/>
                </a:lnTo>
                <a:lnTo>
                  <a:pt x="7581989" y="2281656"/>
                </a:lnTo>
                <a:lnTo>
                  <a:pt x="7592060" y="2285542"/>
                </a:lnTo>
                <a:lnTo>
                  <a:pt x="7604011" y="2285542"/>
                </a:lnTo>
                <a:lnTo>
                  <a:pt x="7615923" y="2282126"/>
                </a:lnTo>
                <a:lnTo>
                  <a:pt x="7628242" y="2274811"/>
                </a:lnTo>
                <a:lnTo>
                  <a:pt x="7642517" y="2264727"/>
                </a:lnTo>
                <a:lnTo>
                  <a:pt x="7660259" y="2252980"/>
                </a:lnTo>
                <a:close/>
              </a:path>
              <a:path w="10863580" h="10245725">
                <a:moveTo>
                  <a:pt x="7709103" y="4340161"/>
                </a:moveTo>
                <a:lnTo>
                  <a:pt x="7703185" y="4328325"/>
                </a:lnTo>
                <a:lnTo>
                  <a:pt x="7694308" y="4325366"/>
                </a:lnTo>
                <a:lnTo>
                  <a:pt x="7688389" y="4329811"/>
                </a:lnTo>
                <a:lnTo>
                  <a:pt x="7682458" y="4331284"/>
                </a:lnTo>
                <a:lnTo>
                  <a:pt x="7692822" y="4349051"/>
                </a:lnTo>
                <a:lnTo>
                  <a:pt x="7709103" y="4340161"/>
                </a:lnTo>
                <a:close/>
              </a:path>
              <a:path w="10863580" h="10245725">
                <a:moveTo>
                  <a:pt x="7892656" y="5398567"/>
                </a:moveTo>
                <a:lnTo>
                  <a:pt x="7882280" y="5385651"/>
                </a:lnTo>
                <a:lnTo>
                  <a:pt x="7872857" y="5373027"/>
                </a:lnTo>
                <a:lnTo>
                  <a:pt x="7863726" y="5363172"/>
                </a:lnTo>
                <a:lnTo>
                  <a:pt x="7854175" y="5358600"/>
                </a:lnTo>
                <a:lnTo>
                  <a:pt x="7838567" y="5360428"/>
                </a:lnTo>
                <a:lnTo>
                  <a:pt x="7830299" y="5368772"/>
                </a:lnTo>
                <a:lnTo>
                  <a:pt x="7827327" y="5381282"/>
                </a:lnTo>
                <a:lnTo>
                  <a:pt x="7827391" y="5385651"/>
                </a:lnTo>
                <a:lnTo>
                  <a:pt x="7827531" y="5395607"/>
                </a:lnTo>
                <a:lnTo>
                  <a:pt x="7830401" y="5410708"/>
                </a:lnTo>
                <a:lnTo>
                  <a:pt x="7837157" y="5422062"/>
                </a:lnTo>
                <a:lnTo>
                  <a:pt x="7848346" y="5428704"/>
                </a:lnTo>
                <a:lnTo>
                  <a:pt x="7864538" y="5429643"/>
                </a:lnTo>
                <a:lnTo>
                  <a:pt x="7871841" y="5426037"/>
                </a:lnTo>
                <a:lnTo>
                  <a:pt x="7878597" y="5418544"/>
                </a:lnTo>
                <a:lnTo>
                  <a:pt x="7885354" y="5408828"/>
                </a:lnTo>
                <a:lnTo>
                  <a:pt x="7892656" y="5398567"/>
                </a:lnTo>
                <a:close/>
              </a:path>
              <a:path w="10863580" h="10245725">
                <a:moveTo>
                  <a:pt x="7917828" y="723861"/>
                </a:moveTo>
                <a:lnTo>
                  <a:pt x="7916507" y="716292"/>
                </a:lnTo>
                <a:lnTo>
                  <a:pt x="7909496" y="706653"/>
                </a:lnTo>
                <a:lnTo>
                  <a:pt x="7898879" y="694512"/>
                </a:lnTo>
                <a:lnTo>
                  <a:pt x="7886738" y="679450"/>
                </a:lnTo>
                <a:lnTo>
                  <a:pt x="7874990" y="694093"/>
                </a:lnTo>
                <a:lnTo>
                  <a:pt x="7864907" y="705535"/>
                </a:lnTo>
                <a:lnTo>
                  <a:pt x="7857591" y="715048"/>
                </a:lnTo>
                <a:lnTo>
                  <a:pt x="7854175" y="723861"/>
                </a:lnTo>
                <a:lnTo>
                  <a:pt x="7857503" y="731748"/>
                </a:lnTo>
                <a:lnTo>
                  <a:pt x="7865275" y="740321"/>
                </a:lnTo>
                <a:lnTo>
                  <a:pt x="7874152" y="746963"/>
                </a:lnTo>
                <a:lnTo>
                  <a:pt x="7880820" y="749020"/>
                </a:lnTo>
                <a:lnTo>
                  <a:pt x="7892428" y="745083"/>
                </a:lnTo>
                <a:lnTo>
                  <a:pt x="7903769" y="738657"/>
                </a:lnTo>
                <a:lnTo>
                  <a:pt x="7912875" y="731113"/>
                </a:lnTo>
                <a:lnTo>
                  <a:pt x="7917828" y="723861"/>
                </a:lnTo>
                <a:close/>
              </a:path>
              <a:path w="10863580" h="10245725">
                <a:moveTo>
                  <a:pt x="7926705" y="6641998"/>
                </a:moveTo>
                <a:lnTo>
                  <a:pt x="7909014" y="6633273"/>
                </a:lnTo>
                <a:lnTo>
                  <a:pt x="7895069" y="6625526"/>
                </a:lnTo>
                <a:lnTo>
                  <a:pt x="7883614" y="6619722"/>
                </a:lnTo>
                <a:lnTo>
                  <a:pt x="7848232" y="6635559"/>
                </a:lnTo>
                <a:lnTo>
                  <a:pt x="7846771" y="6641998"/>
                </a:lnTo>
                <a:lnTo>
                  <a:pt x="7852283" y="6652234"/>
                </a:lnTo>
                <a:lnTo>
                  <a:pt x="7859725" y="6660680"/>
                </a:lnTo>
                <a:lnTo>
                  <a:pt x="7868844" y="6667182"/>
                </a:lnTo>
                <a:lnTo>
                  <a:pt x="7879334" y="6671602"/>
                </a:lnTo>
                <a:lnTo>
                  <a:pt x="7887779" y="6670510"/>
                </a:lnTo>
                <a:lnTo>
                  <a:pt x="7898028" y="6664007"/>
                </a:lnTo>
                <a:lnTo>
                  <a:pt x="7910766" y="6653911"/>
                </a:lnTo>
                <a:lnTo>
                  <a:pt x="7926705" y="6641998"/>
                </a:lnTo>
                <a:close/>
              </a:path>
              <a:path w="10863580" h="10245725">
                <a:moveTo>
                  <a:pt x="7997761" y="4640669"/>
                </a:moveTo>
                <a:lnTo>
                  <a:pt x="7980896" y="4628908"/>
                </a:lnTo>
                <a:lnTo>
                  <a:pt x="7967231" y="4618825"/>
                </a:lnTo>
                <a:lnTo>
                  <a:pt x="7955356" y="4611433"/>
                </a:lnTo>
                <a:lnTo>
                  <a:pt x="7955204" y="4611433"/>
                </a:lnTo>
                <a:lnTo>
                  <a:pt x="7944472" y="4608093"/>
                </a:lnTo>
                <a:lnTo>
                  <a:pt x="7933741" y="4611433"/>
                </a:lnTo>
                <a:lnTo>
                  <a:pt x="7924114" y="4616983"/>
                </a:lnTo>
                <a:lnTo>
                  <a:pt x="7916164" y="4624756"/>
                </a:lnTo>
                <a:lnTo>
                  <a:pt x="7910423" y="4634738"/>
                </a:lnTo>
                <a:lnTo>
                  <a:pt x="7910766" y="4647527"/>
                </a:lnTo>
                <a:lnTo>
                  <a:pt x="7917637" y="4658245"/>
                </a:lnTo>
                <a:lnTo>
                  <a:pt x="7929778" y="4665345"/>
                </a:lnTo>
                <a:lnTo>
                  <a:pt x="7945945" y="4667313"/>
                </a:lnTo>
                <a:lnTo>
                  <a:pt x="7956131" y="4665015"/>
                </a:lnTo>
                <a:lnTo>
                  <a:pt x="7967421" y="4658982"/>
                </a:lnTo>
                <a:lnTo>
                  <a:pt x="7980921" y="4650448"/>
                </a:lnTo>
                <a:lnTo>
                  <a:pt x="7997761" y="4640669"/>
                </a:lnTo>
                <a:close/>
              </a:path>
              <a:path w="10863580" h="10245725">
                <a:moveTo>
                  <a:pt x="8157629" y="4874552"/>
                </a:moveTo>
                <a:lnTo>
                  <a:pt x="8154136" y="4870145"/>
                </a:lnTo>
                <a:lnTo>
                  <a:pt x="8147456" y="4864925"/>
                </a:lnTo>
                <a:lnTo>
                  <a:pt x="8139938" y="4860810"/>
                </a:lnTo>
                <a:lnTo>
                  <a:pt x="8133943" y="4859744"/>
                </a:lnTo>
                <a:lnTo>
                  <a:pt x="8116671" y="4865636"/>
                </a:lnTo>
                <a:lnTo>
                  <a:pt x="8107858" y="4875847"/>
                </a:lnTo>
                <a:lnTo>
                  <a:pt x="8105432" y="4889093"/>
                </a:lnTo>
                <a:lnTo>
                  <a:pt x="8107273" y="4903965"/>
                </a:lnTo>
                <a:lnTo>
                  <a:pt x="8107299" y="4907115"/>
                </a:lnTo>
                <a:lnTo>
                  <a:pt x="8111744" y="4910074"/>
                </a:lnTo>
                <a:lnTo>
                  <a:pt x="8116189" y="4914519"/>
                </a:lnTo>
                <a:lnTo>
                  <a:pt x="8136610" y="4912220"/>
                </a:lnTo>
                <a:lnTo>
                  <a:pt x="8149679" y="4903965"/>
                </a:lnTo>
                <a:lnTo>
                  <a:pt x="8156359" y="4890986"/>
                </a:lnTo>
                <a:lnTo>
                  <a:pt x="8157629" y="4874552"/>
                </a:lnTo>
                <a:close/>
              </a:path>
              <a:path w="10863580" h="10245725">
                <a:moveTo>
                  <a:pt x="8236090" y="4343133"/>
                </a:moveTo>
                <a:lnTo>
                  <a:pt x="8229143" y="4336999"/>
                </a:lnTo>
                <a:lnTo>
                  <a:pt x="8221650" y="4331843"/>
                </a:lnTo>
                <a:lnTo>
                  <a:pt x="8213598" y="4327512"/>
                </a:lnTo>
                <a:lnTo>
                  <a:pt x="8205000" y="4323880"/>
                </a:lnTo>
                <a:lnTo>
                  <a:pt x="8187766" y="4325315"/>
                </a:lnTo>
                <a:lnTo>
                  <a:pt x="8170392" y="4334243"/>
                </a:lnTo>
                <a:lnTo>
                  <a:pt x="8157743" y="4347616"/>
                </a:lnTo>
                <a:lnTo>
                  <a:pt x="8154670" y="4362374"/>
                </a:lnTo>
                <a:lnTo>
                  <a:pt x="8160169" y="4372622"/>
                </a:lnTo>
                <a:lnTo>
                  <a:pt x="8167624" y="4381055"/>
                </a:lnTo>
                <a:lnTo>
                  <a:pt x="8176730" y="4387558"/>
                </a:lnTo>
                <a:lnTo>
                  <a:pt x="8187233" y="4391977"/>
                </a:lnTo>
                <a:lnTo>
                  <a:pt x="8204238" y="4389958"/>
                </a:lnTo>
                <a:lnTo>
                  <a:pt x="8219986" y="4379214"/>
                </a:lnTo>
                <a:lnTo>
                  <a:pt x="8231581" y="4362628"/>
                </a:lnTo>
                <a:lnTo>
                  <a:pt x="8231632" y="4362374"/>
                </a:lnTo>
                <a:lnTo>
                  <a:pt x="8236090" y="4343133"/>
                </a:lnTo>
                <a:close/>
              </a:path>
              <a:path w="10863580" h="10245725">
                <a:moveTo>
                  <a:pt x="8395957" y="3564509"/>
                </a:moveTo>
                <a:lnTo>
                  <a:pt x="8394471" y="3561537"/>
                </a:lnTo>
                <a:lnTo>
                  <a:pt x="8394471" y="3557105"/>
                </a:lnTo>
                <a:lnTo>
                  <a:pt x="8390242" y="3547453"/>
                </a:lnTo>
                <a:lnTo>
                  <a:pt x="8382813" y="3541001"/>
                </a:lnTo>
                <a:lnTo>
                  <a:pt x="8373453" y="3538156"/>
                </a:lnTo>
                <a:lnTo>
                  <a:pt x="8363394" y="3539337"/>
                </a:lnTo>
                <a:lnTo>
                  <a:pt x="8352917" y="3543960"/>
                </a:lnTo>
                <a:lnTo>
                  <a:pt x="8343963" y="3550805"/>
                </a:lnTo>
                <a:lnTo>
                  <a:pt x="8336953" y="3559327"/>
                </a:lnTo>
                <a:lnTo>
                  <a:pt x="8332305" y="3568941"/>
                </a:lnTo>
                <a:lnTo>
                  <a:pt x="8334451" y="3575304"/>
                </a:lnTo>
                <a:lnTo>
                  <a:pt x="8341741" y="3583190"/>
                </a:lnTo>
                <a:lnTo>
                  <a:pt x="8352079" y="3592461"/>
                </a:lnTo>
                <a:lnTo>
                  <a:pt x="8363394" y="3602990"/>
                </a:lnTo>
                <a:lnTo>
                  <a:pt x="8374075" y="3592880"/>
                </a:lnTo>
                <a:lnTo>
                  <a:pt x="8383371" y="3584308"/>
                </a:lnTo>
                <a:lnTo>
                  <a:pt x="8390445" y="3576548"/>
                </a:lnTo>
                <a:lnTo>
                  <a:pt x="8394471" y="3568941"/>
                </a:lnTo>
                <a:lnTo>
                  <a:pt x="8395957" y="3564509"/>
                </a:lnTo>
                <a:close/>
              </a:path>
              <a:path w="10863580" h="10245725">
                <a:moveTo>
                  <a:pt x="8435924" y="2990151"/>
                </a:moveTo>
                <a:lnTo>
                  <a:pt x="8422996" y="2980372"/>
                </a:lnTo>
                <a:lnTo>
                  <a:pt x="8412429" y="2971838"/>
                </a:lnTo>
                <a:lnTo>
                  <a:pt x="8403234" y="2965805"/>
                </a:lnTo>
                <a:lnTo>
                  <a:pt x="8394471" y="2963507"/>
                </a:lnTo>
                <a:lnTo>
                  <a:pt x="8385848" y="2966593"/>
                </a:lnTo>
                <a:lnTo>
                  <a:pt x="8377631" y="2972574"/>
                </a:lnTo>
                <a:lnTo>
                  <a:pt x="8361908" y="2987192"/>
                </a:lnTo>
                <a:lnTo>
                  <a:pt x="8368385" y="2994672"/>
                </a:lnTo>
                <a:lnTo>
                  <a:pt x="8374862" y="3002559"/>
                </a:lnTo>
                <a:lnTo>
                  <a:pt x="8381898" y="3009049"/>
                </a:lnTo>
                <a:lnTo>
                  <a:pt x="8390039" y="3012363"/>
                </a:lnTo>
                <a:lnTo>
                  <a:pt x="8399285" y="3011182"/>
                </a:lnTo>
                <a:lnTo>
                  <a:pt x="8409648" y="3006255"/>
                </a:lnTo>
                <a:lnTo>
                  <a:pt x="8435924" y="2990151"/>
                </a:lnTo>
                <a:close/>
              </a:path>
              <a:path w="10863580" h="10245725">
                <a:moveTo>
                  <a:pt x="8879548" y="1589798"/>
                </a:moveTo>
                <a:lnTo>
                  <a:pt x="8874823" y="1578533"/>
                </a:lnTo>
                <a:lnTo>
                  <a:pt x="8861222" y="1569212"/>
                </a:lnTo>
                <a:lnTo>
                  <a:pt x="8837079" y="1561693"/>
                </a:lnTo>
                <a:lnTo>
                  <a:pt x="8857805" y="1607578"/>
                </a:lnTo>
                <a:lnTo>
                  <a:pt x="8877046" y="1603133"/>
                </a:lnTo>
                <a:lnTo>
                  <a:pt x="8879548" y="1589798"/>
                </a:lnTo>
                <a:close/>
              </a:path>
              <a:path w="10863580" h="10245725">
                <a:moveTo>
                  <a:pt x="8882964" y="4307598"/>
                </a:moveTo>
                <a:lnTo>
                  <a:pt x="8878316" y="4297350"/>
                </a:lnTo>
                <a:lnTo>
                  <a:pt x="8871306" y="4288917"/>
                </a:lnTo>
                <a:lnTo>
                  <a:pt x="8862352" y="4282414"/>
                </a:lnTo>
                <a:lnTo>
                  <a:pt x="8851875" y="4277995"/>
                </a:lnTo>
                <a:lnTo>
                  <a:pt x="8841143" y="4281322"/>
                </a:lnTo>
                <a:lnTo>
                  <a:pt x="8831529" y="4286872"/>
                </a:lnTo>
                <a:lnTo>
                  <a:pt x="8823566" y="4294644"/>
                </a:lnTo>
                <a:lnTo>
                  <a:pt x="8817839" y="4304639"/>
                </a:lnTo>
                <a:lnTo>
                  <a:pt x="8819782" y="4312831"/>
                </a:lnTo>
                <a:lnTo>
                  <a:pt x="8826716" y="4322407"/>
                </a:lnTo>
                <a:lnTo>
                  <a:pt x="8836990" y="4334205"/>
                </a:lnTo>
                <a:lnTo>
                  <a:pt x="8848915" y="4349051"/>
                </a:lnTo>
                <a:lnTo>
                  <a:pt x="8861946" y="4335284"/>
                </a:lnTo>
                <a:lnTo>
                  <a:pt x="8873160" y="4324439"/>
                </a:lnTo>
                <a:lnTo>
                  <a:pt x="8880767" y="4315536"/>
                </a:lnTo>
                <a:lnTo>
                  <a:pt x="8882964" y="4307598"/>
                </a:lnTo>
                <a:close/>
              </a:path>
              <a:path w="10863580" h="10245725">
                <a:moveTo>
                  <a:pt x="8885923" y="34048"/>
                </a:moveTo>
                <a:lnTo>
                  <a:pt x="8883269" y="24358"/>
                </a:lnTo>
                <a:lnTo>
                  <a:pt x="8876855" y="15367"/>
                </a:lnTo>
                <a:lnTo>
                  <a:pt x="8862238" y="0"/>
                </a:lnTo>
                <a:lnTo>
                  <a:pt x="8837117" y="4902"/>
                </a:lnTo>
                <a:lnTo>
                  <a:pt x="8816721" y="15913"/>
                </a:lnTo>
                <a:lnTo>
                  <a:pt x="8803538" y="30810"/>
                </a:lnTo>
                <a:lnTo>
                  <a:pt x="8800071" y="47371"/>
                </a:lnTo>
                <a:lnTo>
                  <a:pt x="8804669" y="61785"/>
                </a:lnTo>
                <a:lnTo>
                  <a:pt x="8813571" y="71615"/>
                </a:lnTo>
                <a:lnTo>
                  <a:pt x="8826094" y="76720"/>
                </a:lnTo>
                <a:lnTo>
                  <a:pt x="8841511" y="76974"/>
                </a:lnTo>
                <a:lnTo>
                  <a:pt x="8860117" y="72555"/>
                </a:lnTo>
                <a:lnTo>
                  <a:pt x="8874823" y="63842"/>
                </a:lnTo>
                <a:lnTo>
                  <a:pt x="8883980" y="50952"/>
                </a:lnTo>
                <a:lnTo>
                  <a:pt x="8885923" y="34048"/>
                </a:lnTo>
                <a:close/>
              </a:path>
              <a:path w="10863580" h="10245725">
                <a:moveTo>
                  <a:pt x="9220467" y="2227821"/>
                </a:moveTo>
                <a:lnTo>
                  <a:pt x="9199880" y="2215184"/>
                </a:lnTo>
                <a:lnTo>
                  <a:pt x="9183459" y="2204504"/>
                </a:lnTo>
                <a:lnTo>
                  <a:pt x="9169260" y="2196592"/>
                </a:lnTo>
                <a:lnTo>
                  <a:pt x="9155341" y="2192286"/>
                </a:lnTo>
                <a:lnTo>
                  <a:pt x="9146921" y="2194420"/>
                </a:lnTo>
                <a:lnTo>
                  <a:pt x="9136837" y="2201545"/>
                </a:lnTo>
                <a:lnTo>
                  <a:pt x="9127858" y="2211438"/>
                </a:lnTo>
                <a:lnTo>
                  <a:pt x="9122766" y="2221890"/>
                </a:lnTo>
                <a:lnTo>
                  <a:pt x="9122702" y="2235543"/>
                </a:lnTo>
                <a:lnTo>
                  <a:pt x="9129992" y="2246693"/>
                </a:lnTo>
                <a:lnTo>
                  <a:pt x="9142539" y="2253958"/>
                </a:lnTo>
                <a:lnTo>
                  <a:pt x="9158300" y="2255939"/>
                </a:lnTo>
                <a:lnTo>
                  <a:pt x="9170721" y="2253005"/>
                </a:lnTo>
                <a:lnTo>
                  <a:pt x="9184386" y="2246871"/>
                </a:lnTo>
                <a:lnTo>
                  <a:pt x="9220467" y="2227821"/>
                </a:lnTo>
                <a:close/>
              </a:path>
              <a:path w="10863580" h="10245725">
                <a:moveTo>
                  <a:pt x="9441028" y="2797721"/>
                </a:moveTo>
                <a:lnTo>
                  <a:pt x="9439935" y="2789275"/>
                </a:lnTo>
                <a:lnTo>
                  <a:pt x="9433446" y="2779026"/>
                </a:lnTo>
                <a:lnTo>
                  <a:pt x="9423336" y="2766288"/>
                </a:lnTo>
                <a:lnTo>
                  <a:pt x="9411424" y="2750350"/>
                </a:lnTo>
                <a:lnTo>
                  <a:pt x="9398203" y="2766288"/>
                </a:lnTo>
                <a:lnTo>
                  <a:pt x="9387548" y="2779407"/>
                </a:lnTo>
                <a:lnTo>
                  <a:pt x="9379991" y="2790533"/>
                </a:lnTo>
                <a:lnTo>
                  <a:pt x="9375902" y="2800680"/>
                </a:lnTo>
                <a:lnTo>
                  <a:pt x="9378861" y="2807716"/>
                </a:lnTo>
                <a:lnTo>
                  <a:pt x="9387370" y="2815856"/>
                </a:lnTo>
                <a:lnTo>
                  <a:pt x="9397543" y="2822333"/>
                </a:lnTo>
                <a:lnTo>
                  <a:pt x="9405506" y="2824365"/>
                </a:lnTo>
                <a:lnTo>
                  <a:pt x="9416263" y="2820822"/>
                </a:lnTo>
                <a:lnTo>
                  <a:pt x="9426042" y="2814929"/>
                </a:lnTo>
                <a:lnTo>
                  <a:pt x="9434436" y="2807093"/>
                </a:lnTo>
                <a:lnTo>
                  <a:pt x="9441028" y="2797721"/>
                </a:lnTo>
                <a:close/>
              </a:path>
              <a:path w="10863580" h="10245725">
                <a:moveTo>
                  <a:pt x="9652965" y="5827242"/>
                </a:moveTo>
                <a:lnTo>
                  <a:pt x="9646971" y="5814885"/>
                </a:lnTo>
                <a:lnTo>
                  <a:pt x="9634601" y="5806427"/>
                </a:lnTo>
                <a:lnTo>
                  <a:pt x="9615703" y="5802681"/>
                </a:lnTo>
                <a:lnTo>
                  <a:pt x="9599320" y="5805703"/>
                </a:lnTo>
                <a:lnTo>
                  <a:pt x="9587941" y="5812485"/>
                </a:lnTo>
                <a:lnTo>
                  <a:pt x="9581566" y="5822874"/>
                </a:lnTo>
                <a:lnTo>
                  <a:pt x="9580169" y="5836729"/>
                </a:lnTo>
                <a:lnTo>
                  <a:pt x="9580169" y="5842647"/>
                </a:lnTo>
                <a:lnTo>
                  <a:pt x="9585211" y="5856643"/>
                </a:lnTo>
                <a:lnTo>
                  <a:pt x="9594977" y="5866879"/>
                </a:lnTo>
                <a:lnTo>
                  <a:pt x="9608071" y="5872416"/>
                </a:lnTo>
                <a:lnTo>
                  <a:pt x="9623107" y="5872251"/>
                </a:lnTo>
                <a:lnTo>
                  <a:pt x="9652711" y="5842647"/>
                </a:lnTo>
                <a:lnTo>
                  <a:pt x="9652800" y="5836729"/>
                </a:lnTo>
                <a:lnTo>
                  <a:pt x="9652965" y="5827242"/>
                </a:lnTo>
                <a:close/>
              </a:path>
              <a:path w="10863580" h="10245725">
                <a:moveTo>
                  <a:pt x="9819983" y="6411074"/>
                </a:moveTo>
                <a:lnTo>
                  <a:pt x="9811029" y="6406515"/>
                </a:lnTo>
                <a:lnTo>
                  <a:pt x="9803879" y="6402375"/>
                </a:lnTo>
                <a:lnTo>
                  <a:pt x="9798126" y="6399619"/>
                </a:lnTo>
                <a:lnTo>
                  <a:pt x="9793338" y="6399225"/>
                </a:lnTo>
                <a:lnTo>
                  <a:pt x="9787407" y="6400711"/>
                </a:lnTo>
                <a:lnTo>
                  <a:pt x="9782975" y="6409588"/>
                </a:lnTo>
                <a:lnTo>
                  <a:pt x="9778530" y="6415506"/>
                </a:lnTo>
                <a:lnTo>
                  <a:pt x="9784448" y="6419951"/>
                </a:lnTo>
                <a:lnTo>
                  <a:pt x="9791852" y="6427356"/>
                </a:lnTo>
                <a:lnTo>
                  <a:pt x="9797771" y="6427356"/>
                </a:lnTo>
                <a:lnTo>
                  <a:pt x="9802279" y="6426060"/>
                </a:lnTo>
                <a:lnTo>
                  <a:pt x="9807207" y="6422542"/>
                </a:lnTo>
                <a:lnTo>
                  <a:pt x="9819983" y="6411074"/>
                </a:lnTo>
                <a:close/>
              </a:path>
              <a:path w="10863580" h="10245725">
                <a:moveTo>
                  <a:pt x="9885108" y="4581449"/>
                </a:moveTo>
                <a:lnTo>
                  <a:pt x="9880460" y="4570996"/>
                </a:lnTo>
                <a:lnTo>
                  <a:pt x="9873450" y="4562208"/>
                </a:lnTo>
                <a:lnTo>
                  <a:pt x="9864496" y="4555642"/>
                </a:lnTo>
                <a:lnTo>
                  <a:pt x="9854019" y="4551845"/>
                </a:lnTo>
                <a:lnTo>
                  <a:pt x="9836379" y="4554779"/>
                </a:lnTo>
                <a:lnTo>
                  <a:pt x="9824974" y="4564240"/>
                </a:lnTo>
                <a:lnTo>
                  <a:pt x="9818840" y="4577867"/>
                </a:lnTo>
                <a:lnTo>
                  <a:pt x="9817024" y="4593298"/>
                </a:lnTo>
                <a:lnTo>
                  <a:pt x="9817075" y="4593615"/>
                </a:lnTo>
                <a:lnTo>
                  <a:pt x="9819449" y="4607153"/>
                </a:lnTo>
                <a:lnTo>
                  <a:pt x="9827565" y="4617529"/>
                </a:lnTo>
                <a:lnTo>
                  <a:pt x="9842627" y="4624311"/>
                </a:lnTo>
                <a:lnTo>
                  <a:pt x="9865868" y="4627334"/>
                </a:lnTo>
                <a:lnTo>
                  <a:pt x="9871367" y="4616843"/>
                </a:lnTo>
                <a:lnTo>
                  <a:pt x="9877704" y="4605502"/>
                </a:lnTo>
                <a:lnTo>
                  <a:pt x="9882937" y="4593615"/>
                </a:lnTo>
                <a:lnTo>
                  <a:pt x="9883000" y="4593298"/>
                </a:lnTo>
                <a:lnTo>
                  <a:pt x="9885108" y="4581449"/>
                </a:lnTo>
                <a:close/>
              </a:path>
              <a:path w="10863580" h="10245725">
                <a:moveTo>
                  <a:pt x="10095306" y="3608908"/>
                </a:moveTo>
                <a:lnTo>
                  <a:pt x="10093668" y="3603637"/>
                </a:lnTo>
                <a:lnTo>
                  <a:pt x="10087724" y="3596703"/>
                </a:lnTo>
                <a:lnTo>
                  <a:pt x="10079279" y="3588093"/>
                </a:lnTo>
                <a:lnTo>
                  <a:pt x="10070147" y="3577831"/>
                </a:lnTo>
                <a:lnTo>
                  <a:pt x="10061194" y="3587927"/>
                </a:lnTo>
                <a:lnTo>
                  <a:pt x="10052939" y="3596513"/>
                </a:lnTo>
                <a:lnTo>
                  <a:pt x="10046627" y="3604260"/>
                </a:lnTo>
                <a:lnTo>
                  <a:pt x="10043503" y="3611867"/>
                </a:lnTo>
                <a:lnTo>
                  <a:pt x="10045535" y="3617417"/>
                </a:lnTo>
                <a:lnTo>
                  <a:pt x="10052012" y="3622979"/>
                </a:lnTo>
                <a:lnTo>
                  <a:pt x="10060153" y="3628529"/>
                </a:lnTo>
                <a:lnTo>
                  <a:pt x="10067188" y="3634079"/>
                </a:lnTo>
                <a:lnTo>
                  <a:pt x="10075329" y="3627856"/>
                </a:lnTo>
                <a:lnTo>
                  <a:pt x="10083470" y="3622052"/>
                </a:lnTo>
                <a:lnTo>
                  <a:pt x="10090493" y="3615969"/>
                </a:lnTo>
                <a:lnTo>
                  <a:pt x="10095306" y="3608908"/>
                </a:lnTo>
                <a:close/>
              </a:path>
              <a:path w="10863580" h="10245725">
                <a:moveTo>
                  <a:pt x="10413568" y="2081263"/>
                </a:moveTo>
                <a:lnTo>
                  <a:pt x="10411816" y="2079739"/>
                </a:lnTo>
                <a:lnTo>
                  <a:pt x="10407282" y="2075713"/>
                </a:lnTo>
                <a:lnTo>
                  <a:pt x="10401084" y="2070023"/>
                </a:lnTo>
                <a:lnTo>
                  <a:pt x="10394328" y="2063508"/>
                </a:lnTo>
                <a:lnTo>
                  <a:pt x="10389908" y="2070163"/>
                </a:lnTo>
                <a:lnTo>
                  <a:pt x="10385628" y="2076831"/>
                </a:lnTo>
                <a:lnTo>
                  <a:pt x="10381628" y="2083485"/>
                </a:lnTo>
                <a:lnTo>
                  <a:pt x="10378046" y="2090153"/>
                </a:lnTo>
                <a:lnTo>
                  <a:pt x="10378046" y="2091626"/>
                </a:lnTo>
                <a:lnTo>
                  <a:pt x="10389883" y="2100516"/>
                </a:lnTo>
                <a:lnTo>
                  <a:pt x="10391369" y="2099030"/>
                </a:lnTo>
                <a:lnTo>
                  <a:pt x="10397744" y="2095423"/>
                </a:lnTo>
                <a:lnTo>
                  <a:pt x="10403573" y="2091258"/>
                </a:lnTo>
                <a:lnTo>
                  <a:pt x="10408856" y="2086546"/>
                </a:lnTo>
                <a:lnTo>
                  <a:pt x="10413568" y="2081263"/>
                </a:lnTo>
                <a:close/>
              </a:path>
              <a:path w="10863580" h="10245725">
                <a:moveTo>
                  <a:pt x="10447617" y="1154620"/>
                </a:moveTo>
                <a:lnTo>
                  <a:pt x="10425417" y="1148689"/>
                </a:lnTo>
                <a:lnTo>
                  <a:pt x="10407650" y="1178306"/>
                </a:lnTo>
                <a:lnTo>
                  <a:pt x="10437254" y="1185697"/>
                </a:lnTo>
                <a:lnTo>
                  <a:pt x="10447617" y="1154620"/>
                </a:lnTo>
                <a:close/>
              </a:path>
              <a:path w="10863580" h="10245725">
                <a:moveTo>
                  <a:pt x="10549750" y="5657608"/>
                </a:moveTo>
                <a:lnTo>
                  <a:pt x="10547629" y="5651995"/>
                </a:lnTo>
                <a:lnTo>
                  <a:pt x="10543832" y="5645950"/>
                </a:lnTo>
                <a:lnTo>
                  <a:pt x="10538930" y="5639079"/>
                </a:lnTo>
                <a:lnTo>
                  <a:pt x="10533469" y="5630964"/>
                </a:lnTo>
                <a:lnTo>
                  <a:pt x="10526116" y="5636476"/>
                </a:lnTo>
                <a:lnTo>
                  <a:pt x="10520147" y="5641695"/>
                </a:lnTo>
                <a:lnTo>
                  <a:pt x="10516400" y="5646369"/>
                </a:lnTo>
                <a:lnTo>
                  <a:pt x="10515702" y="5650204"/>
                </a:lnTo>
                <a:lnTo>
                  <a:pt x="10519321" y="5656389"/>
                </a:lnTo>
                <a:lnTo>
                  <a:pt x="10523474" y="5661863"/>
                </a:lnTo>
                <a:lnTo>
                  <a:pt x="10528198" y="5667070"/>
                </a:lnTo>
                <a:lnTo>
                  <a:pt x="10533469" y="5672417"/>
                </a:lnTo>
                <a:lnTo>
                  <a:pt x="10539387" y="5667972"/>
                </a:lnTo>
                <a:lnTo>
                  <a:pt x="10549750" y="5662053"/>
                </a:lnTo>
                <a:lnTo>
                  <a:pt x="10549750" y="5657608"/>
                </a:lnTo>
                <a:close/>
              </a:path>
              <a:path w="10863580" h="10245725">
                <a:moveTo>
                  <a:pt x="10836923" y="3841318"/>
                </a:moveTo>
                <a:lnTo>
                  <a:pt x="10835653" y="3834904"/>
                </a:lnTo>
                <a:lnTo>
                  <a:pt x="10828973" y="3826700"/>
                </a:lnTo>
                <a:lnTo>
                  <a:pt x="10819232" y="3816540"/>
                </a:lnTo>
                <a:lnTo>
                  <a:pt x="10808805" y="3804310"/>
                </a:lnTo>
                <a:lnTo>
                  <a:pt x="10797883" y="3815042"/>
                </a:lnTo>
                <a:lnTo>
                  <a:pt x="10788079" y="3823551"/>
                </a:lnTo>
                <a:lnTo>
                  <a:pt x="10780497" y="3830955"/>
                </a:lnTo>
                <a:lnTo>
                  <a:pt x="10776242" y="3838359"/>
                </a:lnTo>
                <a:lnTo>
                  <a:pt x="10774756" y="3842791"/>
                </a:lnTo>
                <a:lnTo>
                  <a:pt x="10774756" y="3851681"/>
                </a:lnTo>
                <a:lnTo>
                  <a:pt x="10778528" y="3860482"/>
                </a:lnTo>
                <a:lnTo>
                  <a:pt x="10784929" y="3866667"/>
                </a:lnTo>
                <a:lnTo>
                  <a:pt x="10793286" y="3869791"/>
                </a:lnTo>
                <a:lnTo>
                  <a:pt x="10802887" y="3869436"/>
                </a:lnTo>
                <a:lnTo>
                  <a:pt x="10813618" y="3865880"/>
                </a:lnTo>
                <a:lnTo>
                  <a:pt x="10823232" y="3859822"/>
                </a:lnTo>
                <a:lnTo>
                  <a:pt x="10831195" y="3851541"/>
                </a:lnTo>
                <a:lnTo>
                  <a:pt x="10836923" y="3841318"/>
                </a:lnTo>
                <a:close/>
              </a:path>
              <a:path w="10863580" h="10245725">
                <a:moveTo>
                  <a:pt x="10863567" y="3526015"/>
                </a:moveTo>
                <a:lnTo>
                  <a:pt x="10847819" y="3515169"/>
                </a:lnTo>
                <a:lnTo>
                  <a:pt x="10835259" y="3505847"/>
                </a:lnTo>
                <a:lnTo>
                  <a:pt x="10824642" y="3499574"/>
                </a:lnTo>
                <a:lnTo>
                  <a:pt x="10814723" y="3497897"/>
                </a:lnTo>
                <a:lnTo>
                  <a:pt x="10805224" y="3501225"/>
                </a:lnTo>
                <a:lnTo>
                  <a:pt x="10796410" y="3507879"/>
                </a:lnTo>
                <a:lnTo>
                  <a:pt x="10787875" y="3516211"/>
                </a:lnTo>
                <a:lnTo>
                  <a:pt x="10779201" y="3524542"/>
                </a:lnTo>
                <a:lnTo>
                  <a:pt x="10795483" y="3541928"/>
                </a:lnTo>
                <a:lnTo>
                  <a:pt x="10803763" y="3549104"/>
                </a:lnTo>
                <a:lnTo>
                  <a:pt x="10811764" y="3552660"/>
                </a:lnTo>
                <a:lnTo>
                  <a:pt x="10820692" y="3551199"/>
                </a:lnTo>
                <a:lnTo>
                  <a:pt x="10832122" y="3545446"/>
                </a:lnTo>
                <a:lnTo>
                  <a:pt x="10863567" y="3526015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40982"/>
            <a:ext cx="1977389" cy="1728470"/>
          </a:xfrm>
          <a:custGeom>
            <a:avLst/>
            <a:gdLst/>
            <a:ahLst/>
            <a:cxnLst/>
            <a:rect l="l" t="t" r="r" b="b"/>
            <a:pathLst>
              <a:path w="1977389" h="1728470">
                <a:moveTo>
                  <a:pt x="1708162" y="1038720"/>
                </a:moveTo>
                <a:lnTo>
                  <a:pt x="1674883" y="1003531"/>
                </a:lnTo>
                <a:lnTo>
                  <a:pt x="1653845" y="955785"/>
                </a:lnTo>
                <a:lnTo>
                  <a:pt x="1645322" y="904616"/>
                </a:lnTo>
                <a:lnTo>
                  <a:pt x="1642491" y="869206"/>
                </a:lnTo>
                <a:lnTo>
                  <a:pt x="1637417" y="834119"/>
                </a:lnTo>
                <a:lnTo>
                  <a:pt x="1631521" y="799149"/>
                </a:lnTo>
                <a:lnTo>
                  <a:pt x="1626225" y="764091"/>
                </a:lnTo>
                <a:lnTo>
                  <a:pt x="1622793" y="726530"/>
                </a:lnTo>
                <a:lnTo>
                  <a:pt x="1621737" y="689075"/>
                </a:lnTo>
                <a:lnTo>
                  <a:pt x="1622491" y="651653"/>
                </a:lnTo>
                <a:lnTo>
                  <a:pt x="1624488" y="614193"/>
                </a:lnTo>
                <a:lnTo>
                  <a:pt x="1627633" y="560893"/>
                </a:lnTo>
                <a:lnTo>
                  <a:pt x="1630248" y="507577"/>
                </a:lnTo>
                <a:lnTo>
                  <a:pt x="1632392" y="454241"/>
                </a:lnTo>
                <a:lnTo>
                  <a:pt x="1634128" y="400886"/>
                </a:lnTo>
                <a:lnTo>
                  <a:pt x="1635516" y="347508"/>
                </a:lnTo>
                <a:lnTo>
                  <a:pt x="1636649" y="294371"/>
                </a:lnTo>
                <a:lnTo>
                  <a:pt x="1638722" y="241267"/>
                </a:lnTo>
                <a:lnTo>
                  <a:pt x="1643459" y="188357"/>
                </a:lnTo>
                <a:lnTo>
                  <a:pt x="1652584" y="135803"/>
                </a:lnTo>
                <a:lnTo>
                  <a:pt x="1672746" y="84712"/>
                </a:lnTo>
                <a:lnTo>
                  <a:pt x="1685930" y="60644"/>
                </a:lnTo>
                <a:lnTo>
                  <a:pt x="1698791" y="36459"/>
                </a:lnTo>
                <a:lnTo>
                  <a:pt x="1732116" y="9451"/>
                </a:lnTo>
                <a:lnTo>
                  <a:pt x="1785917" y="0"/>
                </a:lnTo>
                <a:lnTo>
                  <a:pt x="1823795" y="2450"/>
                </a:lnTo>
                <a:lnTo>
                  <a:pt x="1892669" y="41060"/>
                </a:lnTo>
                <a:lnTo>
                  <a:pt x="1929531" y="85544"/>
                </a:lnTo>
                <a:lnTo>
                  <a:pt x="1950945" y="140458"/>
                </a:lnTo>
                <a:lnTo>
                  <a:pt x="1963537" y="192208"/>
                </a:lnTo>
                <a:lnTo>
                  <a:pt x="1971601" y="244413"/>
                </a:lnTo>
                <a:lnTo>
                  <a:pt x="1975889" y="297005"/>
                </a:lnTo>
                <a:lnTo>
                  <a:pt x="1977155" y="349916"/>
                </a:lnTo>
                <a:lnTo>
                  <a:pt x="1976150" y="403076"/>
                </a:lnTo>
                <a:lnTo>
                  <a:pt x="1974484" y="450233"/>
                </a:lnTo>
                <a:lnTo>
                  <a:pt x="1972389" y="497351"/>
                </a:lnTo>
                <a:lnTo>
                  <a:pt x="1969221" y="544364"/>
                </a:lnTo>
                <a:lnTo>
                  <a:pt x="1964337" y="591206"/>
                </a:lnTo>
                <a:lnTo>
                  <a:pt x="1957094" y="637811"/>
                </a:lnTo>
                <a:lnTo>
                  <a:pt x="1947331" y="689386"/>
                </a:lnTo>
                <a:lnTo>
                  <a:pt x="1936888" y="740793"/>
                </a:lnTo>
                <a:lnTo>
                  <a:pt x="1925239" y="791905"/>
                </a:lnTo>
                <a:lnTo>
                  <a:pt x="1911854" y="842594"/>
                </a:lnTo>
                <a:lnTo>
                  <a:pt x="1896205" y="892734"/>
                </a:lnTo>
                <a:lnTo>
                  <a:pt x="1877761" y="942196"/>
                </a:lnTo>
                <a:lnTo>
                  <a:pt x="1860619" y="983953"/>
                </a:lnTo>
                <a:lnTo>
                  <a:pt x="1834895" y="1021240"/>
                </a:lnTo>
                <a:lnTo>
                  <a:pt x="1794825" y="1046723"/>
                </a:lnTo>
                <a:lnTo>
                  <a:pt x="1750234" y="1052915"/>
                </a:lnTo>
                <a:lnTo>
                  <a:pt x="1708162" y="1038720"/>
                </a:lnTo>
                <a:close/>
              </a:path>
              <a:path w="1977389" h="1728470">
                <a:moveTo>
                  <a:pt x="1351205" y="994824"/>
                </a:moveTo>
                <a:lnTo>
                  <a:pt x="1340539" y="985061"/>
                </a:lnTo>
                <a:lnTo>
                  <a:pt x="1332037" y="972776"/>
                </a:lnTo>
                <a:lnTo>
                  <a:pt x="1325913" y="962565"/>
                </a:lnTo>
                <a:lnTo>
                  <a:pt x="1319207" y="952672"/>
                </a:lnTo>
                <a:lnTo>
                  <a:pt x="1282210" y="891483"/>
                </a:lnTo>
                <a:lnTo>
                  <a:pt x="1261581" y="849094"/>
                </a:lnTo>
                <a:lnTo>
                  <a:pt x="1244349" y="805564"/>
                </a:lnTo>
                <a:lnTo>
                  <a:pt x="1230908" y="760772"/>
                </a:lnTo>
                <a:lnTo>
                  <a:pt x="1221654" y="714600"/>
                </a:lnTo>
                <a:lnTo>
                  <a:pt x="1216981" y="666925"/>
                </a:lnTo>
                <a:lnTo>
                  <a:pt x="1219009" y="637166"/>
                </a:lnTo>
                <a:lnTo>
                  <a:pt x="1228156" y="614043"/>
                </a:lnTo>
                <a:lnTo>
                  <a:pt x="1244431" y="597452"/>
                </a:lnTo>
                <a:lnTo>
                  <a:pt x="1267844" y="587290"/>
                </a:lnTo>
                <a:lnTo>
                  <a:pt x="1290639" y="585210"/>
                </a:lnTo>
                <a:lnTo>
                  <a:pt x="1310746" y="590530"/>
                </a:lnTo>
                <a:lnTo>
                  <a:pt x="1328565" y="601708"/>
                </a:lnTo>
                <a:lnTo>
                  <a:pt x="1344499" y="617202"/>
                </a:lnTo>
                <a:lnTo>
                  <a:pt x="1365382" y="636926"/>
                </a:lnTo>
                <a:lnTo>
                  <a:pt x="1393719" y="684784"/>
                </a:lnTo>
                <a:lnTo>
                  <a:pt x="1424427" y="757155"/>
                </a:lnTo>
                <a:lnTo>
                  <a:pt x="1438765" y="805454"/>
                </a:lnTo>
                <a:lnTo>
                  <a:pt x="1452682" y="853865"/>
                </a:lnTo>
                <a:lnTo>
                  <a:pt x="1470173" y="901090"/>
                </a:lnTo>
                <a:lnTo>
                  <a:pt x="1474039" y="915727"/>
                </a:lnTo>
                <a:lnTo>
                  <a:pt x="1473371" y="930218"/>
                </a:lnTo>
                <a:lnTo>
                  <a:pt x="1469271" y="944183"/>
                </a:lnTo>
                <a:lnTo>
                  <a:pt x="1462838" y="957244"/>
                </a:lnTo>
                <a:lnTo>
                  <a:pt x="1446275" y="981635"/>
                </a:lnTo>
                <a:lnTo>
                  <a:pt x="1445806" y="982324"/>
                </a:lnTo>
                <a:lnTo>
                  <a:pt x="1426718" y="999718"/>
                </a:lnTo>
                <a:lnTo>
                  <a:pt x="1404121" y="1007997"/>
                </a:lnTo>
                <a:lnTo>
                  <a:pt x="1376260" y="1006175"/>
                </a:lnTo>
                <a:lnTo>
                  <a:pt x="1362983" y="1001703"/>
                </a:lnTo>
                <a:lnTo>
                  <a:pt x="1351205" y="994824"/>
                </a:lnTo>
                <a:close/>
              </a:path>
              <a:path w="1977389" h="1728470">
                <a:moveTo>
                  <a:pt x="964342" y="1108368"/>
                </a:moveTo>
                <a:lnTo>
                  <a:pt x="931107" y="1074033"/>
                </a:lnTo>
                <a:lnTo>
                  <a:pt x="900814" y="1039501"/>
                </a:lnTo>
                <a:lnTo>
                  <a:pt x="871468" y="1003163"/>
                </a:lnTo>
                <a:lnTo>
                  <a:pt x="843225" y="965250"/>
                </a:lnTo>
                <a:lnTo>
                  <a:pt x="813100" y="922261"/>
                </a:lnTo>
                <a:lnTo>
                  <a:pt x="783681" y="878808"/>
                </a:lnTo>
                <a:lnTo>
                  <a:pt x="696906" y="747531"/>
                </a:lnTo>
                <a:lnTo>
                  <a:pt x="668255" y="706678"/>
                </a:lnTo>
                <a:lnTo>
                  <a:pt x="638985" y="666205"/>
                </a:lnTo>
                <a:lnTo>
                  <a:pt x="611118" y="624811"/>
                </a:lnTo>
                <a:lnTo>
                  <a:pt x="586675" y="581193"/>
                </a:lnTo>
                <a:lnTo>
                  <a:pt x="567375" y="532833"/>
                </a:lnTo>
                <a:lnTo>
                  <a:pt x="565599" y="507743"/>
                </a:lnTo>
                <a:lnTo>
                  <a:pt x="573485" y="481858"/>
                </a:lnTo>
                <a:lnTo>
                  <a:pt x="598049" y="444571"/>
                </a:lnTo>
                <a:lnTo>
                  <a:pt x="629718" y="413146"/>
                </a:lnTo>
                <a:lnTo>
                  <a:pt x="667703" y="389922"/>
                </a:lnTo>
                <a:lnTo>
                  <a:pt x="710662" y="377784"/>
                </a:lnTo>
                <a:lnTo>
                  <a:pt x="757622" y="379253"/>
                </a:lnTo>
                <a:lnTo>
                  <a:pt x="807518" y="396939"/>
                </a:lnTo>
                <a:lnTo>
                  <a:pt x="851628" y="424363"/>
                </a:lnTo>
                <a:lnTo>
                  <a:pt x="890691" y="457046"/>
                </a:lnTo>
                <a:lnTo>
                  <a:pt x="925548" y="494171"/>
                </a:lnTo>
                <a:lnTo>
                  <a:pt x="957038" y="534923"/>
                </a:lnTo>
                <a:lnTo>
                  <a:pt x="982706" y="571583"/>
                </a:lnTo>
                <a:lnTo>
                  <a:pt x="1007540" y="608785"/>
                </a:lnTo>
                <a:lnTo>
                  <a:pt x="1031100" y="646793"/>
                </a:lnTo>
                <a:lnTo>
                  <a:pt x="1052945" y="685872"/>
                </a:lnTo>
                <a:lnTo>
                  <a:pt x="1076083" y="732168"/>
                </a:lnTo>
                <a:lnTo>
                  <a:pt x="1097372" y="779243"/>
                </a:lnTo>
                <a:lnTo>
                  <a:pt x="1116915" y="827038"/>
                </a:lnTo>
                <a:lnTo>
                  <a:pt x="1134815" y="875493"/>
                </a:lnTo>
                <a:lnTo>
                  <a:pt x="1151172" y="924549"/>
                </a:lnTo>
                <a:lnTo>
                  <a:pt x="1160132" y="947523"/>
                </a:lnTo>
                <a:lnTo>
                  <a:pt x="1170985" y="969015"/>
                </a:lnTo>
                <a:lnTo>
                  <a:pt x="1182984" y="990610"/>
                </a:lnTo>
                <a:lnTo>
                  <a:pt x="1194481" y="1012110"/>
                </a:lnTo>
                <a:lnTo>
                  <a:pt x="1212279" y="1057920"/>
                </a:lnTo>
                <a:lnTo>
                  <a:pt x="1218997" y="1103647"/>
                </a:lnTo>
                <a:lnTo>
                  <a:pt x="1213414" y="1149351"/>
                </a:lnTo>
                <a:lnTo>
                  <a:pt x="1194307" y="1195089"/>
                </a:lnTo>
                <a:lnTo>
                  <a:pt x="1155525" y="1224871"/>
                </a:lnTo>
                <a:lnTo>
                  <a:pt x="1139437" y="1229061"/>
                </a:lnTo>
                <a:lnTo>
                  <a:pt x="1104532" y="1229034"/>
                </a:lnTo>
                <a:lnTo>
                  <a:pt x="1093408" y="1225514"/>
                </a:lnTo>
                <a:lnTo>
                  <a:pt x="980299" y="1121978"/>
                </a:lnTo>
                <a:lnTo>
                  <a:pt x="964342" y="1108368"/>
                </a:lnTo>
                <a:close/>
              </a:path>
              <a:path w="1977389" h="1728470">
                <a:moveTo>
                  <a:pt x="1038593" y="1198230"/>
                </a:moveTo>
                <a:lnTo>
                  <a:pt x="1020028" y="1173556"/>
                </a:lnTo>
                <a:lnTo>
                  <a:pt x="1009938" y="1154689"/>
                </a:lnTo>
                <a:lnTo>
                  <a:pt x="996456" y="1137764"/>
                </a:lnTo>
                <a:lnTo>
                  <a:pt x="980299" y="1121978"/>
                </a:lnTo>
                <a:lnTo>
                  <a:pt x="1093408" y="1225514"/>
                </a:lnTo>
                <a:lnTo>
                  <a:pt x="1068839" y="1217740"/>
                </a:lnTo>
                <a:lnTo>
                  <a:pt x="1038593" y="1198230"/>
                </a:lnTo>
                <a:close/>
              </a:path>
              <a:path w="1977389" h="1728470">
                <a:moveTo>
                  <a:pt x="32884" y="1695146"/>
                </a:moveTo>
                <a:lnTo>
                  <a:pt x="19422" y="1680264"/>
                </a:lnTo>
                <a:lnTo>
                  <a:pt x="6706" y="1664780"/>
                </a:lnTo>
                <a:lnTo>
                  <a:pt x="0" y="1654682"/>
                </a:lnTo>
                <a:lnTo>
                  <a:pt x="0" y="1540719"/>
                </a:lnTo>
                <a:lnTo>
                  <a:pt x="21223" y="1519804"/>
                </a:lnTo>
                <a:lnTo>
                  <a:pt x="57469" y="1497608"/>
                </a:lnTo>
                <a:lnTo>
                  <a:pt x="95991" y="1482360"/>
                </a:lnTo>
                <a:lnTo>
                  <a:pt x="136143" y="1472542"/>
                </a:lnTo>
                <a:lnTo>
                  <a:pt x="177281" y="1466635"/>
                </a:lnTo>
                <a:lnTo>
                  <a:pt x="229494" y="1461365"/>
                </a:lnTo>
                <a:lnTo>
                  <a:pt x="281732" y="1457000"/>
                </a:lnTo>
                <a:lnTo>
                  <a:pt x="333986" y="1453861"/>
                </a:lnTo>
                <a:lnTo>
                  <a:pt x="386246" y="1452272"/>
                </a:lnTo>
                <a:lnTo>
                  <a:pt x="438504" y="1452553"/>
                </a:lnTo>
                <a:lnTo>
                  <a:pt x="490750" y="1455028"/>
                </a:lnTo>
                <a:lnTo>
                  <a:pt x="542976" y="1460018"/>
                </a:lnTo>
                <a:lnTo>
                  <a:pt x="595172" y="1467846"/>
                </a:lnTo>
                <a:lnTo>
                  <a:pt x="639049" y="1477129"/>
                </a:lnTo>
                <a:lnTo>
                  <a:pt x="682408" y="1488641"/>
                </a:lnTo>
                <a:lnTo>
                  <a:pt x="712672" y="1513403"/>
                </a:lnTo>
                <a:lnTo>
                  <a:pt x="717426" y="1532424"/>
                </a:lnTo>
                <a:lnTo>
                  <a:pt x="714290" y="1553441"/>
                </a:lnTo>
                <a:lnTo>
                  <a:pt x="712878" y="1560609"/>
                </a:lnTo>
                <a:lnTo>
                  <a:pt x="712427" y="1567940"/>
                </a:lnTo>
                <a:lnTo>
                  <a:pt x="711408" y="1575078"/>
                </a:lnTo>
                <a:lnTo>
                  <a:pt x="708293" y="1581664"/>
                </a:lnTo>
                <a:lnTo>
                  <a:pt x="703718" y="1587748"/>
                </a:lnTo>
                <a:lnTo>
                  <a:pt x="698092" y="1593034"/>
                </a:lnTo>
                <a:lnTo>
                  <a:pt x="693608" y="1597902"/>
                </a:lnTo>
                <a:lnTo>
                  <a:pt x="647811" y="1628399"/>
                </a:lnTo>
                <a:lnTo>
                  <a:pt x="578180" y="1644062"/>
                </a:lnTo>
                <a:lnTo>
                  <a:pt x="526182" y="1656025"/>
                </a:lnTo>
                <a:lnTo>
                  <a:pt x="422265" y="1680186"/>
                </a:lnTo>
                <a:lnTo>
                  <a:pt x="370199" y="1691723"/>
                </a:lnTo>
                <a:lnTo>
                  <a:pt x="330743" y="1697923"/>
                </a:lnTo>
                <a:lnTo>
                  <a:pt x="250792" y="1705163"/>
                </a:lnTo>
                <a:lnTo>
                  <a:pt x="211088" y="1711532"/>
                </a:lnTo>
                <a:lnTo>
                  <a:pt x="167361" y="1721008"/>
                </a:lnTo>
                <a:lnTo>
                  <a:pt x="123055" y="1728028"/>
                </a:lnTo>
                <a:lnTo>
                  <a:pt x="97179" y="1728164"/>
                </a:lnTo>
                <a:lnTo>
                  <a:pt x="73496" y="1722837"/>
                </a:lnTo>
                <a:lnTo>
                  <a:pt x="52050" y="1711885"/>
                </a:lnTo>
                <a:lnTo>
                  <a:pt x="32884" y="1695146"/>
                </a:lnTo>
                <a:close/>
              </a:path>
              <a:path w="1977389" h="1728470">
                <a:moveTo>
                  <a:pt x="557462" y="1308337"/>
                </a:moveTo>
                <a:lnTo>
                  <a:pt x="534415" y="1277426"/>
                </a:lnTo>
                <a:lnTo>
                  <a:pt x="523004" y="1240334"/>
                </a:lnTo>
                <a:lnTo>
                  <a:pt x="524089" y="1202046"/>
                </a:lnTo>
                <a:lnTo>
                  <a:pt x="550571" y="1154861"/>
                </a:lnTo>
                <a:lnTo>
                  <a:pt x="598598" y="1138749"/>
                </a:lnTo>
                <a:lnTo>
                  <a:pt x="632175" y="1139401"/>
                </a:lnTo>
                <a:lnTo>
                  <a:pt x="663234" y="1147874"/>
                </a:lnTo>
                <a:lnTo>
                  <a:pt x="692359" y="1162048"/>
                </a:lnTo>
                <a:lnTo>
                  <a:pt x="720137" y="1179802"/>
                </a:lnTo>
                <a:lnTo>
                  <a:pt x="792822" y="1231193"/>
                </a:lnTo>
                <a:lnTo>
                  <a:pt x="830014" y="1255598"/>
                </a:lnTo>
                <a:lnTo>
                  <a:pt x="868914" y="1277471"/>
                </a:lnTo>
                <a:lnTo>
                  <a:pt x="886432" y="1290951"/>
                </a:lnTo>
                <a:lnTo>
                  <a:pt x="894663" y="1308148"/>
                </a:lnTo>
                <a:lnTo>
                  <a:pt x="893546" y="1327700"/>
                </a:lnTo>
                <a:lnTo>
                  <a:pt x="883026" y="1348245"/>
                </a:lnTo>
                <a:lnTo>
                  <a:pt x="880658" y="1351420"/>
                </a:lnTo>
                <a:lnTo>
                  <a:pt x="878840" y="1355306"/>
                </a:lnTo>
                <a:lnTo>
                  <a:pt x="877756" y="1359160"/>
                </a:lnTo>
                <a:lnTo>
                  <a:pt x="860560" y="1390843"/>
                </a:lnTo>
                <a:lnTo>
                  <a:pt x="832595" y="1411290"/>
                </a:lnTo>
                <a:lnTo>
                  <a:pt x="798534" y="1418260"/>
                </a:lnTo>
                <a:lnTo>
                  <a:pt x="763045" y="1409507"/>
                </a:lnTo>
                <a:lnTo>
                  <a:pt x="743169" y="1400182"/>
                </a:lnTo>
                <a:lnTo>
                  <a:pt x="722957" y="1391899"/>
                </a:lnTo>
                <a:lnTo>
                  <a:pt x="702428" y="1384497"/>
                </a:lnTo>
                <a:lnTo>
                  <a:pt x="681598" y="1377817"/>
                </a:lnTo>
                <a:lnTo>
                  <a:pt x="645988" y="1365154"/>
                </a:lnTo>
                <a:lnTo>
                  <a:pt x="614149" y="1349737"/>
                </a:lnTo>
                <a:lnTo>
                  <a:pt x="585000" y="1330990"/>
                </a:lnTo>
                <a:lnTo>
                  <a:pt x="557462" y="1308337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589098" y="7030008"/>
            <a:ext cx="2694305" cy="3260090"/>
          </a:xfrm>
          <a:custGeom>
            <a:avLst/>
            <a:gdLst/>
            <a:ahLst/>
            <a:cxnLst/>
            <a:rect l="l" t="t" r="r" b="b"/>
            <a:pathLst>
              <a:path w="2694305" h="3260090">
                <a:moveTo>
                  <a:pt x="260159" y="3132785"/>
                </a:moveTo>
                <a:lnTo>
                  <a:pt x="260134" y="3132645"/>
                </a:lnTo>
                <a:lnTo>
                  <a:pt x="247853" y="3136011"/>
                </a:lnTo>
                <a:lnTo>
                  <a:pt x="260159" y="3132785"/>
                </a:lnTo>
                <a:close/>
              </a:path>
              <a:path w="2694305" h="3260090">
                <a:moveTo>
                  <a:pt x="1225524" y="3257118"/>
                </a:moveTo>
                <a:lnTo>
                  <a:pt x="1224622" y="3253181"/>
                </a:lnTo>
                <a:lnTo>
                  <a:pt x="1213358" y="3259772"/>
                </a:lnTo>
                <a:lnTo>
                  <a:pt x="1225524" y="3257118"/>
                </a:lnTo>
                <a:close/>
              </a:path>
              <a:path w="2694305" h="3260090">
                <a:moveTo>
                  <a:pt x="1590255" y="2002612"/>
                </a:moveTo>
                <a:lnTo>
                  <a:pt x="1588782" y="1996186"/>
                </a:lnTo>
                <a:lnTo>
                  <a:pt x="1578406" y="2007743"/>
                </a:lnTo>
                <a:lnTo>
                  <a:pt x="1578635" y="2008708"/>
                </a:lnTo>
                <a:lnTo>
                  <a:pt x="1590255" y="2002612"/>
                </a:lnTo>
                <a:close/>
              </a:path>
              <a:path w="2694305" h="3260090">
                <a:moveTo>
                  <a:pt x="2404249" y="327583"/>
                </a:moveTo>
                <a:lnTo>
                  <a:pt x="2404148" y="327164"/>
                </a:lnTo>
                <a:lnTo>
                  <a:pt x="2392388" y="332701"/>
                </a:lnTo>
                <a:lnTo>
                  <a:pt x="2404249" y="327583"/>
                </a:lnTo>
                <a:close/>
              </a:path>
              <a:path w="2694305" h="3260090">
                <a:moveTo>
                  <a:pt x="2690914" y="787450"/>
                </a:moveTo>
                <a:lnTo>
                  <a:pt x="2679776" y="795718"/>
                </a:lnTo>
                <a:lnTo>
                  <a:pt x="2646261" y="819950"/>
                </a:lnTo>
                <a:lnTo>
                  <a:pt x="2635504" y="829881"/>
                </a:lnTo>
                <a:lnTo>
                  <a:pt x="2635669" y="830630"/>
                </a:lnTo>
                <a:lnTo>
                  <a:pt x="2604592" y="865505"/>
                </a:lnTo>
                <a:lnTo>
                  <a:pt x="2562123" y="907503"/>
                </a:lnTo>
                <a:lnTo>
                  <a:pt x="2563520" y="913612"/>
                </a:lnTo>
                <a:lnTo>
                  <a:pt x="2553525" y="926782"/>
                </a:lnTo>
                <a:lnTo>
                  <a:pt x="2532748" y="949807"/>
                </a:lnTo>
                <a:lnTo>
                  <a:pt x="2504008" y="994854"/>
                </a:lnTo>
                <a:lnTo>
                  <a:pt x="2475814" y="1042263"/>
                </a:lnTo>
                <a:lnTo>
                  <a:pt x="2460434" y="1088809"/>
                </a:lnTo>
                <a:lnTo>
                  <a:pt x="2442718" y="1125093"/>
                </a:lnTo>
                <a:lnTo>
                  <a:pt x="2432189" y="1135976"/>
                </a:lnTo>
                <a:lnTo>
                  <a:pt x="2432901" y="1139063"/>
                </a:lnTo>
                <a:lnTo>
                  <a:pt x="2416619" y="1181633"/>
                </a:lnTo>
                <a:lnTo>
                  <a:pt x="2401303" y="1228407"/>
                </a:lnTo>
                <a:lnTo>
                  <a:pt x="2386190" y="1276096"/>
                </a:lnTo>
                <a:lnTo>
                  <a:pt x="2383637" y="1321663"/>
                </a:lnTo>
                <a:lnTo>
                  <a:pt x="2368816" y="1370596"/>
                </a:lnTo>
                <a:lnTo>
                  <a:pt x="2366340" y="1416532"/>
                </a:lnTo>
                <a:lnTo>
                  <a:pt x="2351544" y="1465592"/>
                </a:lnTo>
                <a:lnTo>
                  <a:pt x="2349195" y="1512062"/>
                </a:lnTo>
                <a:lnTo>
                  <a:pt x="2334514" y="1561579"/>
                </a:lnTo>
                <a:lnTo>
                  <a:pt x="2332240" y="1608442"/>
                </a:lnTo>
                <a:lnTo>
                  <a:pt x="2296934" y="1908479"/>
                </a:lnTo>
                <a:lnTo>
                  <a:pt x="2282964" y="1961121"/>
                </a:lnTo>
                <a:lnTo>
                  <a:pt x="2281326" y="2010689"/>
                </a:lnTo>
                <a:lnTo>
                  <a:pt x="2275243" y="2040915"/>
                </a:lnTo>
                <a:lnTo>
                  <a:pt x="2277440" y="2050478"/>
                </a:lnTo>
                <a:lnTo>
                  <a:pt x="2267712" y="2061616"/>
                </a:lnTo>
                <a:lnTo>
                  <a:pt x="2267115" y="2062289"/>
                </a:lnTo>
                <a:lnTo>
                  <a:pt x="2261400" y="2094103"/>
                </a:lnTo>
                <a:lnTo>
                  <a:pt x="2259685" y="2143379"/>
                </a:lnTo>
                <a:lnTo>
                  <a:pt x="2231059" y="2245626"/>
                </a:lnTo>
                <a:lnTo>
                  <a:pt x="2216480" y="2295575"/>
                </a:lnTo>
                <a:lnTo>
                  <a:pt x="2201684" y="2344610"/>
                </a:lnTo>
                <a:lnTo>
                  <a:pt x="2174278" y="2395486"/>
                </a:lnTo>
                <a:lnTo>
                  <a:pt x="2167598" y="2423134"/>
                </a:lnTo>
                <a:lnTo>
                  <a:pt x="2157044" y="2433955"/>
                </a:lnTo>
                <a:lnTo>
                  <a:pt x="2158809" y="2441651"/>
                </a:lnTo>
                <a:lnTo>
                  <a:pt x="2139683" y="2471801"/>
                </a:lnTo>
                <a:lnTo>
                  <a:pt x="2111260" y="2518245"/>
                </a:lnTo>
                <a:lnTo>
                  <a:pt x="2094826" y="2560142"/>
                </a:lnTo>
                <a:lnTo>
                  <a:pt x="2065578" y="2602979"/>
                </a:lnTo>
                <a:lnTo>
                  <a:pt x="2045271" y="2628011"/>
                </a:lnTo>
                <a:lnTo>
                  <a:pt x="2034349" y="2637193"/>
                </a:lnTo>
                <a:lnTo>
                  <a:pt x="2023287" y="2645803"/>
                </a:lnTo>
                <a:lnTo>
                  <a:pt x="2014766" y="2665387"/>
                </a:lnTo>
                <a:lnTo>
                  <a:pt x="1971154" y="2702445"/>
                </a:lnTo>
                <a:lnTo>
                  <a:pt x="1939328" y="2734056"/>
                </a:lnTo>
                <a:lnTo>
                  <a:pt x="1917242" y="2751378"/>
                </a:lnTo>
                <a:lnTo>
                  <a:pt x="1905825" y="2758402"/>
                </a:lnTo>
                <a:lnTo>
                  <a:pt x="1894268" y="2764840"/>
                </a:lnTo>
                <a:lnTo>
                  <a:pt x="1871954" y="2781160"/>
                </a:lnTo>
                <a:lnTo>
                  <a:pt x="1825675" y="2806598"/>
                </a:lnTo>
                <a:lnTo>
                  <a:pt x="1778685" y="2828899"/>
                </a:lnTo>
                <a:lnTo>
                  <a:pt x="1755013" y="2839313"/>
                </a:lnTo>
                <a:lnTo>
                  <a:pt x="1743405" y="2844050"/>
                </a:lnTo>
                <a:lnTo>
                  <a:pt x="1755152" y="2839936"/>
                </a:lnTo>
                <a:lnTo>
                  <a:pt x="1743417" y="2844076"/>
                </a:lnTo>
                <a:lnTo>
                  <a:pt x="1742643" y="2844330"/>
                </a:lnTo>
                <a:lnTo>
                  <a:pt x="1730946" y="2847975"/>
                </a:lnTo>
                <a:lnTo>
                  <a:pt x="1706918" y="2856839"/>
                </a:lnTo>
                <a:lnTo>
                  <a:pt x="1658327" y="2872232"/>
                </a:lnTo>
                <a:lnTo>
                  <a:pt x="1609534" y="2886697"/>
                </a:lnTo>
                <a:lnTo>
                  <a:pt x="1560652" y="2900845"/>
                </a:lnTo>
                <a:lnTo>
                  <a:pt x="1511846" y="2915247"/>
                </a:lnTo>
                <a:lnTo>
                  <a:pt x="1463230" y="2930512"/>
                </a:lnTo>
                <a:lnTo>
                  <a:pt x="1439303" y="2939821"/>
                </a:lnTo>
                <a:lnTo>
                  <a:pt x="1414932" y="2947212"/>
                </a:lnTo>
                <a:lnTo>
                  <a:pt x="1415110" y="2947987"/>
                </a:lnTo>
                <a:lnTo>
                  <a:pt x="1367193" y="2966288"/>
                </a:lnTo>
                <a:lnTo>
                  <a:pt x="1319999" y="2987700"/>
                </a:lnTo>
                <a:lnTo>
                  <a:pt x="1273454" y="3011995"/>
                </a:lnTo>
                <a:lnTo>
                  <a:pt x="1273797" y="3013519"/>
                </a:lnTo>
                <a:lnTo>
                  <a:pt x="1250442" y="3025305"/>
                </a:lnTo>
                <a:lnTo>
                  <a:pt x="1227683" y="3039681"/>
                </a:lnTo>
                <a:lnTo>
                  <a:pt x="1194676" y="3066148"/>
                </a:lnTo>
                <a:lnTo>
                  <a:pt x="1182827" y="3071279"/>
                </a:lnTo>
                <a:lnTo>
                  <a:pt x="1171689" y="3079585"/>
                </a:lnTo>
                <a:lnTo>
                  <a:pt x="1138986" y="3107347"/>
                </a:lnTo>
                <a:lnTo>
                  <a:pt x="1139139" y="3107982"/>
                </a:lnTo>
                <a:lnTo>
                  <a:pt x="1128610" y="3118904"/>
                </a:lnTo>
                <a:lnTo>
                  <a:pt x="1107821" y="3141853"/>
                </a:lnTo>
                <a:lnTo>
                  <a:pt x="1077442" y="3179749"/>
                </a:lnTo>
                <a:lnTo>
                  <a:pt x="1060183" y="3218103"/>
                </a:lnTo>
                <a:lnTo>
                  <a:pt x="1043063" y="3256991"/>
                </a:lnTo>
                <a:lnTo>
                  <a:pt x="1160881" y="3259366"/>
                </a:lnTo>
                <a:lnTo>
                  <a:pt x="1173899" y="3259315"/>
                </a:lnTo>
                <a:lnTo>
                  <a:pt x="1212989" y="3259315"/>
                </a:lnTo>
                <a:lnTo>
                  <a:pt x="1213091" y="3259798"/>
                </a:lnTo>
                <a:lnTo>
                  <a:pt x="1213332" y="3259658"/>
                </a:lnTo>
                <a:lnTo>
                  <a:pt x="1224622" y="3253181"/>
                </a:lnTo>
                <a:lnTo>
                  <a:pt x="1226756" y="3249892"/>
                </a:lnTo>
                <a:lnTo>
                  <a:pt x="1234236" y="3238347"/>
                </a:lnTo>
                <a:lnTo>
                  <a:pt x="1255407" y="3217037"/>
                </a:lnTo>
                <a:lnTo>
                  <a:pt x="1276946" y="3197364"/>
                </a:lnTo>
                <a:lnTo>
                  <a:pt x="1299984" y="3184182"/>
                </a:lnTo>
                <a:lnTo>
                  <a:pt x="1309890" y="3177286"/>
                </a:lnTo>
                <a:lnTo>
                  <a:pt x="1311249" y="3176486"/>
                </a:lnTo>
                <a:lnTo>
                  <a:pt x="1311440" y="3176295"/>
                </a:lnTo>
                <a:lnTo>
                  <a:pt x="1312926" y="3175355"/>
                </a:lnTo>
                <a:lnTo>
                  <a:pt x="1333779" y="3161131"/>
                </a:lnTo>
                <a:lnTo>
                  <a:pt x="1380121" y="3135947"/>
                </a:lnTo>
                <a:lnTo>
                  <a:pt x="1427175" y="3113913"/>
                </a:lnTo>
                <a:lnTo>
                  <a:pt x="1461858" y="3099219"/>
                </a:lnTo>
                <a:lnTo>
                  <a:pt x="1450746" y="3103054"/>
                </a:lnTo>
                <a:lnTo>
                  <a:pt x="1481061" y="3092412"/>
                </a:lnTo>
                <a:lnTo>
                  <a:pt x="1498968" y="3086074"/>
                </a:lnTo>
                <a:lnTo>
                  <a:pt x="1547520" y="3070542"/>
                </a:lnTo>
                <a:lnTo>
                  <a:pt x="1596288" y="3055912"/>
                </a:lnTo>
                <a:lnTo>
                  <a:pt x="1645119" y="3041624"/>
                </a:lnTo>
                <a:lnTo>
                  <a:pt x="1693913" y="3027108"/>
                </a:lnTo>
                <a:lnTo>
                  <a:pt x="1742528" y="3011817"/>
                </a:lnTo>
                <a:lnTo>
                  <a:pt x="1790827" y="2995193"/>
                </a:lnTo>
                <a:lnTo>
                  <a:pt x="1838693" y="2976676"/>
                </a:lnTo>
                <a:lnTo>
                  <a:pt x="1886000" y="2955709"/>
                </a:lnTo>
                <a:lnTo>
                  <a:pt x="1932635" y="2931833"/>
                </a:lnTo>
                <a:lnTo>
                  <a:pt x="1966175" y="2907652"/>
                </a:lnTo>
                <a:lnTo>
                  <a:pt x="2011413" y="2877667"/>
                </a:lnTo>
                <a:lnTo>
                  <a:pt x="2056003" y="2844901"/>
                </a:lnTo>
                <a:lnTo>
                  <a:pt x="2087638" y="2812402"/>
                </a:lnTo>
                <a:lnTo>
                  <a:pt x="2118703" y="2777502"/>
                </a:lnTo>
                <a:lnTo>
                  <a:pt x="2161654" y="2737535"/>
                </a:lnTo>
                <a:lnTo>
                  <a:pt x="2191753" y="2698394"/>
                </a:lnTo>
                <a:lnTo>
                  <a:pt x="2209444" y="2661970"/>
                </a:lnTo>
                <a:lnTo>
                  <a:pt x="2239124" y="2621038"/>
                </a:lnTo>
                <a:lnTo>
                  <a:pt x="2268474" y="2578608"/>
                </a:lnTo>
                <a:lnTo>
                  <a:pt x="2285123" y="2537676"/>
                </a:lnTo>
                <a:lnTo>
                  <a:pt x="2301519" y="2495562"/>
                </a:lnTo>
                <a:lnTo>
                  <a:pt x="2330043" y="2449588"/>
                </a:lnTo>
                <a:lnTo>
                  <a:pt x="2346007" y="2405621"/>
                </a:lnTo>
                <a:lnTo>
                  <a:pt x="2361806" y="2360955"/>
                </a:lnTo>
                <a:lnTo>
                  <a:pt x="2376271" y="2310498"/>
                </a:lnTo>
                <a:lnTo>
                  <a:pt x="2404618" y="2207018"/>
                </a:lnTo>
                <a:lnTo>
                  <a:pt x="2418550" y="2154237"/>
                </a:lnTo>
                <a:lnTo>
                  <a:pt x="2419985" y="2103755"/>
                </a:lnTo>
                <a:lnTo>
                  <a:pt x="2447353" y="1995982"/>
                </a:lnTo>
                <a:lnTo>
                  <a:pt x="2448572" y="1944611"/>
                </a:lnTo>
                <a:lnTo>
                  <a:pt x="2487752" y="1604670"/>
                </a:lnTo>
                <a:lnTo>
                  <a:pt x="2502243" y="1554314"/>
                </a:lnTo>
                <a:lnTo>
                  <a:pt x="2504402" y="1506994"/>
                </a:lnTo>
                <a:lnTo>
                  <a:pt x="2508656" y="1468831"/>
                </a:lnTo>
                <a:lnTo>
                  <a:pt x="2524112" y="1422628"/>
                </a:lnTo>
                <a:lnTo>
                  <a:pt x="2526144" y="1374749"/>
                </a:lnTo>
                <a:lnTo>
                  <a:pt x="2540685" y="1324635"/>
                </a:lnTo>
                <a:lnTo>
                  <a:pt x="2555417" y="1275321"/>
                </a:lnTo>
                <a:lnTo>
                  <a:pt x="2570378" y="1226985"/>
                </a:lnTo>
                <a:lnTo>
                  <a:pt x="2585605" y="1179842"/>
                </a:lnTo>
                <a:lnTo>
                  <a:pt x="2603055" y="1142377"/>
                </a:lnTo>
                <a:lnTo>
                  <a:pt x="2621813" y="1110602"/>
                </a:lnTo>
                <a:lnTo>
                  <a:pt x="2639250" y="1073048"/>
                </a:lnTo>
                <a:lnTo>
                  <a:pt x="2669489" y="1034516"/>
                </a:lnTo>
                <a:lnTo>
                  <a:pt x="2689085" y="1006348"/>
                </a:lnTo>
                <a:lnTo>
                  <a:pt x="2687929" y="1001344"/>
                </a:lnTo>
                <a:lnTo>
                  <a:pt x="2687396" y="999020"/>
                </a:lnTo>
                <a:lnTo>
                  <a:pt x="2690914" y="787450"/>
                </a:lnTo>
                <a:close/>
              </a:path>
              <a:path w="2694305" h="3260090">
                <a:moveTo>
                  <a:pt x="2693847" y="0"/>
                </a:moveTo>
                <a:lnTo>
                  <a:pt x="2658033" y="14274"/>
                </a:lnTo>
                <a:lnTo>
                  <a:pt x="2610447" y="34010"/>
                </a:lnTo>
                <a:lnTo>
                  <a:pt x="2550807" y="58013"/>
                </a:lnTo>
                <a:lnTo>
                  <a:pt x="2516263" y="77825"/>
                </a:lnTo>
                <a:lnTo>
                  <a:pt x="2469705" y="102069"/>
                </a:lnTo>
                <a:lnTo>
                  <a:pt x="2423528" y="127939"/>
                </a:lnTo>
                <a:lnTo>
                  <a:pt x="2377744" y="155536"/>
                </a:lnTo>
                <a:lnTo>
                  <a:pt x="2332367" y="184912"/>
                </a:lnTo>
                <a:lnTo>
                  <a:pt x="2299805" y="213296"/>
                </a:lnTo>
                <a:lnTo>
                  <a:pt x="2210816" y="279717"/>
                </a:lnTo>
                <a:lnTo>
                  <a:pt x="2166747" y="314782"/>
                </a:lnTo>
                <a:lnTo>
                  <a:pt x="2135467" y="348754"/>
                </a:lnTo>
                <a:lnTo>
                  <a:pt x="2116937" y="381584"/>
                </a:lnTo>
                <a:lnTo>
                  <a:pt x="2086419" y="418896"/>
                </a:lnTo>
                <a:lnTo>
                  <a:pt x="2056269" y="457809"/>
                </a:lnTo>
                <a:lnTo>
                  <a:pt x="2026475" y="498246"/>
                </a:lnTo>
                <a:lnTo>
                  <a:pt x="1997011" y="540181"/>
                </a:lnTo>
                <a:lnTo>
                  <a:pt x="1967877" y="583539"/>
                </a:lnTo>
                <a:lnTo>
                  <a:pt x="1951443" y="625436"/>
                </a:lnTo>
                <a:lnTo>
                  <a:pt x="1935683" y="670280"/>
                </a:lnTo>
                <a:lnTo>
                  <a:pt x="1907743" y="718807"/>
                </a:lnTo>
                <a:lnTo>
                  <a:pt x="1892363" y="765276"/>
                </a:lnTo>
                <a:lnTo>
                  <a:pt x="1862074" y="860310"/>
                </a:lnTo>
                <a:lnTo>
                  <a:pt x="1832330" y="957719"/>
                </a:lnTo>
                <a:lnTo>
                  <a:pt x="1786407" y="1154861"/>
                </a:lnTo>
                <a:lnTo>
                  <a:pt x="1784375" y="1202715"/>
                </a:lnTo>
                <a:lnTo>
                  <a:pt x="1755648" y="1304544"/>
                </a:lnTo>
                <a:lnTo>
                  <a:pt x="1753679" y="1352689"/>
                </a:lnTo>
                <a:lnTo>
                  <a:pt x="1724952" y="1454531"/>
                </a:lnTo>
                <a:lnTo>
                  <a:pt x="1723313" y="1504124"/>
                </a:lnTo>
                <a:lnTo>
                  <a:pt x="1664754" y="1759686"/>
                </a:lnTo>
                <a:lnTo>
                  <a:pt x="1635607" y="1859686"/>
                </a:lnTo>
                <a:lnTo>
                  <a:pt x="1620697" y="1908213"/>
                </a:lnTo>
                <a:lnTo>
                  <a:pt x="1600784" y="1934972"/>
                </a:lnTo>
                <a:lnTo>
                  <a:pt x="1593189" y="1958644"/>
                </a:lnTo>
                <a:lnTo>
                  <a:pt x="1599615" y="1986610"/>
                </a:lnTo>
                <a:lnTo>
                  <a:pt x="1589354" y="1998662"/>
                </a:lnTo>
                <a:lnTo>
                  <a:pt x="1590255" y="2002612"/>
                </a:lnTo>
                <a:lnTo>
                  <a:pt x="1590294" y="2002751"/>
                </a:lnTo>
                <a:lnTo>
                  <a:pt x="1578660" y="2008860"/>
                </a:lnTo>
                <a:lnTo>
                  <a:pt x="1580896" y="2018588"/>
                </a:lnTo>
                <a:lnTo>
                  <a:pt x="1569631" y="2026272"/>
                </a:lnTo>
                <a:lnTo>
                  <a:pt x="1570736" y="2031085"/>
                </a:lnTo>
                <a:lnTo>
                  <a:pt x="1542097" y="2076538"/>
                </a:lnTo>
                <a:lnTo>
                  <a:pt x="1513090" y="2120455"/>
                </a:lnTo>
                <a:lnTo>
                  <a:pt x="1483690" y="2162670"/>
                </a:lnTo>
                <a:lnTo>
                  <a:pt x="1453870" y="2202980"/>
                </a:lnTo>
                <a:lnTo>
                  <a:pt x="1454721" y="2206714"/>
                </a:lnTo>
                <a:lnTo>
                  <a:pt x="1443126" y="2212937"/>
                </a:lnTo>
                <a:lnTo>
                  <a:pt x="1443291" y="2213686"/>
                </a:lnTo>
                <a:lnTo>
                  <a:pt x="1455064" y="2208225"/>
                </a:lnTo>
                <a:lnTo>
                  <a:pt x="1455254" y="2209025"/>
                </a:lnTo>
                <a:lnTo>
                  <a:pt x="1443748" y="2215654"/>
                </a:lnTo>
                <a:lnTo>
                  <a:pt x="1444612" y="2219439"/>
                </a:lnTo>
                <a:lnTo>
                  <a:pt x="1433106" y="2226030"/>
                </a:lnTo>
                <a:lnTo>
                  <a:pt x="1435735" y="2237498"/>
                </a:lnTo>
                <a:lnTo>
                  <a:pt x="1425092" y="2247912"/>
                </a:lnTo>
                <a:lnTo>
                  <a:pt x="1414424" y="2258161"/>
                </a:lnTo>
                <a:lnTo>
                  <a:pt x="1403705" y="2268232"/>
                </a:lnTo>
                <a:lnTo>
                  <a:pt x="1382712" y="2290318"/>
                </a:lnTo>
                <a:lnTo>
                  <a:pt x="1349121" y="2314270"/>
                </a:lnTo>
                <a:lnTo>
                  <a:pt x="1327683" y="2334399"/>
                </a:lnTo>
                <a:lnTo>
                  <a:pt x="1293660" y="2356447"/>
                </a:lnTo>
                <a:lnTo>
                  <a:pt x="1294168" y="2358682"/>
                </a:lnTo>
                <a:lnTo>
                  <a:pt x="1282382" y="2364079"/>
                </a:lnTo>
                <a:lnTo>
                  <a:pt x="1282560" y="2364867"/>
                </a:lnTo>
                <a:lnTo>
                  <a:pt x="1282814" y="2365933"/>
                </a:lnTo>
                <a:lnTo>
                  <a:pt x="1282966" y="2366594"/>
                </a:lnTo>
                <a:lnTo>
                  <a:pt x="1271295" y="2372525"/>
                </a:lnTo>
                <a:lnTo>
                  <a:pt x="1271981" y="2375547"/>
                </a:lnTo>
                <a:lnTo>
                  <a:pt x="1260297" y="2381351"/>
                </a:lnTo>
                <a:lnTo>
                  <a:pt x="1248587" y="2387104"/>
                </a:lnTo>
                <a:lnTo>
                  <a:pt x="1249883" y="2392781"/>
                </a:lnTo>
                <a:lnTo>
                  <a:pt x="1238758" y="2401074"/>
                </a:lnTo>
                <a:lnTo>
                  <a:pt x="1215212" y="2412022"/>
                </a:lnTo>
                <a:lnTo>
                  <a:pt x="1203998" y="2419921"/>
                </a:lnTo>
                <a:lnTo>
                  <a:pt x="1168984" y="2437676"/>
                </a:lnTo>
                <a:lnTo>
                  <a:pt x="1146200" y="2451938"/>
                </a:lnTo>
                <a:lnTo>
                  <a:pt x="1110907" y="2468448"/>
                </a:lnTo>
                <a:lnTo>
                  <a:pt x="1075474" y="2484424"/>
                </a:lnTo>
                <a:lnTo>
                  <a:pt x="1040752" y="2503411"/>
                </a:lnTo>
                <a:lnTo>
                  <a:pt x="993432" y="2524328"/>
                </a:lnTo>
                <a:lnTo>
                  <a:pt x="945946" y="2544508"/>
                </a:lnTo>
                <a:lnTo>
                  <a:pt x="898334" y="2564168"/>
                </a:lnTo>
                <a:lnTo>
                  <a:pt x="850646" y="2583484"/>
                </a:lnTo>
                <a:lnTo>
                  <a:pt x="815301" y="2599804"/>
                </a:lnTo>
                <a:lnTo>
                  <a:pt x="755218" y="2621838"/>
                </a:lnTo>
                <a:lnTo>
                  <a:pt x="707555" y="2641269"/>
                </a:lnTo>
                <a:lnTo>
                  <a:pt x="659993" y="2661120"/>
                </a:lnTo>
                <a:lnTo>
                  <a:pt x="624954" y="2678734"/>
                </a:lnTo>
                <a:lnTo>
                  <a:pt x="577710" y="2699982"/>
                </a:lnTo>
                <a:lnTo>
                  <a:pt x="530555" y="2721597"/>
                </a:lnTo>
                <a:lnTo>
                  <a:pt x="483730" y="2744673"/>
                </a:lnTo>
                <a:lnTo>
                  <a:pt x="449630" y="2766403"/>
                </a:lnTo>
                <a:lnTo>
                  <a:pt x="415874" y="2789656"/>
                </a:lnTo>
                <a:lnTo>
                  <a:pt x="370116" y="2817317"/>
                </a:lnTo>
                <a:lnTo>
                  <a:pt x="324713" y="2846565"/>
                </a:lnTo>
                <a:lnTo>
                  <a:pt x="292049" y="2874594"/>
                </a:lnTo>
                <a:lnTo>
                  <a:pt x="247408" y="2907119"/>
                </a:lnTo>
                <a:lnTo>
                  <a:pt x="227888" y="2935643"/>
                </a:lnTo>
                <a:lnTo>
                  <a:pt x="205105" y="2954299"/>
                </a:lnTo>
                <a:lnTo>
                  <a:pt x="184023" y="2971571"/>
                </a:lnTo>
                <a:lnTo>
                  <a:pt x="152933" y="3006394"/>
                </a:lnTo>
                <a:lnTo>
                  <a:pt x="122250" y="3043009"/>
                </a:lnTo>
                <a:lnTo>
                  <a:pt x="91986" y="3081426"/>
                </a:lnTo>
                <a:lnTo>
                  <a:pt x="62153" y="3121698"/>
                </a:lnTo>
                <a:lnTo>
                  <a:pt x="45123" y="3160992"/>
                </a:lnTo>
                <a:lnTo>
                  <a:pt x="28524" y="3202203"/>
                </a:lnTo>
                <a:lnTo>
                  <a:pt x="0" y="3248190"/>
                </a:lnTo>
                <a:lnTo>
                  <a:pt x="2019" y="3256991"/>
                </a:lnTo>
                <a:lnTo>
                  <a:pt x="171843" y="3258858"/>
                </a:lnTo>
                <a:lnTo>
                  <a:pt x="169748" y="3249714"/>
                </a:lnTo>
                <a:lnTo>
                  <a:pt x="179819" y="3236836"/>
                </a:lnTo>
                <a:lnTo>
                  <a:pt x="189941" y="3224149"/>
                </a:lnTo>
                <a:lnTo>
                  <a:pt x="210235" y="3199053"/>
                </a:lnTo>
                <a:lnTo>
                  <a:pt x="218338" y="3177603"/>
                </a:lnTo>
                <a:lnTo>
                  <a:pt x="238975" y="3154032"/>
                </a:lnTo>
                <a:lnTo>
                  <a:pt x="247878" y="3136163"/>
                </a:lnTo>
                <a:lnTo>
                  <a:pt x="247853" y="3136011"/>
                </a:lnTo>
                <a:lnTo>
                  <a:pt x="259765" y="3131045"/>
                </a:lnTo>
                <a:lnTo>
                  <a:pt x="258711" y="3126460"/>
                </a:lnTo>
                <a:lnTo>
                  <a:pt x="270141" y="3119526"/>
                </a:lnTo>
                <a:lnTo>
                  <a:pt x="269214" y="3115475"/>
                </a:lnTo>
                <a:lnTo>
                  <a:pt x="280670" y="3108629"/>
                </a:lnTo>
                <a:lnTo>
                  <a:pt x="277964" y="3096831"/>
                </a:lnTo>
                <a:lnTo>
                  <a:pt x="288569" y="3086316"/>
                </a:lnTo>
                <a:lnTo>
                  <a:pt x="331533" y="3046399"/>
                </a:lnTo>
                <a:lnTo>
                  <a:pt x="375158" y="3009417"/>
                </a:lnTo>
                <a:lnTo>
                  <a:pt x="408851" y="2985960"/>
                </a:lnTo>
                <a:lnTo>
                  <a:pt x="420547" y="2980118"/>
                </a:lnTo>
                <a:lnTo>
                  <a:pt x="419874" y="2977172"/>
                </a:lnTo>
                <a:lnTo>
                  <a:pt x="431584" y="2971419"/>
                </a:lnTo>
                <a:lnTo>
                  <a:pt x="431012" y="2968968"/>
                </a:lnTo>
                <a:lnTo>
                  <a:pt x="442950" y="2964218"/>
                </a:lnTo>
                <a:lnTo>
                  <a:pt x="442645" y="2962846"/>
                </a:lnTo>
                <a:lnTo>
                  <a:pt x="430822" y="2968129"/>
                </a:lnTo>
                <a:lnTo>
                  <a:pt x="430784" y="2967952"/>
                </a:lnTo>
                <a:lnTo>
                  <a:pt x="454253" y="2956674"/>
                </a:lnTo>
                <a:lnTo>
                  <a:pt x="465366" y="2948355"/>
                </a:lnTo>
                <a:lnTo>
                  <a:pt x="476529" y="2940177"/>
                </a:lnTo>
                <a:lnTo>
                  <a:pt x="475335" y="2935020"/>
                </a:lnTo>
                <a:lnTo>
                  <a:pt x="497979" y="2920149"/>
                </a:lnTo>
                <a:lnTo>
                  <a:pt x="533133" y="2902978"/>
                </a:lnTo>
                <a:lnTo>
                  <a:pt x="556031" y="2889186"/>
                </a:lnTo>
                <a:lnTo>
                  <a:pt x="625652" y="2851950"/>
                </a:lnTo>
                <a:lnTo>
                  <a:pt x="672592" y="2829356"/>
                </a:lnTo>
                <a:lnTo>
                  <a:pt x="719785" y="2807932"/>
                </a:lnTo>
                <a:lnTo>
                  <a:pt x="767194" y="2787408"/>
                </a:lnTo>
                <a:lnTo>
                  <a:pt x="827125" y="2764675"/>
                </a:lnTo>
                <a:lnTo>
                  <a:pt x="874776" y="2745194"/>
                </a:lnTo>
                <a:lnTo>
                  <a:pt x="910082" y="2728684"/>
                </a:lnTo>
                <a:lnTo>
                  <a:pt x="970102" y="2706370"/>
                </a:lnTo>
                <a:lnTo>
                  <a:pt x="1017663" y="2686532"/>
                </a:lnTo>
                <a:lnTo>
                  <a:pt x="1065085" y="2666060"/>
                </a:lnTo>
                <a:lnTo>
                  <a:pt x="1100074" y="2648178"/>
                </a:lnTo>
                <a:lnTo>
                  <a:pt x="1147216" y="2626499"/>
                </a:lnTo>
                <a:lnTo>
                  <a:pt x="1194117" y="2603754"/>
                </a:lnTo>
                <a:lnTo>
                  <a:pt x="1240726" y="2579789"/>
                </a:lnTo>
                <a:lnTo>
                  <a:pt x="1287030" y="2554440"/>
                </a:lnTo>
                <a:lnTo>
                  <a:pt x="1320609" y="2530424"/>
                </a:lnTo>
                <a:lnTo>
                  <a:pt x="1366177" y="2501900"/>
                </a:lnTo>
                <a:lnTo>
                  <a:pt x="1411325" y="2471572"/>
                </a:lnTo>
                <a:lnTo>
                  <a:pt x="1456029" y="2439289"/>
                </a:lnTo>
                <a:lnTo>
                  <a:pt x="1475511" y="2410599"/>
                </a:lnTo>
                <a:lnTo>
                  <a:pt x="1519212" y="2373973"/>
                </a:lnTo>
                <a:lnTo>
                  <a:pt x="1549996" y="2337803"/>
                </a:lnTo>
                <a:lnTo>
                  <a:pt x="1592745" y="2297011"/>
                </a:lnTo>
                <a:lnTo>
                  <a:pt x="1622742" y="2257399"/>
                </a:lnTo>
                <a:lnTo>
                  <a:pt x="1652371" y="2216213"/>
                </a:lnTo>
                <a:lnTo>
                  <a:pt x="1669288" y="2176399"/>
                </a:lnTo>
                <a:lnTo>
                  <a:pt x="1685886" y="2135225"/>
                </a:lnTo>
                <a:lnTo>
                  <a:pt x="1714576" y="2089937"/>
                </a:lnTo>
                <a:lnTo>
                  <a:pt x="1730616" y="2046351"/>
                </a:lnTo>
                <a:lnTo>
                  <a:pt x="1758797" y="1998853"/>
                </a:lnTo>
                <a:lnTo>
                  <a:pt x="1774380" y="1953260"/>
                </a:lnTo>
                <a:lnTo>
                  <a:pt x="1789772" y="1906803"/>
                </a:lnTo>
                <a:lnTo>
                  <a:pt x="1807679" y="1814601"/>
                </a:lnTo>
                <a:lnTo>
                  <a:pt x="1866950" y="1618830"/>
                </a:lnTo>
                <a:lnTo>
                  <a:pt x="1869236" y="1572069"/>
                </a:lnTo>
                <a:lnTo>
                  <a:pt x="1898421" y="1472222"/>
                </a:lnTo>
                <a:lnTo>
                  <a:pt x="1900580" y="1424927"/>
                </a:lnTo>
                <a:lnTo>
                  <a:pt x="1917255" y="1327378"/>
                </a:lnTo>
                <a:lnTo>
                  <a:pt x="1919427" y="1280083"/>
                </a:lnTo>
                <a:lnTo>
                  <a:pt x="1933994" y="1230071"/>
                </a:lnTo>
                <a:lnTo>
                  <a:pt x="1936229" y="1183081"/>
                </a:lnTo>
                <a:lnTo>
                  <a:pt x="1995373" y="986739"/>
                </a:lnTo>
                <a:lnTo>
                  <a:pt x="2025535" y="891197"/>
                </a:lnTo>
                <a:lnTo>
                  <a:pt x="2043887" y="800887"/>
                </a:lnTo>
                <a:lnTo>
                  <a:pt x="2054021" y="788314"/>
                </a:lnTo>
                <a:lnTo>
                  <a:pt x="2051799" y="778649"/>
                </a:lnTo>
                <a:lnTo>
                  <a:pt x="2061972" y="766178"/>
                </a:lnTo>
                <a:lnTo>
                  <a:pt x="2059774" y="756627"/>
                </a:lnTo>
                <a:lnTo>
                  <a:pt x="2070963" y="748601"/>
                </a:lnTo>
                <a:lnTo>
                  <a:pt x="2068588" y="738301"/>
                </a:lnTo>
                <a:lnTo>
                  <a:pt x="2079790" y="730326"/>
                </a:lnTo>
                <a:lnTo>
                  <a:pt x="2077974" y="722414"/>
                </a:lnTo>
                <a:lnTo>
                  <a:pt x="2085987" y="700570"/>
                </a:lnTo>
                <a:lnTo>
                  <a:pt x="2106434" y="676148"/>
                </a:lnTo>
                <a:lnTo>
                  <a:pt x="2114575" y="654875"/>
                </a:lnTo>
                <a:lnTo>
                  <a:pt x="2135187" y="631126"/>
                </a:lnTo>
                <a:lnTo>
                  <a:pt x="2143315" y="609777"/>
                </a:lnTo>
                <a:lnTo>
                  <a:pt x="2163915" y="586028"/>
                </a:lnTo>
                <a:lnTo>
                  <a:pt x="2172246" y="565581"/>
                </a:lnTo>
                <a:lnTo>
                  <a:pt x="2180691" y="545604"/>
                </a:lnTo>
                <a:lnTo>
                  <a:pt x="2191029" y="533869"/>
                </a:lnTo>
                <a:lnTo>
                  <a:pt x="2188972" y="524929"/>
                </a:lnTo>
                <a:lnTo>
                  <a:pt x="2199373" y="513499"/>
                </a:lnTo>
                <a:lnTo>
                  <a:pt x="2209952" y="502805"/>
                </a:lnTo>
                <a:lnTo>
                  <a:pt x="2210308" y="504380"/>
                </a:lnTo>
                <a:lnTo>
                  <a:pt x="2221471" y="496239"/>
                </a:lnTo>
                <a:lnTo>
                  <a:pt x="2220493" y="491959"/>
                </a:lnTo>
                <a:lnTo>
                  <a:pt x="2231555" y="483425"/>
                </a:lnTo>
                <a:lnTo>
                  <a:pt x="2242642" y="474980"/>
                </a:lnTo>
                <a:lnTo>
                  <a:pt x="2241372" y="469442"/>
                </a:lnTo>
                <a:lnTo>
                  <a:pt x="2252497" y="461149"/>
                </a:lnTo>
                <a:lnTo>
                  <a:pt x="2273274" y="438124"/>
                </a:lnTo>
                <a:lnTo>
                  <a:pt x="2306612" y="413092"/>
                </a:lnTo>
                <a:lnTo>
                  <a:pt x="2349119" y="371221"/>
                </a:lnTo>
                <a:lnTo>
                  <a:pt x="2381681" y="342785"/>
                </a:lnTo>
                <a:lnTo>
                  <a:pt x="2392159" y="331673"/>
                </a:lnTo>
                <a:lnTo>
                  <a:pt x="2404148" y="327164"/>
                </a:lnTo>
                <a:lnTo>
                  <a:pt x="2403779" y="325577"/>
                </a:lnTo>
                <a:lnTo>
                  <a:pt x="2415679" y="320649"/>
                </a:lnTo>
                <a:lnTo>
                  <a:pt x="2414854" y="317030"/>
                </a:lnTo>
                <a:lnTo>
                  <a:pt x="2426411" y="310642"/>
                </a:lnTo>
                <a:lnTo>
                  <a:pt x="2437993" y="304317"/>
                </a:lnTo>
                <a:lnTo>
                  <a:pt x="2449588" y="298069"/>
                </a:lnTo>
                <a:lnTo>
                  <a:pt x="2495232" y="269862"/>
                </a:lnTo>
                <a:lnTo>
                  <a:pt x="2541308" y="243522"/>
                </a:lnTo>
                <a:lnTo>
                  <a:pt x="2575407" y="221830"/>
                </a:lnTo>
                <a:lnTo>
                  <a:pt x="2634678" y="196176"/>
                </a:lnTo>
                <a:lnTo>
                  <a:pt x="2681935" y="175018"/>
                </a:lnTo>
                <a:lnTo>
                  <a:pt x="2693720" y="169570"/>
                </a:lnTo>
                <a:lnTo>
                  <a:pt x="2693682" y="169430"/>
                </a:lnTo>
                <a:lnTo>
                  <a:pt x="2693847" y="0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0525" y="9812721"/>
            <a:ext cx="137475" cy="23831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942521" y="1348407"/>
            <a:ext cx="14286230" cy="7588250"/>
          </a:xfrm>
          <a:custGeom>
            <a:avLst/>
            <a:gdLst/>
            <a:ahLst/>
            <a:cxnLst/>
            <a:rect l="l" t="t" r="r" b="b"/>
            <a:pathLst>
              <a:path w="14286230" h="7588250">
                <a:moveTo>
                  <a:pt x="6929201" y="7587844"/>
                </a:moveTo>
                <a:lnTo>
                  <a:pt x="6207219" y="7545963"/>
                </a:lnTo>
                <a:lnTo>
                  <a:pt x="5642874" y="7262820"/>
                </a:lnTo>
                <a:lnTo>
                  <a:pt x="5562991" y="7239731"/>
                </a:lnTo>
                <a:lnTo>
                  <a:pt x="5335199" y="7204166"/>
                </a:lnTo>
                <a:lnTo>
                  <a:pt x="4977287" y="7206683"/>
                </a:lnTo>
                <a:lnTo>
                  <a:pt x="4507041" y="7297838"/>
                </a:lnTo>
                <a:lnTo>
                  <a:pt x="2236012" y="7472924"/>
                </a:lnTo>
                <a:lnTo>
                  <a:pt x="2088282" y="7495685"/>
                </a:lnTo>
                <a:lnTo>
                  <a:pt x="1726988" y="7528952"/>
                </a:lnTo>
                <a:lnTo>
                  <a:pt x="1274966" y="7520197"/>
                </a:lnTo>
                <a:lnTo>
                  <a:pt x="855058" y="7416896"/>
                </a:lnTo>
                <a:lnTo>
                  <a:pt x="781531" y="7410002"/>
                </a:lnTo>
                <a:lnTo>
                  <a:pt x="613996" y="7409017"/>
                </a:lnTo>
                <a:lnTo>
                  <a:pt x="432015" y="7443487"/>
                </a:lnTo>
                <a:lnTo>
                  <a:pt x="315155" y="7542959"/>
                </a:lnTo>
                <a:lnTo>
                  <a:pt x="257944" y="7396970"/>
                </a:lnTo>
                <a:lnTo>
                  <a:pt x="136328" y="7005841"/>
                </a:lnTo>
                <a:lnTo>
                  <a:pt x="25337" y="6439825"/>
                </a:lnTo>
                <a:lnTo>
                  <a:pt x="0" y="5769175"/>
                </a:lnTo>
                <a:lnTo>
                  <a:pt x="7112" y="5591591"/>
                </a:lnTo>
                <a:lnTo>
                  <a:pt x="35892" y="5163615"/>
                </a:lnTo>
                <a:lnTo>
                  <a:pt x="97501" y="4642404"/>
                </a:lnTo>
                <a:lnTo>
                  <a:pt x="203100" y="4185121"/>
                </a:lnTo>
                <a:lnTo>
                  <a:pt x="250701" y="3653326"/>
                </a:lnTo>
                <a:lnTo>
                  <a:pt x="184716" y="2968191"/>
                </a:lnTo>
                <a:lnTo>
                  <a:pt x="85901" y="2376290"/>
                </a:lnTo>
                <a:lnTo>
                  <a:pt x="35017" y="2124195"/>
                </a:lnTo>
                <a:lnTo>
                  <a:pt x="161080" y="1521898"/>
                </a:lnTo>
                <a:lnTo>
                  <a:pt x="186488" y="1326478"/>
                </a:lnTo>
                <a:lnTo>
                  <a:pt x="322319" y="904957"/>
                </a:lnTo>
                <a:lnTo>
                  <a:pt x="657987" y="504447"/>
                </a:lnTo>
                <a:lnTo>
                  <a:pt x="1282906" y="372058"/>
                </a:lnTo>
                <a:lnTo>
                  <a:pt x="1732540" y="418237"/>
                </a:lnTo>
                <a:lnTo>
                  <a:pt x="1682581" y="410577"/>
                </a:lnTo>
                <a:lnTo>
                  <a:pt x="1432784" y="381907"/>
                </a:lnTo>
                <a:lnTo>
                  <a:pt x="1282906" y="365055"/>
                </a:lnTo>
                <a:lnTo>
                  <a:pt x="1458629" y="365930"/>
                </a:lnTo>
                <a:lnTo>
                  <a:pt x="1873584" y="345795"/>
                </a:lnTo>
                <a:lnTo>
                  <a:pt x="2359449" y="270508"/>
                </a:lnTo>
                <a:lnTo>
                  <a:pt x="2747902" y="105927"/>
                </a:lnTo>
                <a:lnTo>
                  <a:pt x="2846497" y="62483"/>
                </a:lnTo>
                <a:lnTo>
                  <a:pt x="3142244" y="0"/>
                </a:lnTo>
                <a:lnTo>
                  <a:pt x="3635082" y="20244"/>
                </a:lnTo>
                <a:lnTo>
                  <a:pt x="4324952" y="224985"/>
                </a:lnTo>
                <a:lnTo>
                  <a:pt x="4584508" y="236804"/>
                </a:lnTo>
                <a:lnTo>
                  <a:pt x="5187094" y="251248"/>
                </a:lnTo>
                <a:lnTo>
                  <a:pt x="5868587" y="236804"/>
                </a:lnTo>
                <a:lnTo>
                  <a:pt x="6364868" y="161954"/>
                </a:lnTo>
                <a:lnTo>
                  <a:pt x="6544868" y="113935"/>
                </a:lnTo>
                <a:lnTo>
                  <a:pt x="7010777" y="46159"/>
                </a:lnTo>
                <a:lnTo>
                  <a:pt x="7651454" y="73048"/>
                </a:lnTo>
                <a:lnTo>
                  <a:pt x="8355759" y="309027"/>
                </a:lnTo>
                <a:lnTo>
                  <a:pt x="8653386" y="312529"/>
                </a:lnTo>
                <a:lnTo>
                  <a:pt x="9348658" y="337041"/>
                </a:lnTo>
                <a:lnTo>
                  <a:pt x="10145161" y="403574"/>
                </a:lnTo>
                <a:lnTo>
                  <a:pt x="10746484" y="533138"/>
                </a:lnTo>
                <a:lnTo>
                  <a:pt x="11005383" y="482492"/>
                </a:lnTo>
                <a:lnTo>
                  <a:pt x="11624383" y="401584"/>
                </a:lnTo>
                <a:lnTo>
                  <a:pt x="12366938" y="396958"/>
                </a:lnTo>
                <a:lnTo>
                  <a:pt x="12996503" y="575158"/>
                </a:lnTo>
                <a:lnTo>
                  <a:pt x="13068497" y="594746"/>
                </a:lnTo>
                <a:lnTo>
                  <a:pt x="13251571" y="626809"/>
                </a:lnTo>
                <a:lnTo>
                  <a:pt x="13496364" y="631295"/>
                </a:lnTo>
                <a:lnTo>
                  <a:pt x="13753512" y="568155"/>
                </a:lnTo>
                <a:lnTo>
                  <a:pt x="13752965" y="775622"/>
                </a:lnTo>
                <a:lnTo>
                  <a:pt x="13775397" y="1270967"/>
                </a:lnTo>
                <a:lnTo>
                  <a:pt x="13856922" y="1863605"/>
                </a:lnTo>
                <a:lnTo>
                  <a:pt x="14033650" y="2362949"/>
                </a:lnTo>
                <a:lnTo>
                  <a:pt x="14094144" y="2535727"/>
                </a:lnTo>
                <a:lnTo>
                  <a:pt x="14201972" y="2987848"/>
                </a:lnTo>
                <a:lnTo>
                  <a:pt x="14246648" y="3619990"/>
                </a:lnTo>
                <a:lnTo>
                  <a:pt x="14117691" y="4332830"/>
                </a:lnTo>
                <a:lnTo>
                  <a:pt x="14166715" y="5867860"/>
                </a:lnTo>
                <a:lnTo>
                  <a:pt x="14285773" y="7059720"/>
                </a:lnTo>
                <a:lnTo>
                  <a:pt x="14204457" y="7142319"/>
                </a:lnTo>
                <a:lnTo>
                  <a:pt x="13908860" y="7294574"/>
                </a:lnTo>
                <a:lnTo>
                  <a:pt x="13321505" y="7373174"/>
                </a:lnTo>
                <a:lnTo>
                  <a:pt x="12364917" y="7234806"/>
                </a:lnTo>
                <a:lnTo>
                  <a:pt x="10696821" y="7374876"/>
                </a:lnTo>
                <a:lnTo>
                  <a:pt x="10566710" y="7330557"/>
                </a:lnTo>
                <a:lnTo>
                  <a:pt x="10223690" y="7256692"/>
                </a:lnTo>
                <a:lnTo>
                  <a:pt x="9738730" y="7241919"/>
                </a:lnTo>
                <a:lnTo>
                  <a:pt x="9182801" y="7374876"/>
                </a:lnTo>
                <a:lnTo>
                  <a:pt x="9081580" y="7418647"/>
                </a:lnTo>
                <a:lnTo>
                  <a:pt x="8798964" y="7499187"/>
                </a:lnTo>
                <a:lnTo>
                  <a:pt x="8366531" y="7540332"/>
                </a:lnTo>
                <a:lnTo>
                  <a:pt x="7815855" y="7465921"/>
                </a:lnTo>
                <a:lnTo>
                  <a:pt x="7551265" y="7517989"/>
                </a:lnTo>
                <a:lnTo>
                  <a:pt x="6929201" y="7587844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85513" y="654667"/>
            <a:ext cx="15917544" cy="9184005"/>
          </a:xfrm>
          <a:custGeom>
            <a:avLst/>
            <a:gdLst/>
            <a:ahLst/>
            <a:cxnLst/>
            <a:rect l="l" t="t" r="r" b="b"/>
            <a:pathLst>
              <a:path w="15917544" h="9184005">
                <a:moveTo>
                  <a:pt x="525896" y="4072827"/>
                </a:moveTo>
                <a:lnTo>
                  <a:pt x="508705" y="3548204"/>
                </a:lnTo>
                <a:lnTo>
                  <a:pt x="503209" y="3503133"/>
                </a:lnTo>
                <a:lnTo>
                  <a:pt x="490104" y="3460231"/>
                </a:lnTo>
                <a:lnTo>
                  <a:pt x="469878" y="3420446"/>
                </a:lnTo>
                <a:lnTo>
                  <a:pt x="443020" y="3384726"/>
                </a:lnTo>
                <a:lnTo>
                  <a:pt x="410020" y="3354018"/>
                </a:lnTo>
                <a:lnTo>
                  <a:pt x="0" y="3035679"/>
                </a:lnTo>
                <a:lnTo>
                  <a:pt x="3252786" y="0"/>
                </a:lnTo>
                <a:lnTo>
                  <a:pt x="3451429" y="490241"/>
                </a:lnTo>
                <a:lnTo>
                  <a:pt x="3475464" y="532381"/>
                </a:lnTo>
                <a:lnTo>
                  <a:pt x="3509049" y="566165"/>
                </a:lnTo>
                <a:lnTo>
                  <a:pt x="3550273" y="590160"/>
                </a:lnTo>
                <a:lnTo>
                  <a:pt x="3597229" y="602933"/>
                </a:lnTo>
                <a:lnTo>
                  <a:pt x="4238363" y="685701"/>
                </a:lnTo>
                <a:lnTo>
                  <a:pt x="525896" y="4072827"/>
                </a:lnTo>
                <a:close/>
              </a:path>
              <a:path w="15917544" h="9184005">
                <a:moveTo>
                  <a:pt x="12204473" y="9183439"/>
                </a:moveTo>
                <a:lnTo>
                  <a:pt x="12187283" y="8658816"/>
                </a:lnTo>
                <a:lnTo>
                  <a:pt x="12181787" y="8613745"/>
                </a:lnTo>
                <a:lnTo>
                  <a:pt x="12168682" y="8570843"/>
                </a:lnTo>
                <a:lnTo>
                  <a:pt x="12148456" y="8531058"/>
                </a:lnTo>
                <a:lnTo>
                  <a:pt x="12121598" y="8495338"/>
                </a:lnTo>
                <a:lnTo>
                  <a:pt x="12088598" y="8464630"/>
                </a:lnTo>
                <a:lnTo>
                  <a:pt x="11678579" y="8145654"/>
                </a:lnTo>
                <a:lnTo>
                  <a:pt x="14931365" y="5109975"/>
                </a:lnTo>
                <a:lnTo>
                  <a:pt x="15130008" y="5600217"/>
                </a:lnTo>
                <a:lnTo>
                  <a:pt x="15154042" y="5642357"/>
                </a:lnTo>
                <a:lnTo>
                  <a:pt x="15187627" y="5676141"/>
                </a:lnTo>
                <a:lnTo>
                  <a:pt x="15228852" y="5700135"/>
                </a:lnTo>
                <a:lnTo>
                  <a:pt x="15275806" y="5712909"/>
                </a:lnTo>
                <a:lnTo>
                  <a:pt x="15916941" y="5795677"/>
                </a:lnTo>
                <a:lnTo>
                  <a:pt x="12204473" y="9183439"/>
                </a:lnTo>
                <a:close/>
              </a:path>
            </a:pathLst>
          </a:custGeom>
          <a:solidFill>
            <a:srgbClr val="98B9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50925" y="9134411"/>
            <a:ext cx="1475740" cy="703580"/>
          </a:xfrm>
          <a:custGeom>
            <a:avLst/>
            <a:gdLst/>
            <a:ahLst/>
            <a:cxnLst/>
            <a:rect l="l" t="t" r="r" b="b"/>
            <a:pathLst>
              <a:path w="1475739" h="703579">
                <a:moveTo>
                  <a:pt x="443992" y="349872"/>
                </a:moveTo>
                <a:lnTo>
                  <a:pt x="443318" y="348284"/>
                </a:lnTo>
                <a:lnTo>
                  <a:pt x="427583" y="332549"/>
                </a:lnTo>
                <a:lnTo>
                  <a:pt x="427583" y="351751"/>
                </a:lnTo>
                <a:lnTo>
                  <a:pt x="92240" y="687057"/>
                </a:lnTo>
                <a:lnTo>
                  <a:pt x="90373" y="685279"/>
                </a:lnTo>
                <a:lnTo>
                  <a:pt x="16357" y="611225"/>
                </a:lnTo>
                <a:lnTo>
                  <a:pt x="256679" y="370903"/>
                </a:lnTo>
                <a:lnTo>
                  <a:pt x="271043" y="356539"/>
                </a:lnTo>
                <a:lnTo>
                  <a:pt x="272376" y="355168"/>
                </a:lnTo>
                <a:lnTo>
                  <a:pt x="273037" y="353568"/>
                </a:lnTo>
                <a:lnTo>
                  <a:pt x="273037" y="349885"/>
                </a:lnTo>
                <a:lnTo>
                  <a:pt x="272376" y="348284"/>
                </a:lnTo>
                <a:lnTo>
                  <a:pt x="16357" y="92278"/>
                </a:lnTo>
                <a:lnTo>
                  <a:pt x="92240" y="16357"/>
                </a:lnTo>
                <a:lnTo>
                  <a:pt x="427583" y="351751"/>
                </a:lnTo>
                <a:lnTo>
                  <a:pt x="427583" y="332549"/>
                </a:lnTo>
                <a:lnTo>
                  <a:pt x="95707" y="673"/>
                </a:lnTo>
                <a:lnTo>
                  <a:pt x="94107" y="12"/>
                </a:lnTo>
                <a:lnTo>
                  <a:pt x="90373" y="25"/>
                </a:lnTo>
                <a:lnTo>
                  <a:pt x="88773" y="685"/>
                </a:lnTo>
                <a:lnTo>
                  <a:pt x="660" y="88811"/>
                </a:lnTo>
                <a:lnTo>
                  <a:pt x="0" y="90398"/>
                </a:lnTo>
                <a:lnTo>
                  <a:pt x="0" y="94170"/>
                </a:lnTo>
                <a:lnTo>
                  <a:pt x="660" y="95758"/>
                </a:lnTo>
                <a:lnTo>
                  <a:pt x="16357" y="111442"/>
                </a:lnTo>
                <a:lnTo>
                  <a:pt x="256679" y="351751"/>
                </a:lnTo>
                <a:lnTo>
                  <a:pt x="1993" y="606437"/>
                </a:lnTo>
                <a:lnTo>
                  <a:pt x="660" y="607733"/>
                </a:lnTo>
                <a:lnTo>
                  <a:pt x="0" y="609295"/>
                </a:lnTo>
                <a:lnTo>
                  <a:pt x="0" y="613092"/>
                </a:lnTo>
                <a:lnTo>
                  <a:pt x="660" y="614692"/>
                </a:lnTo>
                <a:lnTo>
                  <a:pt x="16357" y="630377"/>
                </a:lnTo>
                <a:lnTo>
                  <a:pt x="88773" y="702767"/>
                </a:lnTo>
                <a:lnTo>
                  <a:pt x="90373" y="703440"/>
                </a:lnTo>
                <a:lnTo>
                  <a:pt x="94107" y="703440"/>
                </a:lnTo>
                <a:lnTo>
                  <a:pt x="95707" y="702779"/>
                </a:lnTo>
                <a:lnTo>
                  <a:pt x="427583" y="370941"/>
                </a:lnTo>
                <a:lnTo>
                  <a:pt x="443318" y="355219"/>
                </a:lnTo>
                <a:lnTo>
                  <a:pt x="443992" y="353631"/>
                </a:lnTo>
                <a:lnTo>
                  <a:pt x="443992" y="349872"/>
                </a:lnTo>
                <a:close/>
              </a:path>
              <a:path w="1475739" h="703579">
                <a:moveTo>
                  <a:pt x="959688" y="349885"/>
                </a:moveTo>
                <a:lnTo>
                  <a:pt x="959027" y="348297"/>
                </a:lnTo>
                <a:lnTo>
                  <a:pt x="957719" y="346964"/>
                </a:lnTo>
                <a:lnTo>
                  <a:pt x="943317" y="332562"/>
                </a:lnTo>
                <a:lnTo>
                  <a:pt x="943317" y="351751"/>
                </a:lnTo>
                <a:lnTo>
                  <a:pt x="607974" y="687095"/>
                </a:lnTo>
                <a:lnTo>
                  <a:pt x="532053" y="611225"/>
                </a:lnTo>
                <a:lnTo>
                  <a:pt x="772363" y="370916"/>
                </a:lnTo>
                <a:lnTo>
                  <a:pt x="786726" y="356552"/>
                </a:lnTo>
                <a:lnTo>
                  <a:pt x="788073" y="355180"/>
                </a:lnTo>
                <a:lnTo>
                  <a:pt x="788746" y="353580"/>
                </a:lnTo>
                <a:lnTo>
                  <a:pt x="788746" y="349872"/>
                </a:lnTo>
                <a:lnTo>
                  <a:pt x="788073" y="348272"/>
                </a:lnTo>
                <a:lnTo>
                  <a:pt x="786726" y="346964"/>
                </a:lnTo>
                <a:lnTo>
                  <a:pt x="532053" y="92278"/>
                </a:lnTo>
                <a:lnTo>
                  <a:pt x="607974" y="16357"/>
                </a:lnTo>
                <a:lnTo>
                  <a:pt x="943317" y="351751"/>
                </a:lnTo>
                <a:lnTo>
                  <a:pt x="943317" y="332562"/>
                </a:lnTo>
                <a:lnTo>
                  <a:pt x="611441" y="660"/>
                </a:lnTo>
                <a:lnTo>
                  <a:pt x="609841" y="0"/>
                </a:lnTo>
                <a:lnTo>
                  <a:pt x="606094" y="0"/>
                </a:lnTo>
                <a:lnTo>
                  <a:pt x="604494" y="660"/>
                </a:lnTo>
                <a:lnTo>
                  <a:pt x="517690" y="87490"/>
                </a:lnTo>
                <a:lnTo>
                  <a:pt x="516382" y="88823"/>
                </a:lnTo>
                <a:lnTo>
                  <a:pt x="515721" y="90424"/>
                </a:lnTo>
                <a:lnTo>
                  <a:pt x="515721" y="94145"/>
                </a:lnTo>
                <a:lnTo>
                  <a:pt x="516382" y="95745"/>
                </a:lnTo>
                <a:lnTo>
                  <a:pt x="532053" y="111429"/>
                </a:lnTo>
                <a:lnTo>
                  <a:pt x="772363" y="351751"/>
                </a:lnTo>
                <a:lnTo>
                  <a:pt x="516382" y="607733"/>
                </a:lnTo>
                <a:lnTo>
                  <a:pt x="515721" y="609282"/>
                </a:lnTo>
                <a:lnTo>
                  <a:pt x="515721" y="613105"/>
                </a:lnTo>
                <a:lnTo>
                  <a:pt x="516382" y="614680"/>
                </a:lnTo>
                <a:lnTo>
                  <a:pt x="517690" y="616013"/>
                </a:lnTo>
                <a:lnTo>
                  <a:pt x="532053" y="630364"/>
                </a:lnTo>
                <a:lnTo>
                  <a:pt x="604494" y="702792"/>
                </a:lnTo>
                <a:lnTo>
                  <a:pt x="606094" y="703453"/>
                </a:lnTo>
                <a:lnTo>
                  <a:pt x="609841" y="703453"/>
                </a:lnTo>
                <a:lnTo>
                  <a:pt x="611441" y="702792"/>
                </a:lnTo>
                <a:lnTo>
                  <a:pt x="943317" y="370941"/>
                </a:lnTo>
                <a:lnTo>
                  <a:pt x="959027" y="355206"/>
                </a:lnTo>
                <a:lnTo>
                  <a:pt x="959688" y="353618"/>
                </a:lnTo>
                <a:lnTo>
                  <a:pt x="959688" y="349885"/>
                </a:lnTo>
                <a:close/>
              </a:path>
              <a:path w="1475739" h="703579">
                <a:moveTo>
                  <a:pt x="1475409" y="349872"/>
                </a:moveTo>
                <a:lnTo>
                  <a:pt x="1474736" y="348284"/>
                </a:lnTo>
                <a:lnTo>
                  <a:pt x="1459039" y="332587"/>
                </a:lnTo>
                <a:lnTo>
                  <a:pt x="1459039" y="351751"/>
                </a:lnTo>
                <a:lnTo>
                  <a:pt x="1123657" y="687095"/>
                </a:lnTo>
                <a:lnTo>
                  <a:pt x="1047775" y="611225"/>
                </a:lnTo>
                <a:lnTo>
                  <a:pt x="1288097" y="370903"/>
                </a:lnTo>
                <a:lnTo>
                  <a:pt x="1302461" y="356539"/>
                </a:lnTo>
                <a:lnTo>
                  <a:pt x="1303782" y="355168"/>
                </a:lnTo>
                <a:lnTo>
                  <a:pt x="1304455" y="353568"/>
                </a:lnTo>
                <a:lnTo>
                  <a:pt x="1304455" y="349885"/>
                </a:lnTo>
                <a:lnTo>
                  <a:pt x="1303782" y="348284"/>
                </a:lnTo>
                <a:lnTo>
                  <a:pt x="1047775" y="92278"/>
                </a:lnTo>
                <a:lnTo>
                  <a:pt x="1123657" y="16357"/>
                </a:lnTo>
                <a:lnTo>
                  <a:pt x="1459039" y="351751"/>
                </a:lnTo>
                <a:lnTo>
                  <a:pt x="1459039" y="332587"/>
                </a:lnTo>
                <a:lnTo>
                  <a:pt x="1127125" y="660"/>
                </a:lnTo>
                <a:lnTo>
                  <a:pt x="1125524" y="0"/>
                </a:lnTo>
                <a:lnTo>
                  <a:pt x="1121778" y="0"/>
                </a:lnTo>
                <a:lnTo>
                  <a:pt x="1120178" y="660"/>
                </a:lnTo>
                <a:lnTo>
                  <a:pt x="1032078" y="88811"/>
                </a:lnTo>
                <a:lnTo>
                  <a:pt x="1031417" y="90398"/>
                </a:lnTo>
                <a:lnTo>
                  <a:pt x="1031417" y="94170"/>
                </a:lnTo>
                <a:lnTo>
                  <a:pt x="1032078" y="95758"/>
                </a:lnTo>
                <a:lnTo>
                  <a:pt x="1047775" y="111442"/>
                </a:lnTo>
                <a:lnTo>
                  <a:pt x="1288097" y="351751"/>
                </a:lnTo>
                <a:lnTo>
                  <a:pt x="1033411" y="606437"/>
                </a:lnTo>
                <a:lnTo>
                  <a:pt x="1032078" y="607733"/>
                </a:lnTo>
                <a:lnTo>
                  <a:pt x="1031417" y="609295"/>
                </a:lnTo>
                <a:lnTo>
                  <a:pt x="1031417" y="613092"/>
                </a:lnTo>
                <a:lnTo>
                  <a:pt x="1032078" y="614692"/>
                </a:lnTo>
                <a:lnTo>
                  <a:pt x="1047775" y="630389"/>
                </a:lnTo>
                <a:lnTo>
                  <a:pt x="1120178" y="702792"/>
                </a:lnTo>
                <a:lnTo>
                  <a:pt x="1121778" y="703453"/>
                </a:lnTo>
                <a:lnTo>
                  <a:pt x="1125524" y="703453"/>
                </a:lnTo>
                <a:lnTo>
                  <a:pt x="1127125" y="702792"/>
                </a:lnTo>
                <a:lnTo>
                  <a:pt x="1459039" y="370916"/>
                </a:lnTo>
                <a:lnTo>
                  <a:pt x="1474736" y="355219"/>
                </a:lnTo>
                <a:lnTo>
                  <a:pt x="1475409" y="353631"/>
                </a:lnTo>
                <a:lnTo>
                  <a:pt x="1475409" y="349872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5365" y="9134419"/>
            <a:ext cx="443865" cy="703580"/>
          </a:xfrm>
          <a:custGeom>
            <a:avLst/>
            <a:gdLst/>
            <a:ahLst/>
            <a:cxnLst/>
            <a:rect l="l" t="t" r="r" b="b"/>
            <a:pathLst>
              <a:path w="443865" h="703579">
                <a:moveTo>
                  <a:pt x="662" y="95866"/>
                </a:moveTo>
                <a:lnTo>
                  <a:pt x="662" y="88671"/>
                </a:lnTo>
                <a:lnTo>
                  <a:pt x="88652" y="662"/>
                </a:lnTo>
                <a:lnTo>
                  <a:pt x="90248" y="0"/>
                </a:lnTo>
                <a:lnTo>
                  <a:pt x="94119" y="66"/>
                </a:lnTo>
                <a:lnTo>
                  <a:pt x="95580" y="672"/>
                </a:lnTo>
                <a:lnTo>
                  <a:pt x="443158" y="348267"/>
                </a:lnTo>
                <a:lnTo>
                  <a:pt x="443825" y="349863"/>
                </a:lnTo>
                <a:lnTo>
                  <a:pt x="443825" y="353612"/>
                </a:lnTo>
                <a:lnTo>
                  <a:pt x="443158" y="355207"/>
                </a:lnTo>
                <a:lnTo>
                  <a:pt x="427463" y="370892"/>
                </a:lnTo>
                <a:lnTo>
                  <a:pt x="427463" y="351737"/>
                </a:lnTo>
                <a:lnTo>
                  <a:pt x="92118" y="16347"/>
                </a:lnTo>
                <a:lnTo>
                  <a:pt x="16197" y="92268"/>
                </a:lnTo>
                <a:lnTo>
                  <a:pt x="16197" y="111410"/>
                </a:lnTo>
                <a:lnTo>
                  <a:pt x="662" y="95866"/>
                </a:lnTo>
                <a:close/>
              </a:path>
              <a:path w="443865" h="703579">
                <a:moveTo>
                  <a:pt x="16197" y="630213"/>
                </a:moveTo>
                <a:lnTo>
                  <a:pt x="16197" y="611206"/>
                </a:lnTo>
                <a:lnTo>
                  <a:pt x="92118" y="687082"/>
                </a:lnTo>
                <a:lnTo>
                  <a:pt x="427463" y="351737"/>
                </a:lnTo>
                <a:lnTo>
                  <a:pt x="427463" y="370892"/>
                </a:lnTo>
                <a:lnTo>
                  <a:pt x="95715" y="702757"/>
                </a:lnTo>
                <a:lnTo>
                  <a:pt x="94119" y="703419"/>
                </a:lnTo>
                <a:lnTo>
                  <a:pt x="90248" y="703373"/>
                </a:lnTo>
                <a:lnTo>
                  <a:pt x="88787" y="702767"/>
                </a:lnTo>
                <a:lnTo>
                  <a:pt x="16197" y="630213"/>
                </a:lnTo>
                <a:close/>
              </a:path>
              <a:path w="443865" h="703579">
                <a:moveTo>
                  <a:pt x="16197" y="111410"/>
                </a:moveTo>
                <a:lnTo>
                  <a:pt x="16197" y="92268"/>
                </a:lnTo>
                <a:lnTo>
                  <a:pt x="270878" y="346950"/>
                </a:lnTo>
                <a:lnTo>
                  <a:pt x="272228" y="348260"/>
                </a:lnTo>
                <a:lnTo>
                  <a:pt x="272891" y="349856"/>
                </a:lnTo>
                <a:lnTo>
                  <a:pt x="272891" y="353572"/>
                </a:lnTo>
                <a:lnTo>
                  <a:pt x="272228" y="355168"/>
                </a:lnTo>
                <a:lnTo>
                  <a:pt x="270878" y="356541"/>
                </a:lnTo>
                <a:lnTo>
                  <a:pt x="256651" y="370767"/>
                </a:lnTo>
                <a:lnTo>
                  <a:pt x="256651" y="351737"/>
                </a:lnTo>
                <a:lnTo>
                  <a:pt x="16197" y="111410"/>
                </a:lnTo>
                <a:close/>
              </a:path>
              <a:path w="443865" h="703579">
                <a:moveTo>
                  <a:pt x="0" y="613070"/>
                </a:moveTo>
                <a:lnTo>
                  <a:pt x="0" y="609284"/>
                </a:lnTo>
                <a:lnTo>
                  <a:pt x="662" y="607717"/>
                </a:lnTo>
                <a:lnTo>
                  <a:pt x="256651" y="351737"/>
                </a:lnTo>
                <a:lnTo>
                  <a:pt x="256651" y="370767"/>
                </a:lnTo>
                <a:lnTo>
                  <a:pt x="16197" y="611206"/>
                </a:lnTo>
                <a:lnTo>
                  <a:pt x="16197" y="630213"/>
                </a:lnTo>
                <a:lnTo>
                  <a:pt x="1970" y="615993"/>
                </a:lnTo>
                <a:lnTo>
                  <a:pt x="662" y="614665"/>
                </a:lnTo>
                <a:lnTo>
                  <a:pt x="0" y="613070"/>
                </a:lnTo>
                <a:close/>
              </a:path>
              <a:path w="443865" h="703579">
                <a:moveTo>
                  <a:pt x="0" y="94444"/>
                </a:moveTo>
                <a:lnTo>
                  <a:pt x="0" y="90093"/>
                </a:lnTo>
                <a:lnTo>
                  <a:pt x="662" y="88477"/>
                </a:lnTo>
                <a:lnTo>
                  <a:pt x="662" y="96059"/>
                </a:lnTo>
                <a:lnTo>
                  <a:pt x="0" y="94444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15978" y="-1143"/>
            <a:ext cx="4673163" cy="2273634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6778907" y="2430570"/>
            <a:ext cx="1143000" cy="1485900"/>
          </a:xfrm>
          <a:custGeom>
            <a:avLst/>
            <a:gdLst/>
            <a:ahLst/>
            <a:cxnLst/>
            <a:rect l="l" t="t" r="r" b="b"/>
            <a:pathLst>
              <a:path w="1143000" h="1485900">
                <a:moveTo>
                  <a:pt x="545318" y="79644"/>
                </a:moveTo>
                <a:lnTo>
                  <a:pt x="531196" y="76417"/>
                </a:lnTo>
                <a:lnTo>
                  <a:pt x="518631" y="67199"/>
                </a:lnTo>
                <a:lnTo>
                  <a:pt x="509623" y="54026"/>
                </a:lnTo>
                <a:lnTo>
                  <a:pt x="506176" y="38930"/>
                </a:lnTo>
                <a:lnTo>
                  <a:pt x="509808" y="24614"/>
                </a:lnTo>
                <a:lnTo>
                  <a:pt x="519187" y="12110"/>
                </a:lnTo>
                <a:lnTo>
                  <a:pt x="532322" y="3241"/>
                </a:lnTo>
                <a:lnTo>
                  <a:pt x="547097" y="0"/>
                </a:lnTo>
                <a:lnTo>
                  <a:pt x="561071" y="3450"/>
                </a:lnTo>
                <a:lnTo>
                  <a:pt x="573550" y="12110"/>
                </a:lnTo>
                <a:lnTo>
                  <a:pt x="582459" y="24614"/>
                </a:lnTo>
                <a:lnTo>
                  <a:pt x="584757" y="38930"/>
                </a:lnTo>
                <a:lnTo>
                  <a:pt x="581305" y="53859"/>
                </a:lnTo>
                <a:lnTo>
                  <a:pt x="572488" y="66754"/>
                </a:lnTo>
                <a:lnTo>
                  <a:pt x="559946" y="75915"/>
                </a:lnTo>
                <a:lnTo>
                  <a:pt x="545318" y="79644"/>
                </a:lnTo>
                <a:close/>
              </a:path>
              <a:path w="1143000" h="1485900">
                <a:moveTo>
                  <a:pt x="1091823" y="643691"/>
                </a:moveTo>
                <a:lnTo>
                  <a:pt x="1077701" y="640464"/>
                </a:lnTo>
                <a:lnTo>
                  <a:pt x="1065136" y="631247"/>
                </a:lnTo>
                <a:lnTo>
                  <a:pt x="1056128" y="618073"/>
                </a:lnTo>
                <a:lnTo>
                  <a:pt x="1052681" y="602978"/>
                </a:lnTo>
                <a:lnTo>
                  <a:pt x="1056065" y="588787"/>
                </a:lnTo>
                <a:lnTo>
                  <a:pt x="1056114" y="588578"/>
                </a:lnTo>
                <a:lnTo>
                  <a:pt x="1065469" y="576046"/>
                </a:lnTo>
                <a:lnTo>
                  <a:pt x="1078660" y="567246"/>
                </a:lnTo>
                <a:lnTo>
                  <a:pt x="1093602" y="564047"/>
                </a:lnTo>
                <a:lnTo>
                  <a:pt x="1107451" y="567539"/>
                </a:lnTo>
                <a:lnTo>
                  <a:pt x="1120105" y="576380"/>
                </a:lnTo>
                <a:lnTo>
                  <a:pt x="1128922" y="588787"/>
                </a:lnTo>
                <a:lnTo>
                  <a:pt x="1131262" y="602978"/>
                </a:lnTo>
                <a:lnTo>
                  <a:pt x="1127810" y="617906"/>
                </a:lnTo>
                <a:lnTo>
                  <a:pt x="1118993" y="630801"/>
                </a:lnTo>
                <a:lnTo>
                  <a:pt x="1106451" y="639963"/>
                </a:lnTo>
                <a:lnTo>
                  <a:pt x="1091823" y="643691"/>
                </a:lnTo>
                <a:close/>
              </a:path>
              <a:path w="1143000" h="1485900">
                <a:moveTo>
                  <a:pt x="39438" y="563453"/>
                </a:moveTo>
                <a:lnTo>
                  <a:pt x="25144" y="560225"/>
                </a:lnTo>
                <a:lnTo>
                  <a:pt x="12491" y="551008"/>
                </a:lnTo>
                <a:lnTo>
                  <a:pt x="3451" y="537835"/>
                </a:lnTo>
                <a:lnTo>
                  <a:pt x="0" y="522739"/>
                </a:lnTo>
                <a:lnTo>
                  <a:pt x="3631" y="508423"/>
                </a:lnTo>
                <a:lnTo>
                  <a:pt x="13010" y="495919"/>
                </a:lnTo>
                <a:lnTo>
                  <a:pt x="26145" y="487050"/>
                </a:lnTo>
                <a:lnTo>
                  <a:pt x="40921" y="483808"/>
                </a:lnTo>
                <a:lnTo>
                  <a:pt x="54899" y="487259"/>
                </a:lnTo>
                <a:lnTo>
                  <a:pt x="67410" y="495919"/>
                </a:lnTo>
                <a:lnTo>
                  <a:pt x="76407" y="508423"/>
                </a:lnTo>
                <a:lnTo>
                  <a:pt x="78876" y="522739"/>
                </a:lnTo>
                <a:lnTo>
                  <a:pt x="75425" y="537668"/>
                </a:lnTo>
                <a:lnTo>
                  <a:pt x="66608" y="550562"/>
                </a:lnTo>
                <a:lnTo>
                  <a:pt x="54065" y="559724"/>
                </a:lnTo>
                <a:lnTo>
                  <a:pt x="39438" y="563453"/>
                </a:lnTo>
                <a:close/>
              </a:path>
              <a:path w="1143000" h="1485900">
                <a:moveTo>
                  <a:pt x="108826" y="1342064"/>
                </a:moveTo>
                <a:lnTo>
                  <a:pt x="94532" y="1338837"/>
                </a:lnTo>
                <a:lnTo>
                  <a:pt x="81879" y="1329620"/>
                </a:lnTo>
                <a:lnTo>
                  <a:pt x="72839" y="1316446"/>
                </a:lnTo>
                <a:lnTo>
                  <a:pt x="69388" y="1301350"/>
                </a:lnTo>
                <a:lnTo>
                  <a:pt x="72821" y="1286951"/>
                </a:lnTo>
                <a:lnTo>
                  <a:pt x="82175" y="1274419"/>
                </a:lnTo>
                <a:lnTo>
                  <a:pt x="95366" y="1265619"/>
                </a:lnTo>
                <a:lnTo>
                  <a:pt x="110309" y="1262420"/>
                </a:lnTo>
                <a:lnTo>
                  <a:pt x="124287" y="1265870"/>
                </a:lnTo>
                <a:lnTo>
                  <a:pt x="136959" y="1274641"/>
                </a:lnTo>
                <a:lnTo>
                  <a:pt x="145735" y="1286951"/>
                </a:lnTo>
                <a:lnTo>
                  <a:pt x="148265" y="1301350"/>
                </a:lnTo>
                <a:lnTo>
                  <a:pt x="144813" y="1316279"/>
                </a:lnTo>
                <a:lnTo>
                  <a:pt x="135996" y="1329174"/>
                </a:lnTo>
                <a:lnTo>
                  <a:pt x="123453" y="1338335"/>
                </a:lnTo>
                <a:lnTo>
                  <a:pt x="108826" y="1342064"/>
                </a:lnTo>
                <a:close/>
              </a:path>
              <a:path w="1143000" h="1485900">
                <a:moveTo>
                  <a:pt x="565787" y="1210942"/>
                </a:moveTo>
                <a:lnTo>
                  <a:pt x="564782" y="1167079"/>
                </a:lnTo>
                <a:lnTo>
                  <a:pt x="560812" y="991048"/>
                </a:lnTo>
                <a:lnTo>
                  <a:pt x="526044" y="877943"/>
                </a:lnTo>
                <a:lnTo>
                  <a:pt x="431670" y="836273"/>
                </a:lnTo>
                <a:lnTo>
                  <a:pt x="247901" y="830320"/>
                </a:lnTo>
                <a:lnTo>
                  <a:pt x="431673" y="824367"/>
                </a:lnTo>
                <a:lnTo>
                  <a:pt x="526044" y="782697"/>
                </a:lnTo>
                <a:lnTo>
                  <a:pt x="560812" y="669592"/>
                </a:lnTo>
                <a:lnTo>
                  <a:pt x="565779" y="449336"/>
                </a:lnTo>
                <a:lnTo>
                  <a:pt x="570741" y="669592"/>
                </a:lnTo>
                <a:lnTo>
                  <a:pt x="605477" y="782697"/>
                </a:lnTo>
                <a:lnTo>
                  <a:pt x="699759" y="824367"/>
                </a:lnTo>
                <a:lnTo>
                  <a:pt x="883363" y="830320"/>
                </a:lnTo>
                <a:lnTo>
                  <a:pt x="699759" y="836273"/>
                </a:lnTo>
                <a:lnTo>
                  <a:pt x="605477" y="877943"/>
                </a:lnTo>
                <a:lnTo>
                  <a:pt x="570741" y="991048"/>
                </a:lnTo>
                <a:lnTo>
                  <a:pt x="565787" y="1210942"/>
                </a:lnTo>
                <a:close/>
              </a:path>
              <a:path w="1143000" h="1485900">
                <a:moveTo>
                  <a:pt x="959571" y="1485602"/>
                </a:moveTo>
                <a:lnTo>
                  <a:pt x="953018" y="1436811"/>
                </a:lnTo>
                <a:lnTo>
                  <a:pt x="934530" y="1392948"/>
                </a:lnTo>
                <a:lnTo>
                  <a:pt x="905862" y="1355771"/>
                </a:lnTo>
                <a:lnTo>
                  <a:pt x="868767" y="1327040"/>
                </a:lnTo>
                <a:lnTo>
                  <a:pt x="825000" y="1308512"/>
                </a:lnTo>
                <a:lnTo>
                  <a:pt x="776315" y="1301945"/>
                </a:lnTo>
                <a:lnTo>
                  <a:pt x="825000" y="1295378"/>
                </a:lnTo>
                <a:lnTo>
                  <a:pt x="868767" y="1276850"/>
                </a:lnTo>
                <a:lnTo>
                  <a:pt x="905862" y="1248118"/>
                </a:lnTo>
                <a:lnTo>
                  <a:pt x="934531" y="1210942"/>
                </a:lnTo>
                <a:lnTo>
                  <a:pt x="953018" y="1167079"/>
                </a:lnTo>
                <a:lnTo>
                  <a:pt x="959571" y="1118288"/>
                </a:lnTo>
                <a:lnTo>
                  <a:pt x="966107" y="1167079"/>
                </a:lnTo>
                <a:lnTo>
                  <a:pt x="984528" y="1210942"/>
                </a:lnTo>
                <a:lnTo>
                  <a:pt x="1013280" y="1248341"/>
                </a:lnTo>
                <a:lnTo>
                  <a:pt x="1050375" y="1277048"/>
                </a:lnTo>
                <a:lnTo>
                  <a:pt x="1093848" y="1295378"/>
                </a:lnTo>
                <a:lnTo>
                  <a:pt x="1093206" y="1295378"/>
                </a:lnTo>
                <a:lnTo>
                  <a:pt x="1142826" y="1301945"/>
                </a:lnTo>
                <a:lnTo>
                  <a:pt x="1094142" y="1308512"/>
                </a:lnTo>
                <a:lnTo>
                  <a:pt x="1050375" y="1327040"/>
                </a:lnTo>
                <a:lnTo>
                  <a:pt x="1013280" y="1355771"/>
                </a:lnTo>
                <a:lnTo>
                  <a:pt x="984611" y="1392948"/>
                </a:lnTo>
                <a:lnTo>
                  <a:pt x="966123" y="1436811"/>
                </a:lnTo>
                <a:lnTo>
                  <a:pt x="959571" y="1485602"/>
                </a:lnTo>
                <a:close/>
              </a:path>
            </a:pathLst>
          </a:custGeom>
          <a:solidFill>
            <a:srgbClr val="E3E4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3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768" y="193386"/>
            <a:ext cx="17472463" cy="1420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8360" y="1974505"/>
            <a:ext cx="7323455" cy="7172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9455150" y="6385560"/>
            <a:ext cx="8832850" cy="3901440"/>
            <a:chOff x="8427067" y="6386045"/>
            <a:chExt cx="8832850" cy="39014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7067" y="7555292"/>
              <a:ext cx="4191665" cy="27317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67269" y="6386045"/>
              <a:ext cx="5292030" cy="3900953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860" y="8866412"/>
            <a:ext cx="647699" cy="647699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52400" y="159436"/>
            <a:ext cx="830580" cy="738505"/>
            <a:chOff x="872936" y="843374"/>
            <a:chExt cx="830580" cy="738505"/>
          </a:xfrm>
        </p:grpSpPr>
        <p:sp>
          <p:nvSpPr>
            <p:cNvPr id="13" name="object 13"/>
            <p:cNvSpPr/>
            <p:nvPr/>
          </p:nvSpPr>
          <p:spPr>
            <a:xfrm>
              <a:off x="872936" y="1042693"/>
              <a:ext cx="830580" cy="539115"/>
            </a:xfrm>
            <a:custGeom>
              <a:avLst/>
              <a:gdLst/>
              <a:ahLst/>
              <a:cxnLst/>
              <a:rect l="l" t="t" r="r" b="b"/>
              <a:pathLst>
                <a:path w="830580" h="539115">
                  <a:moveTo>
                    <a:pt x="488142" y="538942"/>
                  </a:moveTo>
                  <a:lnTo>
                    <a:pt x="427010" y="536193"/>
                  </a:lnTo>
                  <a:lnTo>
                    <a:pt x="366325" y="527885"/>
                  </a:lnTo>
                  <a:lnTo>
                    <a:pt x="306495" y="514145"/>
                  </a:lnTo>
                  <a:lnTo>
                    <a:pt x="269734" y="502735"/>
                  </a:lnTo>
                  <a:lnTo>
                    <a:pt x="233641" y="489036"/>
                  </a:lnTo>
                  <a:lnTo>
                    <a:pt x="191451" y="469466"/>
                  </a:lnTo>
                  <a:lnTo>
                    <a:pt x="157467" y="450416"/>
                  </a:lnTo>
                  <a:lnTo>
                    <a:pt x="124865" y="428639"/>
                  </a:lnTo>
                  <a:lnTo>
                    <a:pt x="88152" y="398514"/>
                  </a:lnTo>
                  <a:lnTo>
                    <a:pt x="55038" y="363511"/>
                  </a:lnTo>
                  <a:lnTo>
                    <a:pt x="31380" y="330115"/>
                  </a:lnTo>
                  <a:lnTo>
                    <a:pt x="12946" y="292547"/>
                  </a:lnTo>
                  <a:lnTo>
                    <a:pt x="1975" y="251100"/>
                  </a:lnTo>
                  <a:lnTo>
                    <a:pt x="0" y="224989"/>
                  </a:lnTo>
                  <a:lnTo>
                    <a:pt x="195" y="216207"/>
                  </a:lnTo>
                  <a:lnTo>
                    <a:pt x="7858" y="173045"/>
                  </a:lnTo>
                  <a:lnTo>
                    <a:pt x="25868" y="133428"/>
                  </a:lnTo>
                  <a:lnTo>
                    <a:pt x="51832" y="99654"/>
                  </a:lnTo>
                  <a:lnTo>
                    <a:pt x="89594" y="67318"/>
                  </a:lnTo>
                  <a:lnTo>
                    <a:pt x="131480" y="42896"/>
                  </a:lnTo>
                  <a:lnTo>
                    <a:pt x="168766" y="27313"/>
                  </a:lnTo>
                  <a:lnTo>
                    <a:pt x="207010" y="15726"/>
                  </a:lnTo>
                  <a:lnTo>
                    <a:pt x="245128" y="7677"/>
                  </a:lnTo>
                  <a:lnTo>
                    <a:pt x="293780" y="1706"/>
                  </a:lnTo>
                  <a:lnTo>
                    <a:pt x="337383" y="0"/>
                  </a:lnTo>
                  <a:lnTo>
                    <a:pt x="343787" y="24"/>
                  </a:lnTo>
                  <a:lnTo>
                    <a:pt x="388840" y="2012"/>
                  </a:lnTo>
                  <a:lnTo>
                    <a:pt x="439977" y="8146"/>
                  </a:lnTo>
                  <a:lnTo>
                    <a:pt x="494957" y="19351"/>
                  </a:lnTo>
                  <a:lnTo>
                    <a:pt x="497414" y="19961"/>
                  </a:lnTo>
                  <a:lnTo>
                    <a:pt x="499902" y="20467"/>
                  </a:lnTo>
                  <a:lnTo>
                    <a:pt x="502340" y="21163"/>
                  </a:lnTo>
                  <a:lnTo>
                    <a:pt x="524318" y="27216"/>
                  </a:lnTo>
                  <a:lnTo>
                    <a:pt x="538808" y="31772"/>
                  </a:lnTo>
                  <a:lnTo>
                    <a:pt x="543636" y="33316"/>
                  </a:lnTo>
                  <a:lnTo>
                    <a:pt x="548481" y="34758"/>
                  </a:lnTo>
                  <a:lnTo>
                    <a:pt x="553220" y="36550"/>
                  </a:lnTo>
                  <a:lnTo>
                    <a:pt x="595624" y="53006"/>
                  </a:lnTo>
                  <a:lnTo>
                    <a:pt x="636606" y="72579"/>
                  </a:lnTo>
                  <a:lnTo>
                    <a:pt x="643751" y="76552"/>
                  </a:lnTo>
                  <a:lnTo>
                    <a:pt x="650948" y="80354"/>
                  </a:lnTo>
                  <a:lnTo>
                    <a:pt x="659625" y="85490"/>
                  </a:lnTo>
                  <a:lnTo>
                    <a:pt x="661266" y="86486"/>
                  </a:lnTo>
                  <a:lnTo>
                    <a:pt x="662899" y="87508"/>
                  </a:lnTo>
                  <a:lnTo>
                    <a:pt x="672595" y="93363"/>
                  </a:lnTo>
                  <a:lnTo>
                    <a:pt x="673656" y="94020"/>
                  </a:lnTo>
                  <a:lnTo>
                    <a:pt x="674695" y="94743"/>
                  </a:lnTo>
                  <a:lnTo>
                    <a:pt x="688298" y="103821"/>
                  </a:lnTo>
                  <a:lnTo>
                    <a:pt x="689332" y="104529"/>
                  </a:lnTo>
                  <a:lnTo>
                    <a:pt x="690397" y="105186"/>
                  </a:lnTo>
                  <a:lnTo>
                    <a:pt x="706621" y="117048"/>
                  </a:lnTo>
                  <a:lnTo>
                    <a:pt x="707648" y="117767"/>
                  </a:lnTo>
                  <a:lnTo>
                    <a:pt x="708612" y="118583"/>
                  </a:lnTo>
                  <a:lnTo>
                    <a:pt x="712523" y="121736"/>
                  </a:lnTo>
                  <a:lnTo>
                    <a:pt x="716415" y="124913"/>
                  </a:lnTo>
                  <a:lnTo>
                    <a:pt x="720345" y="128019"/>
                  </a:lnTo>
                  <a:lnTo>
                    <a:pt x="724190" y="131230"/>
                  </a:lnTo>
                  <a:lnTo>
                    <a:pt x="756598" y="162417"/>
                  </a:lnTo>
                  <a:lnTo>
                    <a:pt x="775793" y="185248"/>
                  </a:lnTo>
                  <a:lnTo>
                    <a:pt x="764855" y="175188"/>
                  </a:lnTo>
                  <a:lnTo>
                    <a:pt x="753598" y="165577"/>
                  </a:lnTo>
                  <a:lnTo>
                    <a:pt x="718106" y="139305"/>
                  </a:lnTo>
                  <a:lnTo>
                    <a:pt x="709817" y="134088"/>
                  </a:lnTo>
                  <a:lnTo>
                    <a:pt x="705688" y="131479"/>
                  </a:lnTo>
                  <a:lnTo>
                    <a:pt x="703608" y="130208"/>
                  </a:lnTo>
                  <a:lnTo>
                    <a:pt x="701575" y="128843"/>
                  </a:lnTo>
                  <a:lnTo>
                    <a:pt x="699444" y="127638"/>
                  </a:lnTo>
                  <a:lnTo>
                    <a:pt x="682517" y="117934"/>
                  </a:lnTo>
                  <a:lnTo>
                    <a:pt x="681413" y="117409"/>
                  </a:lnTo>
                  <a:lnTo>
                    <a:pt x="680328" y="116830"/>
                  </a:lnTo>
                  <a:lnTo>
                    <a:pt x="666262" y="109556"/>
                  </a:lnTo>
                  <a:lnTo>
                    <a:pt x="665197" y="108969"/>
                  </a:lnTo>
                  <a:lnTo>
                    <a:pt x="647600" y="100641"/>
                  </a:lnTo>
                  <a:lnTo>
                    <a:pt x="600289" y="81627"/>
                  </a:lnTo>
                  <a:lnTo>
                    <a:pt x="562236" y="69395"/>
                  </a:lnTo>
                  <a:lnTo>
                    <a:pt x="544702" y="64698"/>
                  </a:lnTo>
                  <a:lnTo>
                    <a:pt x="540829" y="63594"/>
                  </a:lnTo>
                  <a:lnTo>
                    <a:pt x="536899" y="62708"/>
                  </a:lnTo>
                  <a:lnTo>
                    <a:pt x="516484" y="57988"/>
                  </a:lnTo>
                  <a:lnTo>
                    <a:pt x="502251" y="55204"/>
                  </a:lnTo>
                  <a:lnTo>
                    <a:pt x="495155" y="53801"/>
                  </a:lnTo>
                  <a:lnTo>
                    <a:pt x="492807" y="53303"/>
                  </a:lnTo>
                  <a:lnTo>
                    <a:pt x="490416" y="53004"/>
                  </a:lnTo>
                  <a:lnTo>
                    <a:pt x="435337" y="45545"/>
                  </a:lnTo>
                  <a:lnTo>
                    <a:pt x="387129" y="42712"/>
                  </a:lnTo>
                  <a:lnTo>
                    <a:pt x="363059" y="42604"/>
                  </a:lnTo>
                  <a:lnTo>
                    <a:pt x="356866" y="42682"/>
                  </a:lnTo>
                  <a:lnTo>
                    <a:pt x="318151" y="44851"/>
                  </a:lnTo>
                  <a:lnTo>
                    <a:pt x="274731" y="50365"/>
                  </a:lnTo>
                  <a:lnTo>
                    <a:pt x="232238" y="59422"/>
                  </a:lnTo>
                  <a:lnTo>
                    <a:pt x="193154" y="71665"/>
                  </a:lnTo>
                  <a:lnTo>
                    <a:pt x="154423" y="88697"/>
                  </a:lnTo>
                  <a:lnTo>
                    <a:pt x="120006" y="109905"/>
                  </a:lnTo>
                  <a:lnTo>
                    <a:pt x="90757" y="135919"/>
                  </a:lnTo>
                  <a:lnTo>
                    <a:pt x="66862" y="170077"/>
                  </a:lnTo>
                  <a:lnTo>
                    <a:pt x="63756" y="177573"/>
                  </a:lnTo>
                  <a:lnTo>
                    <a:pt x="60622" y="185065"/>
                  </a:lnTo>
                  <a:lnTo>
                    <a:pt x="58344" y="192821"/>
                  </a:lnTo>
                  <a:lnTo>
                    <a:pt x="55238" y="208645"/>
                  </a:lnTo>
                  <a:lnTo>
                    <a:pt x="54472" y="216688"/>
                  </a:lnTo>
                  <a:lnTo>
                    <a:pt x="54581" y="224760"/>
                  </a:lnTo>
                  <a:lnTo>
                    <a:pt x="54650" y="232838"/>
                  </a:lnTo>
                  <a:lnTo>
                    <a:pt x="64086" y="273058"/>
                  </a:lnTo>
                  <a:lnTo>
                    <a:pt x="81696" y="307607"/>
                  </a:lnTo>
                  <a:lnTo>
                    <a:pt x="105991" y="339488"/>
                  </a:lnTo>
                  <a:lnTo>
                    <a:pt x="135178" y="368313"/>
                  </a:lnTo>
                  <a:lnTo>
                    <a:pt x="167953" y="394008"/>
                  </a:lnTo>
                  <a:lnTo>
                    <a:pt x="193154" y="410589"/>
                  </a:lnTo>
                  <a:lnTo>
                    <a:pt x="193154" y="122296"/>
                  </a:lnTo>
                  <a:lnTo>
                    <a:pt x="199785" y="120055"/>
                  </a:lnTo>
                  <a:lnTo>
                    <a:pt x="242991" y="109043"/>
                  </a:lnTo>
                  <a:lnTo>
                    <a:pt x="287774" y="102753"/>
                  </a:lnTo>
                  <a:lnTo>
                    <a:pt x="318151" y="100874"/>
                  </a:lnTo>
                  <a:lnTo>
                    <a:pt x="318151" y="467227"/>
                  </a:lnTo>
                  <a:lnTo>
                    <a:pt x="319570" y="467697"/>
                  </a:lnTo>
                  <a:lnTo>
                    <a:pt x="330885" y="471214"/>
                  </a:lnTo>
                  <a:lnTo>
                    <a:pt x="341552" y="474329"/>
                  </a:lnTo>
                  <a:lnTo>
                    <a:pt x="352278" y="477270"/>
                  </a:lnTo>
                  <a:lnTo>
                    <a:pt x="363059" y="480037"/>
                  </a:lnTo>
                  <a:lnTo>
                    <a:pt x="363059" y="101104"/>
                  </a:lnTo>
                  <a:lnTo>
                    <a:pt x="372991" y="101601"/>
                  </a:lnTo>
                  <a:lnTo>
                    <a:pt x="418271" y="105875"/>
                  </a:lnTo>
                  <a:lnTo>
                    <a:pt x="462999" y="113187"/>
                  </a:lnTo>
                  <a:lnTo>
                    <a:pt x="488060" y="118583"/>
                  </a:lnTo>
                  <a:lnTo>
                    <a:pt x="488060" y="499227"/>
                  </a:lnTo>
                  <a:lnTo>
                    <a:pt x="499277" y="499785"/>
                  </a:lnTo>
                  <a:lnTo>
                    <a:pt x="510503" y="500143"/>
                  </a:lnTo>
                  <a:lnTo>
                    <a:pt x="521737" y="500300"/>
                  </a:lnTo>
                  <a:lnTo>
                    <a:pt x="532976" y="500254"/>
                  </a:lnTo>
                  <a:lnTo>
                    <a:pt x="532976" y="130915"/>
                  </a:lnTo>
                  <a:lnTo>
                    <a:pt x="545092" y="134831"/>
                  </a:lnTo>
                  <a:lnTo>
                    <a:pt x="594201" y="153755"/>
                  </a:lnTo>
                  <a:lnTo>
                    <a:pt x="635031" y="173880"/>
                  </a:lnTo>
                  <a:lnTo>
                    <a:pt x="657961" y="187437"/>
                  </a:lnTo>
                  <a:lnTo>
                    <a:pt x="657961" y="484038"/>
                  </a:lnTo>
                  <a:lnTo>
                    <a:pt x="660271" y="483431"/>
                  </a:lnTo>
                  <a:lnTo>
                    <a:pt x="701146" y="469876"/>
                  </a:lnTo>
                  <a:lnTo>
                    <a:pt x="739948" y="451275"/>
                  </a:lnTo>
                  <a:lnTo>
                    <a:pt x="775263" y="426705"/>
                  </a:lnTo>
                  <a:lnTo>
                    <a:pt x="804866" y="395271"/>
                  </a:lnTo>
                  <a:lnTo>
                    <a:pt x="825644" y="356830"/>
                  </a:lnTo>
                  <a:lnTo>
                    <a:pt x="830118" y="342708"/>
                  </a:lnTo>
                  <a:lnTo>
                    <a:pt x="829155" y="350100"/>
                  </a:lnTo>
                  <a:lnTo>
                    <a:pt x="815338" y="392975"/>
                  </a:lnTo>
                  <a:lnTo>
                    <a:pt x="784601" y="436510"/>
                  </a:lnTo>
                  <a:lnTo>
                    <a:pt x="749912" y="466682"/>
                  </a:lnTo>
                  <a:lnTo>
                    <a:pt x="710586" y="490571"/>
                  </a:lnTo>
                  <a:lnTo>
                    <a:pt x="668431" y="508920"/>
                  </a:lnTo>
                  <a:lnTo>
                    <a:pt x="624538" y="522462"/>
                  </a:lnTo>
                  <a:lnTo>
                    <a:pt x="587122" y="530454"/>
                  </a:lnTo>
                  <a:lnTo>
                    <a:pt x="549227" y="535715"/>
                  </a:lnTo>
                  <a:lnTo>
                    <a:pt x="518725" y="538105"/>
                  </a:lnTo>
                  <a:lnTo>
                    <a:pt x="488142" y="5389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948791" y="843374"/>
              <a:ext cx="716915" cy="638810"/>
            </a:xfrm>
            <a:custGeom>
              <a:avLst/>
              <a:gdLst/>
              <a:ahLst/>
              <a:cxnLst/>
              <a:rect l="l" t="t" r="r" b="b"/>
              <a:pathLst>
                <a:path w="716914" h="638810">
                  <a:moveTo>
                    <a:pt x="619491" y="638530"/>
                  </a:moveTo>
                  <a:lnTo>
                    <a:pt x="652040" y="615548"/>
                  </a:lnTo>
                  <a:lnTo>
                    <a:pt x="678772" y="587071"/>
                  </a:lnTo>
                  <a:lnTo>
                    <a:pt x="697660" y="545880"/>
                  </a:lnTo>
                  <a:lnTo>
                    <a:pt x="699819" y="531115"/>
                  </a:lnTo>
                  <a:lnTo>
                    <a:pt x="699776" y="516289"/>
                  </a:lnTo>
                  <a:lnTo>
                    <a:pt x="690005" y="478061"/>
                  </a:lnTo>
                  <a:lnTo>
                    <a:pt x="667817" y="441678"/>
                  </a:lnTo>
                  <a:lnTo>
                    <a:pt x="636216" y="408493"/>
                  </a:lnTo>
                  <a:lnTo>
                    <a:pt x="605876" y="384680"/>
                  </a:lnTo>
                  <a:lnTo>
                    <a:pt x="566341" y="360100"/>
                  </a:lnTo>
                  <a:lnTo>
                    <a:pt x="524409" y="339427"/>
                  </a:lnTo>
                  <a:lnTo>
                    <a:pt x="480762" y="322306"/>
                  </a:lnTo>
                  <a:lnTo>
                    <a:pt x="443420" y="310589"/>
                  </a:lnTo>
                  <a:lnTo>
                    <a:pt x="405417" y="301056"/>
                  </a:lnTo>
                  <a:lnTo>
                    <a:pt x="366904" y="293656"/>
                  </a:lnTo>
                  <a:lnTo>
                    <a:pt x="328026" y="288471"/>
                  </a:lnTo>
                  <a:lnTo>
                    <a:pt x="281096" y="285243"/>
                  </a:lnTo>
                  <a:lnTo>
                    <a:pt x="265421" y="284926"/>
                  </a:lnTo>
                  <a:lnTo>
                    <a:pt x="257581" y="284927"/>
                  </a:lnTo>
                  <a:lnTo>
                    <a:pt x="218446" y="286535"/>
                  </a:lnTo>
                  <a:lnTo>
                    <a:pt x="179571" y="291023"/>
                  </a:lnTo>
                  <a:lnTo>
                    <a:pt x="141287" y="298840"/>
                  </a:lnTo>
                  <a:lnTo>
                    <a:pt x="96846" y="313453"/>
                  </a:lnTo>
                  <a:lnTo>
                    <a:pt x="62183" y="331099"/>
                  </a:lnTo>
                  <a:lnTo>
                    <a:pt x="51420" y="338333"/>
                  </a:lnTo>
                  <a:lnTo>
                    <a:pt x="49309" y="339845"/>
                  </a:lnTo>
                  <a:lnTo>
                    <a:pt x="46226" y="342217"/>
                  </a:lnTo>
                  <a:lnTo>
                    <a:pt x="45184" y="342990"/>
                  </a:lnTo>
                  <a:lnTo>
                    <a:pt x="44177" y="343807"/>
                  </a:lnTo>
                  <a:lnTo>
                    <a:pt x="43185" y="344643"/>
                  </a:lnTo>
                  <a:lnTo>
                    <a:pt x="39154" y="347920"/>
                  </a:lnTo>
                  <a:lnTo>
                    <a:pt x="35305" y="351411"/>
                  </a:lnTo>
                  <a:lnTo>
                    <a:pt x="31627" y="355093"/>
                  </a:lnTo>
                  <a:lnTo>
                    <a:pt x="27918" y="358747"/>
                  </a:lnTo>
                  <a:lnTo>
                    <a:pt x="24504" y="362678"/>
                  </a:lnTo>
                  <a:lnTo>
                    <a:pt x="21250" y="366760"/>
                  </a:lnTo>
                  <a:lnTo>
                    <a:pt x="19598" y="368790"/>
                  </a:lnTo>
                  <a:lnTo>
                    <a:pt x="18101" y="370928"/>
                  </a:lnTo>
                  <a:lnTo>
                    <a:pt x="16565" y="373051"/>
                  </a:lnTo>
                  <a:lnTo>
                    <a:pt x="13657" y="377409"/>
                  </a:lnTo>
                  <a:lnTo>
                    <a:pt x="12336" y="379679"/>
                  </a:lnTo>
                  <a:lnTo>
                    <a:pt x="9641" y="384178"/>
                  </a:lnTo>
                  <a:lnTo>
                    <a:pt x="7161" y="388855"/>
                  </a:lnTo>
                  <a:lnTo>
                    <a:pt x="3129" y="398648"/>
                  </a:lnTo>
                  <a:lnTo>
                    <a:pt x="1403" y="403694"/>
                  </a:lnTo>
                  <a:lnTo>
                    <a:pt x="0" y="408869"/>
                  </a:lnTo>
                  <a:lnTo>
                    <a:pt x="1202" y="400908"/>
                  </a:lnTo>
                  <a:lnTo>
                    <a:pt x="10808" y="372751"/>
                  </a:lnTo>
                  <a:lnTo>
                    <a:pt x="12032" y="370302"/>
                  </a:lnTo>
                  <a:lnTo>
                    <a:pt x="13362" y="367923"/>
                  </a:lnTo>
                  <a:lnTo>
                    <a:pt x="14664" y="365505"/>
                  </a:lnTo>
                  <a:lnTo>
                    <a:pt x="16134" y="363195"/>
                  </a:lnTo>
                  <a:lnTo>
                    <a:pt x="36681" y="337489"/>
                  </a:lnTo>
                  <a:lnTo>
                    <a:pt x="37645" y="336501"/>
                  </a:lnTo>
                  <a:lnTo>
                    <a:pt x="38625" y="335537"/>
                  </a:lnTo>
                  <a:lnTo>
                    <a:pt x="42653" y="331774"/>
                  </a:lnTo>
                  <a:lnTo>
                    <a:pt x="44717" y="329962"/>
                  </a:lnTo>
                  <a:lnTo>
                    <a:pt x="46758" y="328104"/>
                  </a:lnTo>
                  <a:lnTo>
                    <a:pt x="83078" y="303335"/>
                  </a:lnTo>
                  <a:lnTo>
                    <a:pt x="117299" y="287387"/>
                  </a:lnTo>
                  <a:lnTo>
                    <a:pt x="117299" y="169065"/>
                  </a:lnTo>
                  <a:lnTo>
                    <a:pt x="242296" y="95387"/>
                  </a:lnTo>
                  <a:lnTo>
                    <a:pt x="242296" y="260712"/>
                  </a:lnTo>
                  <a:lnTo>
                    <a:pt x="249893" y="260164"/>
                  </a:lnTo>
                  <a:lnTo>
                    <a:pt x="257497" y="259795"/>
                  </a:lnTo>
                  <a:lnTo>
                    <a:pt x="272473" y="259309"/>
                  </a:lnTo>
                  <a:lnTo>
                    <a:pt x="279837" y="259251"/>
                  </a:lnTo>
                  <a:lnTo>
                    <a:pt x="287204" y="259321"/>
                  </a:lnTo>
                  <a:lnTo>
                    <a:pt x="287204" y="73677"/>
                  </a:lnTo>
                  <a:lnTo>
                    <a:pt x="412205" y="0"/>
                  </a:lnTo>
                  <a:lnTo>
                    <a:pt x="412205" y="251922"/>
                  </a:lnTo>
                  <a:lnTo>
                    <a:pt x="412174" y="273254"/>
                  </a:lnTo>
                  <a:lnTo>
                    <a:pt x="423476" y="275773"/>
                  </a:lnTo>
                  <a:lnTo>
                    <a:pt x="434736" y="278492"/>
                  </a:lnTo>
                  <a:lnTo>
                    <a:pt x="445952" y="281412"/>
                  </a:lnTo>
                  <a:lnTo>
                    <a:pt x="457121" y="284529"/>
                  </a:lnTo>
                  <a:lnTo>
                    <a:pt x="457121" y="0"/>
                  </a:lnTo>
                  <a:lnTo>
                    <a:pt x="582106" y="73677"/>
                  </a:lnTo>
                  <a:lnTo>
                    <a:pt x="582106" y="337629"/>
                  </a:lnTo>
                  <a:lnTo>
                    <a:pt x="595608" y="345929"/>
                  </a:lnTo>
                  <a:lnTo>
                    <a:pt x="634222" y="373887"/>
                  </a:lnTo>
                  <a:lnTo>
                    <a:pt x="670178" y="408604"/>
                  </a:lnTo>
                  <a:lnTo>
                    <a:pt x="694887" y="442646"/>
                  </a:lnTo>
                  <a:lnTo>
                    <a:pt x="711741" y="481696"/>
                  </a:lnTo>
                  <a:lnTo>
                    <a:pt x="716500" y="509960"/>
                  </a:lnTo>
                  <a:lnTo>
                    <a:pt x="716489" y="515714"/>
                  </a:lnTo>
                  <a:lnTo>
                    <a:pt x="716520" y="521464"/>
                  </a:lnTo>
                  <a:lnTo>
                    <a:pt x="716053" y="527206"/>
                  </a:lnTo>
                  <a:lnTo>
                    <a:pt x="715186" y="532871"/>
                  </a:lnTo>
                  <a:lnTo>
                    <a:pt x="714770" y="535709"/>
                  </a:lnTo>
                  <a:lnTo>
                    <a:pt x="714171" y="538504"/>
                  </a:lnTo>
                  <a:lnTo>
                    <a:pt x="713954" y="539920"/>
                  </a:lnTo>
                  <a:lnTo>
                    <a:pt x="712850" y="544068"/>
                  </a:lnTo>
                  <a:lnTo>
                    <a:pt x="696606" y="579980"/>
                  </a:lnTo>
                  <a:lnTo>
                    <a:pt x="661942" y="615189"/>
                  </a:lnTo>
                  <a:lnTo>
                    <a:pt x="634146" y="631876"/>
                  </a:lnTo>
                  <a:lnTo>
                    <a:pt x="619491" y="638530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442473" y="38329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23861" y="371511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911275" y="41496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0160" y="5235783"/>
            <a:ext cx="8051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06800" algn="l"/>
                <a:tab pos="5986780" algn="l"/>
                <a:tab pos="7088505" algn="l"/>
              </a:tabLst>
            </a:pP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P</a:t>
            </a:r>
            <a:r>
              <a:rPr sz="2100" b="1" spc="-145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R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E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S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E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N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T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A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T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I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O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spc="-50" dirty="0">
                <a:solidFill>
                  <a:srgbClr val="043C00"/>
                </a:solidFill>
                <a:latin typeface="Comic Sans MS"/>
                <a:cs typeface="Comic Sans MS"/>
              </a:rPr>
              <a:t>N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	</a:t>
            </a:r>
            <a:r>
              <a:rPr lang="en-US" sz="2100" b="1" dirty="0" err="1">
                <a:solidFill>
                  <a:srgbClr val="043C00"/>
                </a:solidFill>
                <a:latin typeface="Comic Sans MS"/>
                <a:cs typeface="Comic Sans MS"/>
              </a:rPr>
              <a:t>Sabtu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,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lang="en-US" sz="2100" b="1" dirty="0">
                <a:solidFill>
                  <a:srgbClr val="043C00"/>
                </a:solidFill>
                <a:latin typeface="Comic Sans MS"/>
                <a:cs typeface="Comic Sans MS"/>
              </a:rPr>
              <a:t>09 Mei 2026</a:t>
            </a:r>
            <a:endParaRPr sz="2100" dirty="0">
              <a:latin typeface="Comic Sans MS"/>
              <a:cs typeface="Comic Sans M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6B8FB8B-2FD2-4523-8B88-431CA172AAE8}"/>
              </a:ext>
            </a:extLst>
          </p:cNvPr>
          <p:cNvSpPr/>
          <p:nvPr/>
        </p:nvSpPr>
        <p:spPr>
          <a:xfrm>
            <a:off x="12163685" y="9341872"/>
            <a:ext cx="6346666" cy="11645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sman1sinabang07@gmail.som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0B62205-4086-4330-B7AB-CA33C737E3BC}"/>
              </a:ext>
            </a:extLst>
          </p:cNvPr>
          <p:cNvSpPr/>
          <p:nvPr/>
        </p:nvSpPr>
        <p:spPr>
          <a:xfrm>
            <a:off x="-393920" y="9299016"/>
            <a:ext cx="3810000" cy="11645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ernard MT Condensed" panose="02050806060905020404" pitchFamily="18" charset="0"/>
              </a:rPr>
              <a:t>MUZAKIR, </a:t>
            </a:r>
            <a:r>
              <a:rPr lang="en-US" sz="4000" dirty="0" err="1">
                <a:latin typeface="Bernard MT Condensed" panose="02050806060905020404" pitchFamily="18" charset="0"/>
              </a:rPr>
              <a:t>S.Pd</a:t>
            </a:r>
            <a:endParaRPr lang="en-US" sz="4000" dirty="0">
              <a:latin typeface="Bernard MT Condensed" panose="020508060609050204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D85E567-FB9F-4B56-878F-6202AB472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11" y="819115"/>
            <a:ext cx="16510629" cy="8694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28700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158390" y="9669840"/>
            <a:ext cx="11164465" cy="41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3790" marR="5080" indent="-1101725">
              <a:lnSpc>
                <a:spcPct val="114999"/>
              </a:lnSpc>
              <a:spcBef>
                <a:spcPts val="100"/>
              </a:spcBef>
            </a:pP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BEKERJA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DENGAN</a:t>
            </a:r>
            <a:r>
              <a:rPr sz="2500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500" spc="-40" dirty="0">
                <a:solidFill>
                  <a:srgbClr val="FFFFFF"/>
                </a:solidFill>
                <a:latin typeface="Cambria"/>
                <a:cs typeface="Cambria"/>
              </a:rPr>
              <a:t>SEPENUH HATI 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MEMBANGUN </a:t>
            </a:r>
            <a:r>
              <a:rPr sz="2500" spc="-20" dirty="0">
                <a:solidFill>
                  <a:srgbClr val="FFFFFF"/>
                </a:solidFill>
                <a:latin typeface="Cambria"/>
                <a:cs typeface="Cambria"/>
              </a:rPr>
              <a:t>MASA</a:t>
            </a:r>
            <a:r>
              <a:rPr sz="2500" spc="-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DEPAN</a:t>
            </a:r>
            <a:r>
              <a:rPr sz="2500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2500" spc="-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80" dirty="0">
                <a:solidFill>
                  <a:srgbClr val="FFFFFF"/>
                </a:solidFill>
                <a:latin typeface="Cambria"/>
                <a:cs typeface="Cambria"/>
              </a:rPr>
              <a:t>TERARAH</a:t>
            </a:r>
            <a:endParaRPr sz="2500" dirty="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99773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9CDE2F-9C68-45C7-8A60-C86DDC816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661796"/>
            <a:ext cx="16535400" cy="8901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86194" y="976555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33368" y="939093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25091523-A785-442A-86F5-C1F58902F58A}"/>
              </a:ext>
            </a:extLst>
          </p:cNvPr>
          <p:cNvSpPr/>
          <p:nvPr/>
        </p:nvSpPr>
        <p:spPr>
          <a:xfrm>
            <a:off x="2113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ED3E64BA-2648-4627-8175-5D73FDB5FFDF}"/>
              </a:ext>
            </a:extLst>
          </p:cNvPr>
          <p:cNvSpPr/>
          <p:nvPr/>
        </p:nvSpPr>
        <p:spPr>
          <a:xfrm>
            <a:off x="7828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1">
            <a:extLst>
              <a:ext uri="{FF2B5EF4-FFF2-40B4-BE49-F238E27FC236}">
                <a16:creationId xmlns:a16="http://schemas.microsoft.com/office/drawing/2014/main" id="{E488BB7F-04E9-49B6-8A34-EBB7507C16E7}"/>
              </a:ext>
            </a:extLst>
          </p:cNvPr>
          <p:cNvSpPr/>
          <p:nvPr/>
        </p:nvSpPr>
        <p:spPr>
          <a:xfrm>
            <a:off x="10287000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42">
            <a:extLst>
              <a:ext uri="{FF2B5EF4-FFF2-40B4-BE49-F238E27FC236}">
                <a16:creationId xmlns:a16="http://schemas.microsoft.com/office/drawing/2014/main" id="{72CB57D0-60A6-4749-9AD3-4688E3144724}"/>
              </a:ext>
            </a:extLst>
          </p:cNvPr>
          <p:cNvSpPr/>
          <p:nvPr/>
        </p:nvSpPr>
        <p:spPr>
          <a:xfrm>
            <a:off x="15958675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1908FB-4F1B-4DBC-8B50-709937F09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14" y="661988"/>
            <a:ext cx="16858540" cy="896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779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86194" y="976555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33368" y="939093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25091523-A785-442A-86F5-C1F58902F58A}"/>
              </a:ext>
            </a:extLst>
          </p:cNvPr>
          <p:cNvSpPr/>
          <p:nvPr/>
        </p:nvSpPr>
        <p:spPr>
          <a:xfrm>
            <a:off x="2113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ED3E64BA-2648-4627-8175-5D73FDB5FFDF}"/>
              </a:ext>
            </a:extLst>
          </p:cNvPr>
          <p:cNvSpPr/>
          <p:nvPr/>
        </p:nvSpPr>
        <p:spPr>
          <a:xfrm>
            <a:off x="7828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1">
            <a:extLst>
              <a:ext uri="{FF2B5EF4-FFF2-40B4-BE49-F238E27FC236}">
                <a16:creationId xmlns:a16="http://schemas.microsoft.com/office/drawing/2014/main" id="{E488BB7F-04E9-49B6-8A34-EBB7507C16E7}"/>
              </a:ext>
            </a:extLst>
          </p:cNvPr>
          <p:cNvSpPr/>
          <p:nvPr/>
        </p:nvSpPr>
        <p:spPr>
          <a:xfrm>
            <a:off x="10287000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42">
            <a:extLst>
              <a:ext uri="{FF2B5EF4-FFF2-40B4-BE49-F238E27FC236}">
                <a16:creationId xmlns:a16="http://schemas.microsoft.com/office/drawing/2014/main" id="{72CB57D0-60A6-4749-9AD3-4688E3144724}"/>
              </a:ext>
            </a:extLst>
          </p:cNvPr>
          <p:cNvSpPr/>
          <p:nvPr/>
        </p:nvSpPr>
        <p:spPr>
          <a:xfrm>
            <a:off x="15958675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64E349A-98A5-4B88-A754-724BC42E4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1500"/>
            <a:ext cx="17068799" cy="896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05F7BC-47F6-44D0-A2EC-08667958D7A3}"/>
              </a:ext>
            </a:extLst>
          </p:cNvPr>
          <p:cNvSpPr/>
          <p:nvPr/>
        </p:nvSpPr>
        <p:spPr>
          <a:xfrm>
            <a:off x="2895600" y="9287254"/>
            <a:ext cx="3048000" cy="30995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32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28700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158390" y="9669840"/>
            <a:ext cx="11164465" cy="41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3790" marR="5080" indent="-1101725">
              <a:lnSpc>
                <a:spcPct val="114999"/>
              </a:lnSpc>
              <a:spcBef>
                <a:spcPts val="100"/>
              </a:spcBef>
            </a:pP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BEKERJA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DENGAN</a:t>
            </a:r>
            <a:r>
              <a:rPr sz="2500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500" spc="-40" dirty="0">
                <a:solidFill>
                  <a:srgbClr val="FFFFFF"/>
                </a:solidFill>
                <a:latin typeface="Cambria"/>
                <a:cs typeface="Cambria"/>
              </a:rPr>
              <a:t>SEPENUH HATI 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MEMBANGUN </a:t>
            </a:r>
            <a:r>
              <a:rPr sz="2500" spc="-20" dirty="0">
                <a:solidFill>
                  <a:srgbClr val="FFFFFF"/>
                </a:solidFill>
                <a:latin typeface="Cambria"/>
                <a:cs typeface="Cambria"/>
              </a:rPr>
              <a:t>MASA</a:t>
            </a:r>
            <a:r>
              <a:rPr sz="2500" spc="-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DEPAN</a:t>
            </a:r>
            <a:r>
              <a:rPr sz="2500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2500" spc="-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80" dirty="0">
                <a:solidFill>
                  <a:srgbClr val="FFFFFF"/>
                </a:solidFill>
                <a:latin typeface="Cambria"/>
                <a:cs typeface="Cambria"/>
              </a:rPr>
              <a:t>TERARAH</a:t>
            </a:r>
            <a:endParaRPr sz="2500" dirty="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99773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0BD835B1-9FF2-4893-BAD7-A18BAA2D10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879" y="193386"/>
            <a:ext cx="12409960" cy="1664613"/>
          </a:xfrm>
          <a:prstGeom prst="rect">
            <a:avLst/>
          </a:prstGeom>
        </p:spPr>
        <p:txBody>
          <a:bodyPr vert="horz" wrap="square" lIns="0" tIns="307394" rIns="0" bIns="0" rtlCol="0">
            <a:spAutoFit/>
          </a:bodyPr>
          <a:lstStyle/>
          <a:p>
            <a:pPr marL="3516313" indent="-2206625" algn="l">
              <a:lnSpc>
                <a:spcPct val="100000"/>
              </a:lnSpc>
              <a:spcBef>
                <a:spcPts val="100"/>
              </a:spcBef>
            </a:pP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A N G K A H -  L A N G K A H   P E N Y U S U N A N</a:t>
            </a:r>
            <a:b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O A L    </a:t>
            </a:r>
            <a:r>
              <a:rPr lang="en-US" sz="4400" spc="-6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T E R A S I  /   N U M E R A S I  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4F8B4032-8CEA-41B2-BA71-B0BA4617234A}"/>
              </a:ext>
            </a:extLst>
          </p:cNvPr>
          <p:cNvSpPr txBox="1"/>
          <p:nvPr/>
        </p:nvSpPr>
        <p:spPr>
          <a:xfrm>
            <a:off x="833495" y="1927821"/>
            <a:ext cx="7806193" cy="1451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5305" marR="5080" indent="-457200">
              <a:lnSpc>
                <a:spcPct val="116799"/>
              </a:lnSpc>
              <a:spcBef>
                <a:spcPts val="100"/>
              </a:spcBef>
              <a:buFont typeface="+mj-lt"/>
              <a:buAutoNum type="arabicPeriod"/>
              <a:tabLst>
                <a:tab pos="1307465" algn="l"/>
                <a:tab pos="2384425" algn="l"/>
                <a:tab pos="3282950" algn="l"/>
                <a:tab pos="4401820" algn="l"/>
                <a:tab pos="5852160" algn="l"/>
                <a:tab pos="7846059" algn="l"/>
              </a:tabLst>
            </a:pPr>
            <a:r>
              <a:rPr lang="en-US" sz="2400" spc="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MENGANALISIS  TUJUAN DAN CAPAIAN PEMBELAJARAN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 dirty="0">
              <a:latin typeface="Lucida Sans Unicode"/>
              <a:cs typeface="Lucida Sans Unicode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3E9D77F-7647-4351-806E-226FD8F90ED2}"/>
              </a:ext>
            </a:extLst>
          </p:cNvPr>
          <p:cNvGrpSpPr/>
          <p:nvPr/>
        </p:nvGrpSpPr>
        <p:grpSpPr>
          <a:xfrm>
            <a:off x="833495" y="3010212"/>
            <a:ext cx="2519305" cy="3291840"/>
            <a:chOff x="731520" y="2011680"/>
            <a:chExt cx="2788920" cy="3291840"/>
          </a:xfrm>
        </p:grpSpPr>
        <p:sp>
          <p:nvSpPr>
            <p:cNvPr id="31" name="Shape 6">
              <a:extLst>
                <a:ext uri="{FF2B5EF4-FFF2-40B4-BE49-F238E27FC236}">
                  <a16:creationId xmlns:a16="http://schemas.microsoft.com/office/drawing/2014/main" id="{1A1B0A75-7C5F-4370-B056-9AB1E9599D0A}"/>
                </a:ext>
              </a:extLst>
            </p:cNvPr>
            <p:cNvSpPr/>
            <p:nvPr/>
          </p:nvSpPr>
          <p:spPr>
            <a:xfrm>
              <a:off x="73152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Shape 7">
              <a:extLst>
                <a:ext uri="{FF2B5EF4-FFF2-40B4-BE49-F238E27FC236}">
                  <a16:creationId xmlns:a16="http://schemas.microsoft.com/office/drawing/2014/main" id="{C23447C5-E8B0-4426-A42A-580F47E85CCE}"/>
                </a:ext>
              </a:extLst>
            </p:cNvPr>
            <p:cNvSpPr/>
            <p:nvPr/>
          </p:nvSpPr>
          <p:spPr>
            <a:xfrm>
              <a:off x="175564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D26A7179-6EE4-43DB-A1C5-2204C7484494}"/>
                </a:ext>
              </a:extLst>
            </p:cNvPr>
            <p:cNvSpPr/>
            <p:nvPr/>
          </p:nvSpPr>
          <p:spPr>
            <a:xfrm>
              <a:off x="87782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1. Identifikasi CP/TP</a:t>
              </a:r>
              <a:endParaRPr lang="en-US" sz="1320" dirty="0"/>
            </a:p>
          </p:txBody>
        </p:sp>
        <p:sp>
          <p:nvSpPr>
            <p:cNvPr id="34" name="Text 10">
              <a:extLst>
                <a:ext uri="{FF2B5EF4-FFF2-40B4-BE49-F238E27FC236}">
                  <a16:creationId xmlns:a16="http://schemas.microsoft.com/office/drawing/2014/main" id="{3FD1679D-BEDF-4A0D-961B-4ACF9ADE3377}"/>
                </a:ext>
              </a:extLst>
            </p:cNvPr>
            <p:cNvSpPr/>
            <p:nvPr/>
          </p:nvSpPr>
          <p:spPr>
            <a:xfrm>
              <a:off x="89611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Tentukan capaian pembelajaran atau tujuan pembelajaran yang relevan dengan literasi.</a:t>
              </a:r>
              <a:endParaRPr lang="en-US" sz="113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8477F46-68FB-4506-B564-A365161B94FF}"/>
              </a:ext>
            </a:extLst>
          </p:cNvPr>
          <p:cNvGrpSpPr/>
          <p:nvPr/>
        </p:nvGrpSpPr>
        <p:grpSpPr>
          <a:xfrm>
            <a:off x="3742255" y="3025561"/>
            <a:ext cx="2273105" cy="3291840"/>
            <a:chOff x="4069080" y="2011680"/>
            <a:chExt cx="2788920" cy="3291840"/>
          </a:xfrm>
        </p:grpSpPr>
        <p:sp>
          <p:nvSpPr>
            <p:cNvPr id="37" name="Shape 11">
              <a:extLst>
                <a:ext uri="{FF2B5EF4-FFF2-40B4-BE49-F238E27FC236}">
                  <a16:creationId xmlns:a16="http://schemas.microsoft.com/office/drawing/2014/main" id="{ADC18881-CE2E-4C4D-BBD9-DD8D8E758D33}"/>
                </a:ext>
              </a:extLst>
            </p:cNvPr>
            <p:cNvSpPr/>
            <p:nvPr/>
          </p:nvSpPr>
          <p:spPr>
            <a:xfrm>
              <a:off x="406908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Shape 12">
              <a:extLst>
                <a:ext uri="{FF2B5EF4-FFF2-40B4-BE49-F238E27FC236}">
                  <a16:creationId xmlns:a16="http://schemas.microsoft.com/office/drawing/2014/main" id="{1506821F-7204-44DD-A96B-25E55BE2BB75}"/>
                </a:ext>
              </a:extLst>
            </p:cNvPr>
            <p:cNvSpPr/>
            <p:nvPr/>
          </p:nvSpPr>
          <p:spPr>
            <a:xfrm>
              <a:off x="509320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14">
              <a:extLst>
                <a:ext uri="{FF2B5EF4-FFF2-40B4-BE49-F238E27FC236}">
                  <a16:creationId xmlns:a16="http://schemas.microsoft.com/office/drawing/2014/main" id="{B9A51141-9165-419A-97F4-459A7A9462C1}"/>
                </a:ext>
              </a:extLst>
            </p:cNvPr>
            <p:cNvSpPr/>
            <p:nvPr/>
          </p:nvSpPr>
          <p:spPr>
            <a:xfrm>
              <a:off x="421538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2. Pilih kompetensi</a:t>
              </a:r>
              <a:endParaRPr lang="en-US" sz="1320" dirty="0"/>
            </a:p>
          </p:txBody>
        </p:sp>
        <p:sp>
          <p:nvSpPr>
            <p:cNvPr id="40" name="Text 15">
              <a:extLst>
                <a:ext uri="{FF2B5EF4-FFF2-40B4-BE49-F238E27FC236}">
                  <a16:creationId xmlns:a16="http://schemas.microsoft.com/office/drawing/2014/main" id="{AB0BD401-181E-4207-9EB9-4DB9F019613B}"/>
                </a:ext>
              </a:extLst>
            </p:cNvPr>
            <p:cNvSpPr/>
            <p:nvPr/>
          </p:nvSpPr>
          <p:spPr>
            <a:xfrm>
              <a:off x="423367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Fokus pada memahami ide pokok, inferensi, evaluasi, atau integrasi informasi.</a:t>
              </a:r>
              <a:endParaRPr lang="en-US" sz="113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8477F46-68FB-4506-B564-A365161B94FF}"/>
              </a:ext>
            </a:extLst>
          </p:cNvPr>
          <p:cNvGrpSpPr/>
          <p:nvPr/>
        </p:nvGrpSpPr>
        <p:grpSpPr>
          <a:xfrm>
            <a:off x="6325510" y="3009900"/>
            <a:ext cx="2462858" cy="3291840"/>
            <a:chOff x="4069080" y="2011680"/>
            <a:chExt cx="2788920" cy="3291840"/>
          </a:xfrm>
        </p:grpSpPr>
        <p:sp>
          <p:nvSpPr>
            <p:cNvPr id="45" name="Shape 11">
              <a:extLst>
                <a:ext uri="{FF2B5EF4-FFF2-40B4-BE49-F238E27FC236}">
                  <a16:creationId xmlns:a16="http://schemas.microsoft.com/office/drawing/2014/main" id="{287578E8-1752-460F-9D79-43FBE283737C}"/>
                </a:ext>
              </a:extLst>
            </p:cNvPr>
            <p:cNvSpPr/>
            <p:nvPr/>
          </p:nvSpPr>
          <p:spPr>
            <a:xfrm>
              <a:off x="406908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418B5630-706F-4000-897D-3C11CBD0A564}"/>
                </a:ext>
              </a:extLst>
            </p:cNvPr>
            <p:cNvSpPr/>
            <p:nvPr/>
          </p:nvSpPr>
          <p:spPr>
            <a:xfrm>
              <a:off x="509320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14">
              <a:extLst>
                <a:ext uri="{FF2B5EF4-FFF2-40B4-BE49-F238E27FC236}">
                  <a16:creationId xmlns:a16="http://schemas.microsoft.com/office/drawing/2014/main" id="{9F1E85D0-EC72-47EB-8393-D8A49860A589}"/>
                </a:ext>
              </a:extLst>
            </p:cNvPr>
            <p:cNvSpPr/>
            <p:nvPr/>
          </p:nvSpPr>
          <p:spPr>
            <a:xfrm>
              <a:off x="421538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2. Pilih kompetensi</a:t>
              </a:r>
              <a:endParaRPr lang="en-US" sz="1320" dirty="0"/>
            </a:p>
          </p:txBody>
        </p:sp>
        <p:sp>
          <p:nvSpPr>
            <p:cNvPr id="48" name="Text 15">
              <a:extLst>
                <a:ext uri="{FF2B5EF4-FFF2-40B4-BE49-F238E27FC236}">
                  <a16:creationId xmlns:a16="http://schemas.microsoft.com/office/drawing/2014/main" id="{47ACEDC7-3C4C-4D37-B89D-13D56CF3EF49}"/>
                </a:ext>
              </a:extLst>
            </p:cNvPr>
            <p:cNvSpPr/>
            <p:nvPr/>
          </p:nvSpPr>
          <p:spPr>
            <a:xfrm>
              <a:off x="423367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Fokus pada memahami ide pokok, inferensi, evaluasi, atau integrasi informasi.</a:t>
              </a:r>
              <a:endParaRPr lang="en-US" sz="1130" dirty="0"/>
            </a:p>
          </p:txBody>
        </p:sp>
      </p:grpSp>
      <p:sp>
        <p:nvSpPr>
          <p:cNvPr id="49" name="object 21">
            <a:extLst>
              <a:ext uri="{FF2B5EF4-FFF2-40B4-BE49-F238E27FC236}">
                <a16:creationId xmlns:a16="http://schemas.microsoft.com/office/drawing/2014/main" id="{8BC57FCC-84B3-4095-9780-7BC93D8C6643}"/>
              </a:ext>
            </a:extLst>
          </p:cNvPr>
          <p:cNvSpPr txBox="1"/>
          <p:nvPr/>
        </p:nvSpPr>
        <p:spPr>
          <a:xfrm>
            <a:off x="9982200" y="1963445"/>
            <a:ext cx="7806193" cy="10194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>
              <a:lnSpc>
                <a:spcPct val="116799"/>
              </a:lnSpc>
              <a:spcBef>
                <a:spcPts val="100"/>
              </a:spcBef>
              <a:tabLst>
                <a:tab pos="1307465" algn="l"/>
                <a:tab pos="2384425" algn="l"/>
                <a:tab pos="3282950" algn="l"/>
                <a:tab pos="4401820" algn="l"/>
                <a:tab pos="5852160" algn="l"/>
                <a:tab pos="7846059" algn="l"/>
              </a:tabLst>
            </a:pPr>
            <a:r>
              <a:rPr lang="en-US" sz="24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2. </a:t>
            </a:r>
            <a:r>
              <a:rPr lang="en-US" sz="2400" spc="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MENENTUKAN INDIKATOR  SOAL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50" name="Text 4">
            <a:extLst>
              <a:ext uri="{FF2B5EF4-FFF2-40B4-BE49-F238E27FC236}">
                <a16:creationId xmlns:a16="http://schemas.microsoft.com/office/drawing/2014/main" id="{057CF757-6ECE-416F-872F-FF6E931B5131}"/>
              </a:ext>
            </a:extLst>
          </p:cNvPr>
          <p:cNvSpPr/>
          <p:nvPr/>
        </p:nvSpPr>
        <p:spPr>
          <a:xfrm>
            <a:off x="10482459" y="2638360"/>
            <a:ext cx="7298487" cy="588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Indikator menjembatani kompetensi umum menjadi perilaku yang dapat diukur</a:t>
            </a:r>
            <a:r>
              <a:rPr lang="en-US" sz="11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150" dirty="0"/>
          </a:p>
        </p:txBody>
      </p:sp>
      <p:sp>
        <p:nvSpPr>
          <p:cNvPr id="52" name="Text 8">
            <a:extLst>
              <a:ext uri="{FF2B5EF4-FFF2-40B4-BE49-F238E27FC236}">
                <a16:creationId xmlns:a16="http://schemas.microsoft.com/office/drawing/2014/main" id="{7731FA2B-2CFE-46A2-BAEF-F533D666E7E7}"/>
              </a:ext>
            </a:extLst>
          </p:cNvPr>
          <p:cNvSpPr/>
          <p:nvPr/>
        </p:nvSpPr>
        <p:spPr>
          <a:xfrm>
            <a:off x="10430815" y="3629517"/>
            <a:ext cx="5543901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 yang harus ada dalam indikator?</a:t>
            </a:r>
            <a:endParaRPr lang="en-US" sz="25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9">
            <a:extLst>
              <a:ext uri="{FF2B5EF4-FFF2-40B4-BE49-F238E27FC236}">
                <a16:creationId xmlns:a16="http://schemas.microsoft.com/office/drawing/2014/main" id="{D47F73DA-6CBD-4C85-A891-2DEA9E573D56}"/>
              </a:ext>
            </a:extLst>
          </p:cNvPr>
          <p:cNvSpPr/>
          <p:nvPr/>
        </p:nvSpPr>
        <p:spPr>
          <a:xfrm>
            <a:off x="10430815" y="3877865"/>
            <a:ext cx="6752805" cy="2331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Subjek yang jelas: siswa</a:t>
            </a:r>
            <a:endParaRPr lang="en-US" sz="1550" dirty="0"/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Aksi yang terukur: mengidentifikasi, menyimpulkan, menilai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Objek yang diukur: ide pokok, data, argumen, makna kata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Kondisi atau konteks soal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11">
            <a:extLst>
              <a:ext uri="{FF2B5EF4-FFF2-40B4-BE49-F238E27FC236}">
                <a16:creationId xmlns:a16="http://schemas.microsoft.com/office/drawing/2014/main" id="{6C5505C8-3398-42FA-8DC2-0A0B25B0CEA1}"/>
              </a:ext>
            </a:extLst>
          </p:cNvPr>
          <p:cNvSpPr/>
          <p:nvPr/>
        </p:nvSpPr>
        <p:spPr>
          <a:xfrm>
            <a:off x="9829800" y="7088369"/>
            <a:ext cx="7740054" cy="146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17324D"/>
                </a:solidFill>
              </a:rPr>
              <a:t>Contoh indikator:</a:t>
            </a:r>
            <a:endParaRPr lang="en-US" sz="1150" dirty="0"/>
          </a:p>
          <a:p>
            <a:pPr marL="0" indent="0" algn="just">
              <a:buNone/>
            </a:pPr>
            <a:r>
              <a:rPr lang="en-US" sz="1150" dirty="0">
                <a:solidFill>
                  <a:srgbClr val="17324D"/>
                </a:solidFill>
              </a:rPr>
              <a:t>“</a:t>
            </a:r>
            <a:r>
              <a:rPr lang="en-US" sz="5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Diberikan teks argumentasi, siswa dapat menyimpulkan gagasan utama dan alasan pendukungnya.”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6FE7A1-1975-499D-BB90-22276A2EC6F1}"/>
              </a:ext>
            </a:extLst>
          </p:cNvPr>
          <p:cNvGrpSpPr/>
          <p:nvPr/>
        </p:nvGrpSpPr>
        <p:grpSpPr>
          <a:xfrm>
            <a:off x="833495" y="6490077"/>
            <a:ext cx="8290069" cy="3164102"/>
            <a:chOff x="833495" y="6490077"/>
            <a:chExt cx="8290069" cy="3164102"/>
          </a:xfrm>
        </p:grpSpPr>
        <p:sp>
          <p:nvSpPr>
            <p:cNvPr id="64" name="Shape 7">
              <a:extLst>
                <a:ext uri="{FF2B5EF4-FFF2-40B4-BE49-F238E27FC236}">
                  <a16:creationId xmlns:a16="http://schemas.microsoft.com/office/drawing/2014/main" id="{317CD647-55FF-44F6-B73A-5F7543E774C8}"/>
                </a:ext>
              </a:extLst>
            </p:cNvPr>
            <p:cNvSpPr/>
            <p:nvPr/>
          </p:nvSpPr>
          <p:spPr>
            <a:xfrm>
              <a:off x="833495" y="6490077"/>
              <a:ext cx="8290069" cy="3164102"/>
            </a:xfrm>
            <a:prstGeom prst="roundRect">
              <a:avLst>
                <a:gd name="adj" fmla="val 25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>
              <a:defPPr>
                <a:defRPr kern="0"/>
              </a:defPPr>
            </a:lstStyle>
            <a:p>
              <a:endParaRPr lang="en-US"/>
            </a:p>
          </p:txBody>
        </p:sp>
        <p:sp>
          <p:nvSpPr>
            <p:cNvPr id="65" name="Text 12">
              <a:extLst>
                <a:ext uri="{FF2B5EF4-FFF2-40B4-BE49-F238E27FC236}">
                  <a16:creationId xmlns:a16="http://schemas.microsoft.com/office/drawing/2014/main" id="{A825E53F-9AF9-47A6-8A93-D3E9933CF0AD}"/>
                </a:ext>
              </a:extLst>
            </p:cNvPr>
            <p:cNvSpPr/>
            <p:nvPr/>
          </p:nvSpPr>
          <p:spPr>
            <a:xfrm>
              <a:off x="1162239" y="6621915"/>
              <a:ext cx="4573831" cy="1647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kern="0"/>
              </a:defPPr>
            </a:lstStyle>
            <a:p>
              <a:pPr marL="0" indent="0">
                <a:buNone/>
              </a:pPr>
              <a:r>
                <a:rPr lang="en-US" sz="1330" b="1" dirty="0">
                  <a:solidFill>
                    <a:srgbClr val="2F5D8A"/>
                  </a:solidFill>
                </a:rPr>
                <a:t>Prinsip indikator yang baik</a:t>
              </a:r>
              <a:endParaRPr lang="en-US" sz="1330" dirty="0"/>
            </a:p>
          </p:txBody>
        </p:sp>
        <p:sp>
          <p:nvSpPr>
            <p:cNvPr id="66" name="Text 13">
              <a:extLst>
                <a:ext uri="{FF2B5EF4-FFF2-40B4-BE49-F238E27FC236}">
                  <a16:creationId xmlns:a16="http://schemas.microsoft.com/office/drawing/2014/main" id="{6CC82027-AD5E-460D-9A3B-B00C7A4C888B}"/>
                </a:ext>
              </a:extLst>
            </p:cNvPr>
            <p:cNvSpPr/>
            <p:nvPr/>
          </p:nvSpPr>
          <p:spPr>
            <a:xfrm>
              <a:off x="1162239" y="6865814"/>
              <a:ext cx="7146611" cy="1318376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t">
              <a:normAutofit/>
            </a:bodyPr>
            <a:lstStyle>
              <a:defPPr>
                <a:defRPr kern="0"/>
              </a:defPPr>
            </a:lstStyle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Spesifik dan tidak multitafsir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Sesuai level kelas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Dapat diturunkan menjadi butir soal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Mudah dipetakan ke kunci jawaban</a:t>
              </a:r>
              <a:endParaRPr lang="en-US" sz="1550" dirty="0"/>
            </a:p>
          </p:txBody>
        </p:sp>
        <p:sp>
          <p:nvSpPr>
            <p:cNvPr id="67" name="Shape 14">
              <a:extLst>
                <a:ext uri="{FF2B5EF4-FFF2-40B4-BE49-F238E27FC236}">
                  <a16:creationId xmlns:a16="http://schemas.microsoft.com/office/drawing/2014/main" id="{E7C4C7D8-2A3B-4596-A8A9-EB5640C5FFB1}"/>
                </a:ext>
              </a:extLst>
            </p:cNvPr>
            <p:cNvSpPr/>
            <p:nvPr/>
          </p:nvSpPr>
          <p:spPr>
            <a:xfrm>
              <a:off x="994900" y="8072128"/>
              <a:ext cx="7075145" cy="791026"/>
            </a:xfrm>
            <a:prstGeom prst="roundRect">
              <a:avLst>
                <a:gd name="adj" fmla="val 8333"/>
              </a:avLst>
            </a:prstGeom>
            <a:solidFill>
              <a:srgbClr val="FFF6F0"/>
            </a:solidFill>
            <a:ln w="12700">
              <a:solidFill>
                <a:srgbClr val="F0D8C8"/>
              </a:solidFill>
              <a:prstDash val="solid"/>
            </a:ln>
          </p:spPr>
          <p:txBody>
            <a:bodyPr/>
            <a:lstStyle>
              <a:defPPr>
                <a:defRPr kern="0"/>
              </a:defPPr>
            </a:lstStyle>
            <a:p>
              <a:endParaRPr lang="en-US"/>
            </a:p>
          </p:txBody>
        </p:sp>
        <p:sp>
          <p:nvSpPr>
            <p:cNvPr id="68" name="Text 15">
              <a:extLst>
                <a:ext uri="{FF2B5EF4-FFF2-40B4-BE49-F238E27FC236}">
                  <a16:creationId xmlns:a16="http://schemas.microsoft.com/office/drawing/2014/main" id="{EDAE0577-3BC4-45FF-9107-54840D3D6B1E}"/>
                </a:ext>
              </a:extLst>
            </p:cNvPr>
            <p:cNvSpPr/>
            <p:nvPr/>
          </p:nvSpPr>
          <p:spPr>
            <a:xfrm>
              <a:off x="1483836" y="8221150"/>
              <a:ext cx="6503416" cy="3823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defPPr>
                <a:defRPr kern="0"/>
              </a:defPPr>
            </a:lstStyle>
            <a:p>
              <a:pPr marL="0" indent="0" algn="ctr">
                <a:buNone/>
              </a:pPr>
              <a:r>
                <a:rPr lang="en-US" sz="1180" b="1" dirty="0">
                  <a:solidFill>
                    <a:srgbClr val="C96E3B"/>
                  </a:solidFill>
                </a:rPr>
                <a:t>Indikator yang baik akan membuat soal lebih objektif, konsisten, dan mudah dinilai.</a:t>
              </a:r>
              <a:endParaRPr lang="en-US" sz="1180" dirty="0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83281" y="1347538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8991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MENENTUKAN JENIS TEKS DAN STIMULUS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5DA74E2-14CD-4C28-9A7E-D30FC0C2FEED}"/>
              </a:ext>
            </a:extLst>
          </p:cNvPr>
          <p:cNvGrpSpPr/>
          <p:nvPr/>
        </p:nvGrpSpPr>
        <p:grpSpPr>
          <a:xfrm>
            <a:off x="522561" y="2926374"/>
            <a:ext cx="12398044" cy="6759834"/>
            <a:chOff x="731520" y="1728546"/>
            <a:chExt cx="10972800" cy="438912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8" name="Shape 6">
              <a:extLst>
                <a:ext uri="{FF2B5EF4-FFF2-40B4-BE49-F238E27FC236}">
                  <a16:creationId xmlns:a16="http://schemas.microsoft.com/office/drawing/2014/main" id="{6D1D584F-BB6D-48B5-970C-88600CCB1D73}"/>
                </a:ext>
              </a:extLst>
            </p:cNvPr>
            <p:cNvSpPr/>
            <p:nvPr/>
          </p:nvSpPr>
          <p:spPr>
            <a:xfrm>
              <a:off x="731520" y="1728546"/>
              <a:ext cx="10972800" cy="4389120"/>
            </a:xfrm>
            <a:prstGeom prst="roundRect">
              <a:avLst>
                <a:gd name="adj" fmla="val 2500"/>
              </a:avLst>
            </a:prstGeom>
            <a:grpFill/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7">
              <a:extLst>
                <a:ext uri="{FF2B5EF4-FFF2-40B4-BE49-F238E27FC236}">
                  <a16:creationId xmlns:a16="http://schemas.microsoft.com/office/drawing/2014/main" id="{976A5B59-40AC-49FE-90F9-A63B44CCDB7B}"/>
                </a:ext>
              </a:extLst>
            </p:cNvPr>
            <p:cNvSpPr/>
            <p:nvPr/>
          </p:nvSpPr>
          <p:spPr>
            <a:xfrm>
              <a:off x="960119" y="2029968"/>
              <a:ext cx="5116599" cy="210312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 err="1">
                  <a:solidFill>
                    <a:schemeClr val="accent2">
                      <a:lumMod val="75000"/>
                    </a:schemeClr>
                  </a:solidFill>
                </a:rPr>
                <a:t>Pilihan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Stimulus yang dapat digunakan</a:t>
              </a:r>
              <a:endParaRPr lang="en-US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Text 8">
              <a:extLst>
                <a:ext uri="{FF2B5EF4-FFF2-40B4-BE49-F238E27FC236}">
                  <a16:creationId xmlns:a16="http://schemas.microsoft.com/office/drawing/2014/main" id="{417A3F5B-3BBE-4BB7-A823-48D907DDBC6D}"/>
                </a:ext>
              </a:extLst>
            </p:cNvPr>
            <p:cNvSpPr/>
            <p:nvPr/>
          </p:nvSpPr>
          <p:spPr>
            <a:xfrm>
              <a:off x="960119" y="2395728"/>
              <a:ext cx="5212081" cy="333607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635" tIns="635" rIns="635" bIns="635" rtlCol="0" anchor="t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narasi: </a:t>
              </a:r>
              <a:r>
                <a:rPr lang="en-US" sz="3000" dirty="0" err="1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cerita</a:t>
              </a: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3000" dirty="0" err="1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pengalaman</a:t>
              </a: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, atau peristiwa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eksposisi: paparan informasi atau penjelasan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argumentasi: pendapat beserta alasan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Tabel, grafik, infografis, atau diagram</a:t>
              </a:r>
              <a:endParaRPr lang="en-US" sz="3000" dirty="0">
                <a:latin typeface="Bookman Old Style" panose="02050604050505020204" pitchFamily="18" charset="0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469A9D20-1FF3-4397-A90B-062DDAB980B0}"/>
                </a:ext>
              </a:extLst>
            </p:cNvPr>
            <p:cNvSpPr/>
            <p:nvPr/>
          </p:nvSpPr>
          <p:spPr>
            <a:xfrm>
              <a:off x="6413291" y="1922769"/>
              <a:ext cx="4992324" cy="2004968"/>
            </a:xfrm>
            <a:prstGeom prst="roundRect">
              <a:avLst>
                <a:gd name="adj" fmla="val 6250"/>
              </a:avLst>
            </a:prstGeom>
            <a:grpFill/>
            <a:ln w="12700">
              <a:solidFill>
                <a:schemeClr val="bg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 10">
              <a:extLst>
                <a:ext uri="{FF2B5EF4-FFF2-40B4-BE49-F238E27FC236}">
                  <a16:creationId xmlns:a16="http://schemas.microsoft.com/office/drawing/2014/main" id="{94B98C5F-1CBB-4A29-A37C-AE3849621571}"/>
                </a:ext>
              </a:extLst>
            </p:cNvPr>
            <p:cNvSpPr/>
            <p:nvPr/>
          </p:nvSpPr>
          <p:spPr>
            <a:xfrm>
              <a:off x="6574179" y="2083839"/>
              <a:ext cx="4297680" cy="1682826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Syarat stimulus yang baik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relevan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dengan kehidupan siswa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cukup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informasi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tidak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terlalu panjang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memancing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penalaran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Shape 11">
              <a:extLst>
                <a:ext uri="{FF2B5EF4-FFF2-40B4-BE49-F238E27FC236}">
                  <a16:creationId xmlns:a16="http://schemas.microsoft.com/office/drawing/2014/main" id="{4993C40D-1C4F-42A1-88FE-7D2AD6EB8EDA}"/>
                </a:ext>
              </a:extLst>
            </p:cNvPr>
            <p:cNvSpPr/>
            <p:nvPr/>
          </p:nvSpPr>
          <p:spPr>
            <a:xfrm>
              <a:off x="6432883" y="4125343"/>
              <a:ext cx="4972733" cy="1848131"/>
            </a:xfrm>
            <a:prstGeom prst="roundRect">
              <a:avLst>
                <a:gd name="adj" fmla="val 4167"/>
              </a:avLst>
            </a:prstGeom>
            <a:grpFill/>
            <a:ln w="12700">
              <a:solidFill>
                <a:schemeClr val="bg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12">
              <a:extLst>
                <a:ext uri="{FF2B5EF4-FFF2-40B4-BE49-F238E27FC236}">
                  <a16:creationId xmlns:a16="http://schemas.microsoft.com/office/drawing/2014/main" id="{ACE4B0DF-70EB-4550-918B-E0D2EA534083}"/>
                </a:ext>
              </a:extLst>
            </p:cNvPr>
            <p:cNvSpPr/>
            <p:nvPr/>
          </p:nvSpPr>
          <p:spPr>
            <a:xfrm>
              <a:off x="6512652" y="4286071"/>
              <a:ext cx="4399049" cy="242235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Langkah praktis memilih stimulus</a:t>
              </a:r>
              <a:endParaRPr lang="en-US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5" name="Text 13">
              <a:extLst>
                <a:ext uri="{FF2B5EF4-FFF2-40B4-BE49-F238E27FC236}">
                  <a16:creationId xmlns:a16="http://schemas.microsoft.com/office/drawing/2014/main" id="{4AF21817-AC5E-4B36-8C6E-222B962A33C4}"/>
                </a:ext>
              </a:extLst>
            </p:cNvPr>
            <p:cNvSpPr/>
            <p:nvPr/>
          </p:nvSpPr>
          <p:spPr>
            <a:xfrm>
              <a:off x="6587930" y="4650795"/>
              <a:ext cx="4389120" cy="1280160"/>
            </a:xfrm>
            <a:prstGeom prst="rect">
              <a:avLst/>
            </a:prstGeom>
            <a:grpFill/>
            <a:ln/>
          </p:spPr>
          <p:txBody>
            <a:bodyPr wrap="square" lIns="635" tIns="635" rIns="635" bIns="635" rtlCol="0" anchor="t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Pilih topik dekat dengan pengalaman siswa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Pastikan ada data/ide yang bisa dianalisis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Hindari teks yang terlalu sederhana atau terlalu teknis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Cek kembali keterpautan dengan indikator</a:t>
              </a:r>
              <a:endParaRPr lang="en-US" dirty="0"/>
            </a:p>
          </p:txBody>
        </p:sp>
      </p:grp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74235" y="17318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rgbClr val="667085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Stimulus adalah pusat bacaan yang menjadi dasar semua pertanyaan</a:t>
            </a:r>
            <a:r>
              <a:rPr lang="en-US" sz="11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83281" y="1347538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8991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MENETAPKAN LEVEL KOGNITIF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74235" y="17318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Level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kognitif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menentukan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jenis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proses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berpikir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yang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diharapkan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dari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siswa</a:t>
            </a:r>
            <a:endParaRPr lang="en-US" sz="115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03AFF9-BEE6-4E88-BF0C-955EF945AAD4}"/>
              </a:ext>
            </a:extLst>
          </p:cNvPr>
          <p:cNvGrpSpPr/>
          <p:nvPr/>
        </p:nvGrpSpPr>
        <p:grpSpPr>
          <a:xfrm>
            <a:off x="709531" y="3340794"/>
            <a:ext cx="3252869" cy="4300006"/>
            <a:chOff x="804608" y="2209021"/>
            <a:chExt cx="2743200" cy="3429000"/>
          </a:xfrm>
        </p:grpSpPr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08EC8911-AD61-4921-BEBF-B48B89B5AD23}"/>
                </a:ext>
              </a:extLst>
            </p:cNvPr>
            <p:cNvSpPr/>
            <p:nvPr/>
          </p:nvSpPr>
          <p:spPr>
            <a:xfrm>
              <a:off x="804608" y="2209021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5B1565F8-B80B-489E-B436-1CE754D8899B}"/>
                </a:ext>
              </a:extLst>
            </p:cNvPr>
            <p:cNvSpPr/>
            <p:nvPr/>
          </p:nvSpPr>
          <p:spPr>
            <a:xfrm>
              <a:off x="1097280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8">
              <a:extLst>
                <a:ext uri="{FF2B5EF4-FFF2-40B4-BE49-F238E27FC236}">
                  <a16:creationId xmlns:a16="http://schemas.microsoft.com/office/drawing/2014/main" id="{64450F18-1303-41E5-A74C-170A4C89163A}"/>
                </a:ext>
              </a:extLst>
            </p:cNvPr>
            <p:cNvSpPr/>
            <p:nvPr/>
          </p:nvSpPr>
          <p:spPr>
            <a:xfrm>
              <a:off x="1097280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EFEKTIF</a:t>
              </a:r>
              <a:endParaRPr lang="en-US" sz="1200" dirty="0"/>
            </a:p>
          </p:txBody>
        </p:sp>
        <p:sp>
          <p:nvSpPr>
            <p:cNvPr id="32" name="Text 9">
              <a:extLst>
                <a:ext uri="{FF2B5EF4-FFF2-40B4-BE49-F238E27FC236}">
                  <a16:creationId xmlns:a16="http://schemas.microsoft.com/office/drawing/2014/main" id="{FA92A891-5B4B-48B2-A211-488E6ED6AE7D}"/>
                </a:ext>
              </a:extLst>
            </p:cNvPr>
            <p:cNvSpPr/>
            <p:nvPr/>
          </p:nvSpPr>
          <p:spPr>
            <a:xfrm>
              <a:off x="1143000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LOTS</a:t>
              </a:r>
              <a:endParaRPr lang="en-US" sz="1800" dirty="0"/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770A5E57-871C-4636-AC71-4F4AAAE66370}"/>
                </a:ext>
              </a:extLst>
            </p:cNvPr>
            <p:cNvSpPr/>
            <p:nvPr/>
          </p:nvSpPr>
          <p:spPr>
            <a:xfrm>
              <a:off x="987552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Mengambil informasi langsung, mengenali fakta, atau menemukan ide eksplisit.</a:t>
              </a:r>
              <a:endParaRPr lang="en-US" sz="118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23186-4042-4D86-BE05-913E73EED519}"/>
              </a:ext>
            </a:extLst>
          </p:cNvPr>
          <p:cNvGrpSpPr/>
          <p:nvPr/>
        </p:nvGrpSpPr>
        <p:grpSpPr>
          <a:xfrm>
            <a:off x="4267200" y="3340793"/>
            <a:ext cx="3435698" cy="4300007"/>
            <a:chOff x="4187952" y="2103120"/>
            <a:chExt cx="2743200" cy="3429000"/>
          </a:xfrm>
        </p:grpSpPr>
        <p:sp>
          <p:nvSpPr>
            <p:cNvPr id="48" name="Shape 11">
              <a:extLst>
                <a:ext uri="{FF2B5EF4-FFF2-40B4-BE49-F238E27FC236}">
                  <a16:creationId xmlns:a16="http://schemas.microsoft.com/office/drawing/2014/main" id="{C69F4FD9-C59A-4935-A15C-A075F96BF8B3}"/>
                </a:ext>
              </a:extLst>
            </p:cNvPr>
            <p:cNvSpPr/>
            <p:nvPr/>
          </p:nvSpPr>
          <p:spPr>
            <a:xfrm>
              <a:off x="4187952" y="2103120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Shape 12">
              <a:extLst>
                <a:ext uri="{FF2B5EF4-FFF2-40B4-BE49-F238E27FC236}">
                  <a16:creationId xmlns:a16="http://schemas.microsoft.com/office/drawing/2014/main" id="{F8946F68-D7A1-457A-8B15-A71F42968F1F}"/>
                </a:ext>
              </a:extLst>
            </p:cNvPr>
            <p:cNvSpPr/>
            <p:nvPr/>
          </p:nvSpPr>
          <p:spPr>
            <a:xfrm>
              <a:off x="4507992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13">
              <a:extLst>
                <a:ext uri="{FF2B5EF4-FFF2-40B4-BE49-F238E27FC236}">
                  <a16:creationId xmlns:a16="http://schemas.microsoft.com/office/drawing/2014/main" id="{7D49D688-0948-46D1-B41C-DE0D02378E92}"/>
                </a:ext>
              </a:extLst>
            </p:cNvPr>
            <p:cNvSpPr/>
            <p:nvPr/>
          </p:nvSpPr>
          <p:spPr>
            <a:xfrm>
              <a:off x="4507992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ANALISIS</a:t>
              </a:r>
              <a:endParaRPr lang="en-US" sz="1200" dirty="0"/>
            </a:p>
          </p:txBody>
        </p:sp>
        <p:sp>
          <p:nvSpPr>
            <p:cNvPr id="51" name="Text 14">
              <a:extLst>
                <a:ext uri="{FF2B5EF4-FFF2-40B4-BE49-F238E27FC236}">
                  <a16:creationId xmlns:a16="http://schemas.microsoft.com/office/drawing/2014/main" id="{762C0EE0-F79B-479A-9C2E-AEEBB7993B13}"/>
                </a:ext>
              </a:extLst>
            </p:cNvPr>
            <p:cNvSpPr/>
            <p:nvPr/>
          </p:nvSpPr>
          <p:spPr>
            <a:xfrm>
              <a:off x="4553712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MOTS</a:t>
              </a:r>
              <a:endParaRPr lang="en-US" sz="1800" dirty="0"/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0C646ADA-51D1-4092-8965-699315FCB7DC}"/>
                </a:ext>
              </a:extLst>
            </p:cNvPr>
            <p:cNvSpPr/>
            <p:nvPr/>
          </p:nvSpPr>
          <p:spPr>
            <a:xfrm>
              <a:off x="4398264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Menghubungkan informasi, membandingkan data, atau menerapkan konsep pada konteks baru.</a:t>
              </a:r>
              <a:endParaRPr lang="en-US" sz="118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25C7F4F-44C8-4233-8B1E-EFF0C8E0DAD5}"/>
              </a:ext>
            </a:extLst>
          </p:cNvPr>
          <p:cNvGrpSpPr/>
          <p:nvPr/>
        </p:nvGrpSpPr>
        <p:grpSpPr>
          <a:xfrm>
            <a:off x="8087218" y="3340793"/>
            <a:ext cx="3252869" cy="4300006"/>
            <a:chOff x="7598664" y="2103120"/>
            <a:chExt cx="2743200" cy="3429000"/>
          </a:xfrm>
        </p:grpSpPr>
        <p:sp>
          <p:nvSpPr>
            <p:cNvPr id="54" name="Shape 16">
              <a:extLst>
                <a:ext uri="{FF2B5EF4-FFF2-40B4-BE49-F238E27FC236}">
                  <a16:creationId xmlns:a16="http://schemas.microsoft.com/office/drawing/2014/main" id="{AF391057-4642-4D0B-AB34-C5C77C1E6415}"/>
                </a:ext>
              </a:extLst>
            </p:cNvPr>
            <p:cNvSpPr/>
            <p:nvPr/>
          </p:nvSpPr>
          <p:spPr>
            <a:xfrm>
              <a:off x="7598664" y="2103120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Shape 17">
              <a:extLst>
                <a:ext uri="{FF2B5EF4-FFF2-40B4-BE49-F238E27FC236}">
                  <a16:creationId xmlns:a16="http://schemas.microsoft.com/office/drawing/2014/main" id="{27E20295-E84D-4A2E-9895-D8A15350C9BD}"/>
                </a:ext>
              </a:extLst>
            </p:cNvPr>
            <p:cNvSpPr/>
            <p:nvPr/>
          </p:nvSpPr>
          <p:spPr>
            <a:xfrm>
              <a:off x="7918704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156FA277-C817-4C9E-B4CF-CF3DDD4D49FE}"/>
                </a:ext>
              </a:extLst>
            </p:cNvPr>
            <p:cNvSpPr/>
            <p:nvPr/>
          </p:nvSpPr>
          <p:spPr>
            <a:xfrm>
              <a:off x="7918704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EVALUASI</a:t>
              </a:r>
              <a:endParaRPr lang="en-US" sz="1200" dirty="0"/>
            </a:p>
          </p:txBody>
        </p:sp>
        <p:sp>
          <p:nvSpPr>
            <p:cNvPr id="57" name="Text 19">
              <a:extLst>
                <a:ext uri="{FF2B5EF4-FFF2-40B4-BE49-F238E27FC236}">
                  <a16:creationId xmlns:a16="http://schemas.microsoft.com/office/drawing/2014/main" id="{FDA5C395-3649-48D9-AA5C-B268C912D8C5}"/>
                </a:ext>
              </a:extLst>
            </p:cNvPr>
            <p:cNvSpPr/>
            <p:nvPr/>
          </p:nvSpPr>
          <p:spPr>
            <a:xfrm>
              <a:off x="7964424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HOTS</a:t>
              </a:r>
              <a:endParaRPr lang="en-US" sz="1800" dirty="0"/>
            </a:p>
          </p:txBody>
        </p:sp>
        <p:sp>
          <p:nvSpPr>
            <p:cNvPr id="58" name="Text 20">
              <a:extLst>
                <a:ext uri="{FF2B5EF4-FFF2-40B4-BE49-F238E27FC236}">
                  <a16:creationId xmlns:a16="http://schemas.microsoft.com/office/drawing/2014/main" id="{7A6E9259-98A8-4410-87A8-8969CF1F90F9}"/>
                </a:ext>
              </a:extLst>
            </p:cNvPr>
            <p:cNvSpPr/>
            <p:nvPr/>
          </p:nvSpPr>
          <p:spPr>
            <a:xfrm>
              <a:off x="7808976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Menilai argumen, menyimpulkan, atau memberi alasan atas pilihan jawaban.</a:t>
              </a:r>
              <a:endParaRPr lang="en-US" sz="1180" dirty="0"/>
            </a:p>
          </p:txBody>
        </p:sp>
      </p:grpSp>
      <p:sp>
        <p:nvSpPr>
          <p:cNvPr id="61" name="Shape 21">
            <a:extLst>
              <a:ext uri="{FF2B5EF4-FFF2-40B4-BE49-F238E27FC236}">
                <a16:creationId xmlns:a16="http://schemas.microsoft.com/office/drawing/2014/main" id="{409DB879-4BBC-4E1F-A930-0233F412AE81}"/>
              </a:ext>
            </a:extLst>
          </p:cNvPr>
          <p:cNvSpPr/>
          <p:nvPr/>
        </p:nvSpPr>
        <p:spPr>
          <a:xfrm>
            <a:off x="777646" y="7995668"/>
            <a:ext cx="10728554" cy="914400"/>
          </a:xfrm>
          <a:prstGeom prst="roundRect">
            <a:avLst>
              <a:gd name="adj" fmla="val 18182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DB6E0994-F187-49B3-8208-65A01CCBC467}"/>
              </a:ext>
            </a:extLst>
          </p:cNvPr>
          <p:cNvSpPr/>
          <p:nvPr/>
        </p:nvSpPr>
        <p:spPr>
          <a:xfrm>
            <a:off x="960526" y="8302404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C96E3B"/>
                </a:solidFill>
              </a:rPr>
              <a:t>Untuk soal literasi SMA, seimbangkan level pemahaman, analisis, dan evaluasi agar siswa tidak hanya mencari jawaban literal.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397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MENULIS BUTIR SOAL YANG JELAS DAN TERUKUR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5800" y="1731800"/>
            <a:ext cx="1134156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Butir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harus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langsung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mengacu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pada stimulus dan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indikator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.</a:t>
            </a:r>
            <a:endParaRPr lang="en-US" sz="3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1516D7A4-8133-4249-8B44-93921549E440}"/>
              </a:ext>
            </a:extLst>
          </p:cNvPr>
          <p:cNvSpPr/>
          <p:nvPr/>
        </p:nvSpPr>
        <p:spPr>
          <a:xfrm>
            <a:off x="646846" y="3027856"/>
            <a:ext cx="5982554" cy="5882212"/>
          </a:xfrm>
          <a:prstGeom prst="roundRect">
            <a:avLst>
              <a:gd name="adj" fmla="val 2500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5C898FC8-0C67-4099-852F-8AA5EC01747C}"/>
              </a:ext>
            </a:extLst>
          </p:cNvPr>
          <p:cNvSpPr/>
          <p:nvPr/>
        </p:nvSpPr>
        <p:spPr>
          <a:xfrm>
            <a:off x="857158" y="321073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Prinsip penulisan butir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FA8CBED3-9F27-40D0-AB60-6BD631EB0825}"/>
              </a:ext>
            </a:extLst>
          </p:cNvPr>
          <p:cNvSpPr/>
          <p:nvPr/>
        </p:nvSpPr>
        <p:spPr>
          <a:xfrm>
            <a:off x="857158" y="3530776"/>
            <a:ext cx="5619842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Gunakan bahasa yang sederhana dan lugas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Hindari pertanyaan ganda yang membingungkan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Satu butir soal fokus pada satu kemampuan utama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Gunakan kata kerja operasional yang tepat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833CD420-DB84-411D-9E8E-E8D378153CED}"/>
              </a:ext>
            </a:extLst>
          </p:cNvPr>
          <p:cNvSpPr/>
          <p:nvPr/>
        </p:nvSpPr>
        <p:spPr>
          <a:xfrm>
            <a:off x="753861" y="6733559"/>
            <a:ext cx="5692994" cy="1234440"/>
          </a:xfrm>
          <a:prstGeom prst="roundRect">
            <a:avLst>
              <a:gd name="adj" fmla="val 740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0">
            <a:extLst>
              <a:ext uri="{FF2B5EF4-FFF2-40B4-BE49-F238E27FC236}">
                <a16:creationId xmlns:a16="http://schemas.microsoft.com/office/drawing/2014/main" id="{403E9451-93FD-489B-B572-8C866D71222D}"/>
              </a:ext>
            </a:extLst>
          </p:cNvPr>
          <p:cNvSpPr/>
          <p:nvPr/>
        </p:nvSpPr>
        <p:spPr>
          <a:xfrm>
            <a:off x="1055492" y="6948443"/>
            <a:ext cx="530109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17324D"/>
                </a:solidFill>
              </a:rPr>
              <a:t>Contoh bentuk pertanyaan: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7324D"/>
                </a:solidFill>
              </a:rPr>
              <a:t>“Berdasarkan teks, simpulkan alasan utama penulis menyampaikan pendapat tersebut</a:t>
            </a:r>
            <a:r>
              <a:rPr lang="en-US" sz="1160" dirty="0">
                <a:solidFill>
                  <a:srgbClr val="17324D"/>
                </a:solidFill>
              </a:rPr>
              <a:t>.”</a:t>
            </a:r>
            <a:endParaRPr lang="en-US" sz="1160" dirty="0"/>
          </a:p>
        </p:txBody>
      </p:sp>
      <p:sp>
        <p:nvSpPr>
          <p:cNvPr id="44" name="Shape 11">
            <a:extLst>
              <a:ext uri="{FF2B5EF4-FFF2-40B4-BE49-F238E27FC236}">
                <a16:creationId xmlns:a16="http://schemas.microsoft.com/office/drawing/2014/main" id="{327CD366-F44E-4211-9AC3-F324F2025B5C}"/>
              </a:ext>
            </a:extLst>
          </p:cNvPr>
          <p:cNvSpPr/>
          <p:nvPr/>
        </p:nvSpPr>
        <p:spPr>
          <a:xfrm>
            <a:off x="6879774" y="3027856"/>
            <a:ext cx="5999037" cy="5882212"/>
          </a:xfrm>
          <a:prstGeom prst="roundRect">
            <a:avLst>
              <a:gd name="adj" fmla="val 2500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CA9EA9B1-D93E-4A96-A742-C586F8B8EB80}"/>
              </a:ext>
            </a:extLst>
          </p:cNvPr>
          <p:cNvSpPr/>
          <p:nvPr/>
        </p:nvSpPr>
        <p:spPr>
          <a:xfrm>
            <a:off x="7187239" y="3296134"/>
            <a:ext cx="2940704" cy="298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Yang perlu dihindari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59" name="Text 13">
            <a:extLst>
              <a:ext uri="{FF2B5EF4-FFF2-40B4-BE49-F238E27FC236}">
                <a16:creationId xmlns:a16="http://schemas.microsoft.com/office/drawing/2014/main" id="{C8EDA453-0E5F-4AED-9936-412EF49D3580}"/>
              </a:ext>
            </a:extLst>
          </p:cNvPr>
          <p:cNvSpPr/>
          <p:nvPr/>
        </p:nvSpPr>
        <p:spPr>
          <a:xfrm>
            <a:off x="7187239" y="3616174"/>
            <a:ext cx="5293268" cy="275060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Kalimat terlalu panjang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Istilah yang belum dipelajari siswa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Petunjuk yang tidak lengkap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 yang jawabannya bisa ditebak tanpa membaca teks</a:t>
            </a:r>
            <a:endParaRPr lang="en-US" sz="2600" dirty="0">
              <a:latin typeface="Bookman Old Style" panose="02050604050505020204" pitchFamily="18" charset="0"/>
            </a:endParaRPr>
          </a:p>
        </p:txBody>
      </p:sp>
      <p:sp>
        <p:nvSpPr>
          <p:cNvPr id="60" name="Shape 14">
            <a:extLst>
              <a:ext uri="{FF2B5EF4-FFF2-40B4-BE49-F238E27FC236}">
                <a16:creationId xmlns:a16="http://schemas.microsoft.com/office/drawing/2014/main" id="{12EFB392-F114-4FFF-8146-267DB0AE6260}"/>
              </a:ext>
            </a:extLst>
          </p:cNvPr>
          <p:cNvSpPr/>
          <p:nvPr/>
        </p:nvSpPr>
        <p:spPr>
          <a:xfrm>
            <a:off x="7111507" y="6748438"/>
            <a:ext cx="5537693" cy="1219562"/>
          </a:xfrm>
          <a:prstGeom prst="roundRect">
            <a:avLst>
              <a:gd name="adj" fmla="val 7407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15">
            <a:extLst>
              <a:ext uri="{FF2B5EF4-FFF2-40B4-BE49-F238E27FC236}">
                <a16:creationId xmlns:a16="http://schemas.microsoft.com/office/drawing/2014/main" id="{2C2CAA50-5353-46E2-A372-92C53EEB2B93}"/>
              </a:ext>
            </a:extLst>
          </p:cNvPr>
          <p:cNvSpPr/>
          <p:nvPr/>
        </p:nvSpPr>
        <p:spPr>
          <a:xfrm>
            <a:off x="7297122" y="6716570"/>
            <a:ext cx="4916858" cy="1170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C96E3B"/>
                </a:solidFill>
                <a:latin typeface="Sitka Banner Semibold" pitchFamily="2" charset="0"/>
              </a:rPr>
              <a:t>Butir yang baik membuat siswa membaca, berpikir, lalu menjelaskan alasannya.</a:t>
            </a:r>
            <a:endParaRPr lang="en-US" sz="20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9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MENYUSUN OBSI JAWABAN ATAU RUBRIK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5800" y="1731800"/>
            <a:ext cx="11341565" cy="55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Tahap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ini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bergantung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pada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bentuk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yang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digunakan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600" dirty="0">
              <a:latin typeface="Sitka Banner Semibold" pitchFamily="2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F9DD98AA-0703-4AB9-A67E-5CE8EA7F78AB}"/>
              </a:ext>
            </a:extLst>
          </p:cNvPr>
          <p:cNvSpPr/>
          <p:nvPr/>
        </p:nvSpPr>
        <p:spPr>
          <a:xfrm>
            <a:off x="557787" y="2628900"/>
            <a:ext cx="5440680" cy="4454288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953B7BF0-B5AC-47FF-A7CA-F5593755847A}"/>
              </a:ext>
            </a:extLst>
          </p:cNvPr>
          <p:cNvSpPr/>
          <p:nvPr/>
        </p:nvSpPr>
        <p:spPr>
          <a:xfrm>
            <a:off x="765054" y="2941544"/>
            <a:ext cx="3300984" cy="14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Jika soal pilihan ganda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2607CC78-0A42-401B-8583-0247A0B08FEA}"/>
              </a:ext>
            </a:extLst>
          </p:cNvPr>
          <p:cNvSpPr/>
          <p:nvPr/>
        </p:nvSpPr>
        <p:spPr>
          <a:xfrm>
            <a:off x="765054" y="3325138"/>
            <a:ext cx="5026146" cy="357096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Hanya satu jawaban benar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Distraktor harus logis dan berfungsi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Tidak ada petunjuk yang terlalu mudah ditebak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Pastikan semua opsi sepadan secara bahasa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9ED13B58-FA36-4FAF-B1C1-88F541F46A45}"/>
              </a:ext>
            </a:extLst>
          </p:cNvPr>
          <p:cNvSpPr/>
          <p:nvPr/>
        </p:nvSpPr>
        <p:spPr>
          <a:xfrm>
            <a:off x="6364037" y="2649030"/>
            <a:ext cx="5399534" cy="4389120"/>
          </a:xfrm>
          <a:prstGeom prst="roundRect">
            <a:avLst>
              <a:gd name="adj" fmla="val 250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6432D092-7F00-4D2A-9E20-21425CA33139}"/>
              </a:ext>
            </a:extLst>
          </p:cNvPr>
          <p:cNvSpPr/>
          <p:nvPr/>
        </p:nvSpPr>
        <p:spPr>
          <a:xfrm>
            <a:off x="6931151" y="3083880"/>
            <a:ext cx="3197189" cy="241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Jika soal uraian</a:t>
            </a:r>
            <a:endParaRPr lang="en-US" sz="2500" dirty="0">
              <a:latin typeface="Bookman Old Style" panose="02050604050505020204" pitchFamily="18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86FBFFAC-B5AC-4F90-A73A-C0D5DA254811}"/>
              </a:ext>
            </a:extLst>
          </p:cNvPr>
          <p:cNvSpPr/>
          <p:nvPr/>
        </p:nvSpPr>
        <p:spPr>
          <a:xfrm>
            <a:off x="6931152" y="3451860"/>
            <a:ext cx="41148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Siapkan rubrik penskoran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Tentukan aspek isi, penalaran, dan ketepatan jawaban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Berikan bobot yang jelas untuk tiap unsur jawaban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Sediakan contoh jawaban ideal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6919D09B-C6D6-49FF-8314-42FA0F73F956}"/>
              </a:ext>
            </a:extLst>
          </p:cNvPr>
          <p:cNvSpPr/>
          <p:nvPr/>
        </p:nvSpPr>
        <p:spPr>
          <a:xfrm>
            <a:off x="557788" y="7473751"/>
            <a:ext cx="11205784" cy="121607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96E3B"/>
                </a:solidFill>
                <a:latin typeface="Sitka Banner Semibold" pitchFamily="2" charset="0"/>
              </a:rPr>
              <a:t>Tujuan tahap ini adalah menjaga objektivitas penilaian dan memudahkan guru saat mengoreksi hasil siswa.</a:t>
            </a:r>
            <a:endParaRPr lang="en-US" sz="28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MENYUSUN KUNCI JAWABAN DAN PEMBAHASAN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00608" y="2036593"/>
            <a:ext cx="11341565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Kunci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pembahasan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membantu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memastikan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penilaian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konsisten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transparan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.</a:t>
            </a:r>
            <a:endParaRPr lang="en-US" sz="30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600" dirty="0">
              <a:latin typeface="Sitka Banner Semibold" pitchFamily="2" charset="0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3D5B96FB-52C1-4D85-8895-CBBD2A4A5A35}"/>
              </a:ext>
            </a:extLst>
          </p:cNvPr>
          <p:cNvSpPr/>
          <p:nvPr/>
        </p:nvSpPr>
        <p:spPr>
          <a:xfrm>
            <a:off x="774516" y="316399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b="1" dirty="0">
                <a:solidFill>
                  <a:schemeClr val="bg1"/>
                </a:solidFill>
                <a:latin typeface="Sitka Banner Semibold" pitchFamily="2" charset="0"/>
              </a:rPr>
              <a:t>Kunci jawaban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1D0730F-A325-424A-BBDD-39DD6D1BBAAE}"/>
              </a:ext>
            </a:extLst>
          </p:cNvPr>
          <p:cNvSpPr/>
          <p:nvPr/>
        </p:nvSpPr>
        <p:spPr>
          <a:xfrm>
            <a:off x="764878" y="3665531"/>
            <a:ext cx="3862151" cy="43581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Jawaban benar ditetapkan </a:t>
            </a:r>
            <a:r>
              <a:rPr lang="en-US" sz="2800" dirty="0" err="1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sejak</a:t>
            </a: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awal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Mengacu langsung pada stimulus</a:t>
            </a:r>
          </a:p>
          <a:p>
            <a:pPr algn="just">
              <a:buSzPct val="100000"/>
            </a:pP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Tidak menimbulkan multiinterpretasi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066462C0-1E7C-4F59-B9B0-E48DF4A25F2C}"/>
              </a:ext>
            </a:extLst>
          </p:cNvPr>
          <p:cNvSpPr/>
          <p:nvPr/>
        </p:nvSpPr>
        <p:spPr>
          <a:xfrm>
            <a:off x="4992271" y="3173856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500" b="1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</a:rPr>
              <a:t>Pembahasan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6888D049-6208-4B42-BCED-6397792C6312}"/>
              </a:ext>
            </a:extLst>
          </p:cNvPr>
          <p:cNvSpPr/>
          <p:nvPr/>
        </p:nvSpPr>
        <p:spPr>
          <a:xfrm>
            <a:off x="4932934" y="3665531"/>
            <a:ext cx="3858768" cy="435818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Menjelaskan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alasan</a:t>
            </a: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jawaban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Menunjukkan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langkah</a:t>
            </a: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berpikir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Membantu siswa belajar dari kesalahan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5317A901-15CE-458F-8C37-543C84F16B9B}"/>
              </a:ext>
            </a:extLst>
          </p:cNvPr>
          <p:cNvSpPr/>
          <p:nvPr/>
        </p:nvSpPr>
        <p:spPr>
          <a:xfrm>
            <a:off x="9073800" y="3249549"/>
            <a:ext cx="2070448" cy="1871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itka Banner Semibold" pitchFamily="2" charset="0"/>
              </a:rPr>
              <a:t>Manfaat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Sitka Banner Semibold" pitchFamily="2" charset="0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80C5A87F-F1C5-4B1D-A595-0FCEFD11B53E}"/>
              </a:ext>
            </a:extLst>
          </p:cNvPr>
          <p:cNvSpPr/>
          <p:nvPr/>
        </p:nvSpPr>
        <p:spPr>
          <a:xfrm>
            <a:off x="8965756" y="3687108"/>
            <a:ext cx="3858768" cy="436168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123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Memudahkan koreksi</a:t>
            </a:r>
            <a:endParaRPr lang="en-US" sz="1230" dirty="0"/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Meningkatkan </a:t>
            </a:r>
            <a:r>
              <a:rPr lang="en-US" sz="25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akurasi</a:t>
            </a: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skor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Mendukung umpan balik yang bermakna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0C759E9A-7B99-4B02-A7DA-49BC93787717}"/>
              </a:ext>
            </a:extLst>
          </p:cNvPr>
          <p:cNvSpPr/>
          <p:nvPr/>
        </p:nvSpPr>
        <p:spPr>
          <a:xfrm>
            <a:off x="4251960" y="5052060"/>
            <a:ext cx="9784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80" dirty="0">
                <a:solidFill>
                  <a:srgbClr val="17324D"/>
                </a:solidFill>
              </a:rPr>
              <a:t>Pembahasan yang baik tidak hanya memberi jawaban benar, tetapi juga menunjukkan alasan mengapa jawaban itu benar.</a:t>
            </a:r>
            <a:endParaRPr lang="en-US" sz="1080" dirty="0"/>
          </a:p>
        </p:txBody>
      </p:sp>
      <p:sp>
        <p:nvSpPr>
          <p:cNvPr id="44" name="Shape 16">
            <a:extLst>
              <a:ext uri="{FF2B5EF4-FFF2-40B4-BE49-F238E27FC236}">
                <a16:creationId xmlns:a16="http://schemas.microsoft.com/office/drawing/2014/main" id="{69516C0A-1198-4ADC-9731-1FB2EBC42671}"/>
              </a:ext>
            </a:extLst>
          </p:cNvPr>
          <p:cNvSpPr/>
          <p:nvPr/>
        </p:nvSpPr>
        <p:spPr>
          <a:xfrm>
            <a:off x="700608" y="8485806"/>
            <a:ext cx="12148561" cy="1206662"/>
          </a:xfrm>
          <a:prstGeom prst="roundRect">
            <a:avLst>
              <a:gd name="adj" fmla="val 20000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C95CED9-3F5B-4480-887A-D35DABFADFC4}"/>
              </a:ext>
            </a:extLst>
          </p:cNvPr>
          <p:cNvSpPr/>
          <p:nvPr/>
        </p:nvSpPr>
        <p:spPr>
          <a:xfrm>
            <a:off x="764878" y="8725362"/>
            <a:ext cx="11817237" cy="603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Pembahasan yang baik tidak hanya memberi jawaban benar, tetapi juga menunjukkan alasan mengapa jawaban itu benar.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4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MELAKUKAN TELAAH DAN VALIDASI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341565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Sebelum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dipakai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perlu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diperiksa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dari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segi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isi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bahasa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dan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kesesuaian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indicator.</a:t>
            </a:r>
            <a:endParaRPr lang="en-US" sz="28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0C759E9A-7B99-4B02-A7DA-49BC93787717}"/>
              </a:ext>
            </a:extLst>
          </p:cNvPr>
          <p:cNvSpPr/>
          <p:nvPr/>
        </p:nvSpPr>
        <p:spPr>
          <a:xfrm>
            <a:off x="4251960" y="5052060"/>
            <a:ext cx="9784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80" dirty="0">
                <a:solidFill>
                  <a:srgbClr val="17324D"/>
                </a:solidFill>
              </a:rPr>
              <a:t>Pembahasan yang baik tidak hanya memberi jawaban benar, tetapi juga menunjukkan alasan mengapa jawaban itu benar.</a:t>
            </a:r>
            <a:endParaRPr lang="en-US" sz="1080" dirty="0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C95CED9-3F5B-4480-887A-D35DABFADFC4}"/>
              </a:ext>
            </a:extLst>
          </p:cNvPr>
          <p:cNvSpPr/>
          <p:nvPr/>
        </p:nvSpPr>
        <p:spPr>
          <a:xfrm>
            <a:off x="764878" y="8725362"/>
            <a:ext cx="11817237" cy="603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Pembahasan yang baik tidak hanya memberi jawaban benar, tetapi juga menunjukkan alasan mengapa jawaban itu benar.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181BED2D-F73C-4A2B-AFC6-34FFB18592B2}"/>
              </a:ext>
            </a:extLst>
          </p:cNvPr>
          <p:cNvSpPr/>
          <p:nvPr/>
        </p:nvSpPr>
        <p:spPr>
          <a:xfrm>
            <a:off x="668969" y="3353683"/>
            <a:ext cx="5943600" cy="4572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D7444F41-0430-4319-856B-59C9AF6DD61A}"/>
              </a:ext>
            </a:extLst>
          </p:cNvPr>
          <p:cNvSpPr/>
          <p:nvPr/>
        </p:nvSpPr>
        <p:spPr>
          <a:xfrm>
            <a:off x="1010450" y="3670525"/>
            <a:ext cx="4846320" cy="475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 cek telaah soal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821A2387-8B22-44F1-9AC4-57C8533D467E}"/>
              </a:ext>
            </a:extLst>
          </p:cNvPr>
          <p:cNvSpPr/>
          <p:nvPr/>
        </p:nvSpPr>
        <p:spPr>
          <a:xfrm>
            <a:off x="1069243" y="4268386"/>
            <a:ext cx="484632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soal sesuai indikator?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bahasa jelas dan tidak ambigu?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stimulus benar-benar dibutuhkan?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jawaban dapat diperoleh dari teks?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tingkat kesulitannya sesuai?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55A10735-8B67-424E-9289-879F3E531469}"/>
              </a:ext>
            </a:extLst>
          </p:cNvPr>
          <p:cNvSpPr/>
          <p:nvPr/>
        </p:nvSpPr>
        <p:spPr>
          <a:xfrm>
            <a:off x="6858000" y="3397944"/>
            <a:ext cx="5943600" cy="4572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DEB51CB4-260C-4DAF-AB74-D446C576699B}"/>
              </a:ext>
            </a:extLst>
          </p:cNvPr>
          <p:cNvSpPr/>
          <p:nvPr/>
        </p:nvSpPr>
        <p:spPr>
          <a:xfrm>
            <a:off x="7162800" y="3644797"/>
            <a:ext cx="3673126" cy="342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Sumber validasi</a:t>
            </a:r>
            <a:endParaRPr lang="en-US" sz="2500" dirty="0">
              <a:latin typeface="Bookman Old Style" panose="02050604050505020204" pitchFamily="18" charset="0"/>
            </a:endParaRPr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90DBD6AA-57E7-4E48-8C70-0487718DAE09}"/>
              </a:ext>
            </a:extLst>
          </p:cNvPr>
          <p:cNvSpPr/>
          <p:nvPr/>
        </p:nvSpPr>
        <p:spPr>
          <a:xfrm>
            <a:off x="7162800" y="4180481"/>
            <a:ext cx="4855081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Guru mata pelajaran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Tim MGMP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Rekan sejawat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Kriteria penyusunan soal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6013F362-A26C-43BE-986F-36499C1CE509}"/>
              </a:ext>
            </a:extLst>
          </p:cNvPr>
          <p:cNvSpPr/>
          <p:nvPr/>
        </p:nvSpPr>
        <p:spPr>
          <a:xfrm>
            <a:off x="7086599" y="6432851"/>
            <a:ext cx="5489885" cy="1234440"/>
          </a:xfrm>
          <a:prstGeom prst="roundRect">
            <a:avLst>
              <a:gd name="adj" fmla="val 7407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DA3EB75D-1285-4A1C-AA18-1BE3CD83126F}"/>
              </a:ext>
            </a:extLst>
          </p:cNvPr>
          <p:cNvSpPr/>
          <p:nvPr/>
        </p:nvSpPr>
        <p:spPr>
          <a:xfrm>
            <a:off x="7315005" y="6827204"/>
            <a:ext cx="493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C96E3B"/>
                </a:solidFill>
              </a:rPr>
              <a:t>Telaah yang baik akan mengurangi soal yang terlalu mudah, terlalu sulit, atau tidak sesuai tujuan.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95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UJI COBA DAN ANALISIS BUTIR 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078617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Jika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memungkinkan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lakukan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uji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coba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untuk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melihat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kualitas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empiris</a:t>
            </a:r>
            <a:r>
              <a:rPr lang="en-US" sz="28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800" dirty="0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F5E3B697-3524-4DEA-B21A-DBB4A5123F7E}"/>
              </a:ext>
            </a:extLst>
          </p:cNvPr>
          <p:cNvSpPr/>
          <p:nvPr/>
        </p:nvSpPr>
        <p:spPr>
          <a:xfrm>
            <a:off x="587172" y="3309171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64CB9B77-FAE4-4EA6-8631-70A6B0233D02}"/>
              </a:ext>
            </a:extLst>
          </p:cNvPr>
          <p:cNvSpPr/>
          <p:nvPr/>
        </p:nvSpPr>
        <p:spPr>
          <a:xfrm>
            <a:off x="2042252" y="3558186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1BDDC5A3-7D43-4929-B127-C39CC7DA3C57}"/>
              </a:ext>
            </a:extLst>
          </p:cNvPr>
          <p:cNvSpPr/>
          <p:nvPr/>
        </p:nvSpPr>
        <p:spPr>
          <a:xfrm>
            <a:off x="1697709" y="3676926"/>
            <a:ext cx="1400694" cy="42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5D8AA8"/>
                </a:solidFill>
              </a:rPr>
              <a:t>1</a:t>
            </a:r>
            <a:endParaRPr lang="en-US" sz="2000" dirty="0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BD2D6D51-9E2D-4474-98A9-37B6B9077930}"/>
              </a:ext>
            </a:extLst>
          </p:cNvPr>
          <p:cNvSpPr/>
          <p:nvPr/>
        </p:nvSpPr>
        <p:spPr>
          <a:xfrm>
            <a:off x="818875" y="4361632"/>
            <a:ext cx="2984755" cy="30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17324D"/>
                </a:solidFill>
                <a:latin typeface="Sitka Banner Semibold" pitchFamily="2" charset="0"/>
              </a:rPr>
              <a:t>Tingkat kesulitan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82098782-0729-413A-BC05-354915B07199}"/>
              </a:ext>
            </a:extLst>
          </p:cNvPr>
          <p:cNvSpPr/>
          <p:nvPr/>
        </p:nvSpPr>
        <p:spPr>
          <a:xfrm>
            <a:off x="824170" y="5385754"/>
            <a:ext cx="2909630" cy="9292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  <a:latin typeface="Sitka Banner Semibold" pitchFamily="2" charset="0"/>
              </a:rPr>
              <a:t>Apakah soal terlalu mudah, sedang, atau sulit?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3514CCAE-6AFC-4D49-BFE7-A2215BCCD184}"/>
              </a:ext>
            </a:extLst>
          </p:cNvPr>
          <p:cNvSpPr/>
          <p:nvPr/>
        </p:nvSpPr>
        <p:spPr>
          <a:xfrm>
            <a:off x="4602388" y="3309171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42CAB7A9-C2E2-4A2E-A50F-76D42F752F21}"/>
              </a:ext>
            </a:extLst>
          </p:cNvPr>
          <p:cNvSpPr/>
          <p:nvPr/>
        </p:nvSpPr>
        <p:spPr>
          <a:xfrm>
            <a:off x="5943600" y="3529396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74F3849E-A4E6-4E87-BD90-66AFFEDE2F12}"/>
              </a:ext>
            </a:extLst>
          </p:cNvPr>
          <p:cNvSpPr/>
          <p:nvPr/>
        </p:nvSpPr>
        <p:spPr>
          <a:xfrm>
            <a:off x="5943600" y="3828002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</a:rPr>
              <a:t>2</a:t>
            </a:r>
            <a:endParaRPr lang="en-US" sz="25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1EDD96E0-74B6-4A5E-9BD2-DEEBB4F4103F}"/>
              </a:ext>
            </a:extLst>
          </p:cNvPr>
          <p:cNvSpPr/>
          <p:nvPr/>
        </p:nvSpPr>
        <p:spPr>
          <a:xfrm>
            <a:off x="4799285" y="4325692"/>
            <a:ext cx="3183154" cy="45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17324D"/>
                </a:solidFill>
                <a:latin typeface="Sitka Banner Semibold" pitchFamily="2" charset="0"/>
              </a:rPr>
              <a:t>Daya pembeda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B9BFD462-85A1-48C5-8CF5-16CB7DEFDE06}"/>
              </a:ext>
            </a:extLst>
          </p:cNvPr>
          <p:cNvSpPr/>
          <p:nvPr/>
        </p:nvSpPr>
        <p:spPr>
          <a:xfrm>
            <a:off x="4894046" y="5317130"/>
            <a:ext cx="3183154" cy="157897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  <a:latin typeface="Sitka Banner Semibold" pitchFamily="2" charset="0"/>
              </a:rPr>
              <a:t>Apakah soal mampu membedakan siswa yang sudah paham dan belum paham?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C457A02A-1A30-4759-A284-D735E88A0267}"/>
              </a:ext>
            </a:extLst>
          </p:cNvPr>
          <p:cNvSpPr/>
          <p:nvPr/>
        </p:nvSpPr>
        <p:spPr>
          <a:xfrm>
            <a:off x="8628820" y="3328497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C5081A40-69C2-4478-BF80-1BF53BDCA9FB}"/>
              </a:ext>
            </a:extLst>
          </p:cNvPr>
          <p:cNvSpPr/>
          <p:nvPr/>
        </p:nvSpPr>
        <p:spPr>
          <a:xfrm>
            <a:off x="10108313" y="3611730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08467175-585B-4D4A-AC19-FC026E435483}"/>
              </a:ext>
            </a:extLst>
          </p:cNvPr>
          <p:cNvSpPr/>
          <p:nvPr/>
        </p:nvSpPr>
        <p:spPr>
          <a:xfrm>
            <a:off x="10101004" y="3855713"/>
            <a:ext cx="713232" cy="22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801447C4-969E-4310-BA03-31BC3F9CC3AF}"/>
              </a:ext>
            </a:extLst>
          </p:cNvPr>
          <p:cNvSpPr/>
          <p:nvPr/>
        </p:nvSpPr>
        <p:spPr>
          <a:xfrm>
            <a:off x="9155741" y="4470485"/>
            <a:ext cx="2607829" cy="5950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b="1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Keefektifan distraktor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21">
            <a:extLst>
              <a:ext uri="{FF2B5EF4-FFF2-40B4-BE49-F238E27FC236}">
                <a16:creationId xmlns:a16="http://schemas.microsoft.com/office/drawing/2014/main" id="{2220693E-C027-4780-A5BE-EB1ADD8191E9}"/>
              </a:ext>
            </a:extLst>
          </p:cNvPr>
          <p:cNvSpPr/>
          <p:nvPr/>
        </p:nvSpPr>
        <p:spPr>
          <a:xfrm>
            <a:off x="8897385" y="5614496"/>
            <a:ext cx="3086165" cy="12816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</a:rPr>
              <a:t>Apakah opsi salah benar-benar dipilih siswa dan berfungsi?</a:t>
            </a:r>
            <a:endParaRPr lang="en-US" sz="2500" dirty="0"/>
          </a:p>
        </p:txBody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7EC1758E-2A3D-4F7E-BD79-308F087FCA1A}"/>
              </a:ext>
            </a:extLst>
          </p:cNvPr>
          <p:cNvSpPr/>
          <p:nvPr/>
        </p:nvSpPr>
        <p:spPr>
          <a:xfrm>
            <a:off x="632962" y="8172251"/>
            <a:ext cx="11653457" cy="850834"/>
          </a:xfrm>
          <a:prstGeom prst="roundRect">
            <a:avLst>
              <a:gd name="adj" fmla="val 16667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3">
            <a:extLst>
              <a:ext uri="{FF2B5EF4-FFF2-40B4-BE49-F238E27FC236}">
                <a16:creationId xmlns:a16="http://schemas.microsoft.com/office/drawing/2014/main" id="{C858E795-9F02-4DFC-AA0C-A7B795583CB7}"/>
              </a:ext>
            </a:extLst>
          </p:cNvPr>
          <p:cNvSpPr/>
          <p:nvPr/>
        </p:nvSpPr>
        <p:spPr>
          <a:xfrm>
            <a:off x="770122" y="8281978"/>
            <a:ext cx="11335635" cy="615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dirty="0">
                <a:solidFill>
                  <a:srgbClr val="17324D"/>
                </a:solidFill>
                <a:latin typeface="Sitka Banner Semibold" pitchFamily="2" charset="0"/>
              </a:rPr>
              <a:t>Data uji coba membantu guru memperbaiki kualitas soal sebelum digunakan secara resmi.</a:t>
            </a:r>
            <a:endParaRPr lang="en-US" sz="23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REVISI DAN FINALISASI 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078617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Tahap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terakhir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adalah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memperbaiki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berdasarkan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hasil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telaah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dan uji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coba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000" dirty="0">
              <a:solidFill>
                <a:schemeClr val="accent6">
                  <a:lumMod val="60000"/>
                  <a:lumOff val="40000"/>
                </a:schemeClr>
              </a:solidFill>
              <a:latin typeface="Sitka Banner Semibold" pitchFamily="2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F5E3B697-3524-4DEA-B21A-DBB4A5123F7E}"/>
              </a:ext>
            </a:extLst>
          </p:cNvPr>
          <p:cNvSpPr/>
          <p:nvPr/>
        </p:nvSpPr>
        <p:spPr>
          <a:xfrm>
            <a:off x="587172" y="3309170"/>
            <a:ext cx="5943600" cy="50292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64CB9B77-FAE4-4EA6-8631-70A6B0233D02}"/>
              </a:ext>
            </a:extLst>
          </p:cNvPr>
          <p:cNvSpPr/>
          <p:nvPr/>
        </p:nvSpPr>
        <p:spPr>
          <a:xfrm>
            <a:off x="587172" y="3312940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1BDDC5A3-7D43-4929-B127-C39CC7DA3C57}"/>
              </a:ext>
            </a:extLst>
          </p:cNvPr>
          <p:cNvSpPr/>
          <p:nvPr/>
        </p:nvSpPr>
        <p:spPr>
          <a:xfrm>
            <a:off x="243441" y="3437896"/>
            <a:ext cx="1400694" cy="42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5D8AA8"/>
                </a:solidFill>
              </a:rPr>
              <a:t>1</a:t>
            </a:r>
            <a:endParaRPr lang="en-US" sz="2000" dirty="0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BD2D6D51-9E2D-4474-98A9-37B6B9077930}"/>
              </a:ext>
            </a:extLst>
          </p:cNvPr>
          <p:cNvSpPr/>
          <p:nvPr/>
        </p:nvSpPr>
        <p:spPr>
          <a:xfrm>
            <a:off x="917630" y="4151128"/>
            <a:ext cx="2984755" cy="30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F5D8A"/>
                </a:solidFill>
              </a:rPr>
              <a:t>Langkah </a:t>
            </a:r>
            <a:r>
              <a:rPr lang="en-US" sz="2800" b="1" dirty="0" err="1">
                <a:solidFill>
                  <a:srgbClr val="2F5D8A"/>
                </a:solidFill>
              </a:rPr>
              <a:t>revisi</a:t>
            </a:r>
            <a:endParaRPr lang="en-US" sz="2800" dirty="0"/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82098782-0729-413A-BC05-354915B07199}"/>
              </a:ext>
            </a:extLst>
          </p:cNvPr>
          <p:cNvSpPr/>
          <p:nvPr/>
        </p:nvSpPr>
        <p:spPr>
          <a:xfrm>
            <a:off x="917630" y="4242628"/>
            <a:ext cx="5254570" cy="39845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Perbaiki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redaksi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yang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membingungkan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Sesuaikan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tingkat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kesulitan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Perjelas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stimulus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atau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data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pendukung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Sempurnakan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kunci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jawaban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rubrik</a:t>
            </a:r>
            <a:endParaRPr lang="en-US" sz="2500" dirty="0"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Susun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dokumen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akhir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secara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rapi</a:t>
            </a:r>
            <a:endParaRPr lang="en-US" sz="2800" dirty="0">
              <a:latin typeface="Sitka Banner Semibold" pitchFamily="2" charset="0"/>
            </a:endParaRP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3514CCAE-6AFC-4D49-BFE7-A2215BCCD184}"/>
              </a:ext>
            </a:extLst>
          </p:cNvPr>
          <p:cNvSpPr/>
          <p:nvPr/>
        </p:nvSpPr>
        <p:spPr>
          <a:xfrm>
            <a:off x="7018398" y="3309170"/>
            <a:ext cx="5943600" cy="50292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42CAB7A9-C2E2-4A2E-A50F-76D42F752F21}"/>
              </a:ext>
            </a:extLst>
          </p:cNvPr>
          <p:cNvSpPr/>
          <p:nvPr/>
        </p:nvSpPr>
        <p:spPr>
          <a:xfrm>
            <a:off x="7032765" y="3311868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74F3849E-A4E6-4E87-BD90-66AFFEDE2F12}"/>
              </a:ext>
            </a:extLst>
          </p:cNvPr>
          <p:cNvSpPr/>
          <p:nvPr/>
        </p:nvSpPr>
        <p:spPr>
          <a:xfrm>
            <a:off x="7064544" y="3577234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</a:rPr>
              <a:t>2</a:t>
            </a:r>
            <a:endParaRPr lang="en-US" sz="25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1EDD96E0-74B6-4A5E-9BD2-DEEBB4F4103F}"/>
              </a:ext>
            </a:extLst>
          </p:cNvPr>
          <p:cNvSpPr/>
          <p:nvPr/>
        </p:nvSpPr>
        <p:spPr>
          <a:xfrm>
            <a:off x="7315200" y="4229100"/>
            <a:ext cx="5008994" cy="450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F5D8A"/>
                </a:solidFill>
                <a:latin typeface="Sitka Banner Semibold" pitchFamily="2" charset="0"/>
              </a:rPr>
              <a:t>Hasil </a:t>
            </a:r>
            <a:r>
              <a:rPr lang="en-US" sz="2800" b="1" dirty="0" err="1">
                <a:solidFill>
                  <a:srgbClr val="2F5D8A"/>
                </a:solidFill>
                <a:latin typeface="Sitka Banner Semibold" pitchFamily="2" charset="0"/>
              </a:rPr>
              <a:t>akhir</a:t>
            </a:r>
            <a:r>
              <a:rPr lang="en-US" sz="2800" b="1" dirty="0">
                <a:solidFill>
                  <a:srgbClr val="2F5D8A"/>
                </a:solidFill>
                <a:latin typeface="Sitka Banner Semibold" pitchFamily="2" charset="0"/>
              </a:rPr>
              <a:t> yang </a:t>
            </a:r>
            <a:r>
              <a:rPr lang="en-US" sz="2800" b="1" dirty="0" err="1">
                <a:solidFill>
                  <a:srgbClr val="2F5D8A"/>
                </a:solidFill>
                <a:latin typeface="Sitka Banner Semibold" pitchFamily="2" charset="0"/>
              </a:rPr>
              <a:t>diharapkan</a:t>
            </a:r>
            <a:endParaRPr lang="en-US" sz="2800" dirty="0">
              <a:latin typeface="Sitka Banner Semibold" pitchFamily="2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B9BFD462-85A1-48C5-8CF5-16CB7DEFDE06}"/>
              </a:ext>
            </a:extLst>
          </p:cNvPr>
          <p:cNvSpPr/>
          <p:nvPr/>
        </p:nvSpPr>
        <p:spPr>
          <a:xfrm>
            <a:off x="7356640" y="4764652"/>
            <a:ext cx="5339577" cy="23984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selaras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dengan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indikator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Bahasa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jelas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komunikatif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Jawaban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rubrik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siap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digunakan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layak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dipakai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di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kelas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7EC1758E-2A3D-4F7E-BD79-308F087FCA1A}"/>
              </a:ext>
            </a:extLst>
          </p:cNvPr>
          <p:cNvSpPr/>
          <p:nvPr/>
        </p:nvSpPr>
        <p:spPr>
          <a:xfrm>
            <a:off x="537279" y="9005996"/>
            <a:ext cx="12386538" cy="850834"/>
          </a:xfrm>
          <a:prstGeom prst="roundRect">
            <a:avLst>
              <a:gd name="adj" fmla="val 16667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10999DB2-5E9A-447B-BB90-66B63CB528CD}"/>
              </a:ext>
            </a:extLst>
          </p:cNvPr>
          <p:cNvSpPr/>
          <p:nvPr/>
        </p:nvSpPr>
        <p:spPr>
          <a:xfrm>
            <a:off x="1142999" y="9322308"/>
            <a:ext cx="11181195" cy="3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C96E3B"/>
                </a:solidFill>
                <a:latin typeface="Bookman Old Style" panose="02050604050505020204" pitchFamily="18" charset="0"/>
              </a:rPr>
              <a:t>Finalisasi adalah memastikan soal siap pakai, bukan sekadar selesai ditulis.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2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60D7A900-B102-453F-9518-9B38B7E6B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73522" y="446933"/>
            <a:ext cx="10134600" cy="815480"/>
          </a:xfrm>
          <a:prstGeom prst="rect">
            <a:avLst/>
          </a:prstGeom>
        </p:spPr>
        <p:txBody>
          <a:bodyPr vert="horz" wrap="square" lIns="0" tIns="7607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800" dirty="0">
                <a:latin typeface="Rockwell Extra Bold" panose="02060903040505020403" pitchFamily="18" charset="0"/>
              </a:rPr>
              <a:t>BENTUK</a:t>
            </a:r>
            <a:r>
              <a:rPr sz="4800" spc="-15" dirty="0">
                <a:latin typeface="Rockwell Extra Bold" panose="02060903040505020403" pitchFamily="18" charset="0"/>
              </a:rPr>
              <a:t> </a:t>
            </a:r>
            <a:r>
              <a:rPr sz="4800" dirty="0">
                <a:latin typeface="Rockwell Extra Bold" panose="02060903040505020403" pitchFamily="18" charset="0"/>
              </a:rPr>
              <a:t>SOAL</a:t>
            </a:r>
            <a:r>
              <a:rPr sz="4800" spc="-229" dirty="0">
                <a:latin typeface="Rockwell Extra Bold" panose="02060903040505020403" pitchFamily="18" charset="0"/>
              </a:rPr>
              <a:t> </a:t>
            </a:r>
            <a:r>
              <a:rPr sz="4800" spc="-25" dirty="0">
                <a:latin typeface="Rockwell Extra Bold" panose="02060903040505020403" pitchFamily="18" charset="0"/>
              </a:rPr>
              <a:t>AKM</a:t>
            </a:r>
            <a:endParaRPr sz="4800" dirty="0">
              <a:latin typeface="Rockwell Extra Bold" panose="02060903040505020403" pitchFamily="18" charset="0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78FECE30-B5A4-445C-8B0C-9DF3A4100B00}"/>
              </a:ext>
            </a:extLst>
          </p:cNvPr>
          <p:cNvGrpSpPr/>
          <p:nvPr/>
        </p:nvGrpSpPr>
        <p:grpSpPr>
          <a:xfrm>
            <a:off x="8305800" y="1866900"/>
            <a:ext cx="1403350" cy="4928870"/>
            <a:chOff x="5411851" y="1316989"/>
            <a:chExt cx="1403350" cy="492887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2589B479-6FCF-49B3-BE48-6B5C2E30B0C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5602" y="2521711"/>
              <a:ext cx="791590" cy="3700056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2F2D02C-52F4-4077-9C95-610FF7C8600A}"/>
                </a:ext>
              </a:extLst>
            </p:cNvPr>
            <p:cNvSpPr/>
            <p:nvPr/>
          </p:nvSpPr>
          <p:spPr>
            <a:xfrm>
              <a:off x="6244590" y="2527300"/>
              <a:ext cx="262890" cy="2682240"/>
            </a:xfrm>
            <a:custGeom>
              <a:avLst/>
              <a:gdLst/>
              <a:ahLst/>
              <a:cxnLst/>
              <a:rect l="l" t="t" r="r" b="b"/>
              <a:pathLst>
                <a:path w="262890" h="2682240">
                  <a:moveTo>
                    <a:pt x="262636" y="0"/>
                  </a:moveTo>
                  <a:lnTo>
                    <a:pt x="128650" y="0"/>
                  </a:lnTo>
                  <a:lnTo>
                    <a:pt x="0" y="83947"/>
                  </a:lnTo>
                  <a:lnTo>
                    <a:pt x="0" y="2681859"/>
                  </a:lnTo>
                  <a:lnTo>
                    <a:pt x="4952" y="2681859"/>
                  </a:lnTo>
                  <a:lnTo>
                    <a:pt x="21679" y="2629275"/>
                  </a:lnTo>
                  <a:lnTo>
                    <a:pt x="50085" y="2587513"/>
                  </a:lnTo>
                  <a:lnTo>
                    <a:pt x="87516" y="2559968"/>
                  </a:lnTo>
                  <a:lnTo>
                    <a:pt x="131318" y="2550033"/>
                  </a:lnTo>
                  <a:lnTo>
                    <a:pt x="175119" y="2559968"/>
                  </a:lnTo>
                  <a:lnTo>
                    <a:pt x="212550" y="2587513"/>
                  </a:lnTo>
                  <a:lnTo>
                    <a:pt x="240956" y="2629275"/>
                  </a:lnTo>
                  <a:lnTo>
                    <a:pt x="257683" y="2681859"/>
                  </a:lnTo>
                  <a:lnTo>
                    <a:pt x="262636" y="2681859"/>
                  </a:lnTo>
                  <a:lnTo>
                    <a:pt x="262636" y="0"/>
                  </a:lnTo>
                  <a:close/>
                </a:path>
              </a:pathLst>
            </a:custGeom>
            <a:solidFill>
              <a:srgbClr val="31ADB8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96BFD456-110C-4D0A-BABC-B5299EC968F0}"/>
                </a:ext>
              </a:extLst>
            </p:cNvPr>
            <p:cNvSpPr/>
            <p:nvPr/>
          </p:nvSpPr>
          <p:spPr>
            <a:xfrm>
              <a:off x="5411851" y="1316989"/>
              <a:ext cx="1403350" cy="4928870"/>
            </a:xfrm>
            <a:custGeom>
              <a:avLst/>
              <a:gdLst/>
              <a:ahLst/>
              <a:cxnLst/>
              <a:rect l="l" t="t" r="r" b="b"/>
              <a:pathLst>
                <a:path w="1403350" h="4928870">
                  <a:moveTo>
                    <a:pt x="809117" y="4580661"/>
                  </a:moveTo>
                  <a:lnTo>
                    <a:pt x="546608" y="4580661"/>
                  </a:lnTo>
                  <a:lnTo>
                    <a:pt x="677799" y="4928489"/>
                  </a:lnTo>
                  <a:lnTo>
                    <a:pt x="809117" y="4580661"/>
                  </a:lnTo>
                  <a:close/>
                </a:path>
                <a:path w="1403350" h="4928870">
                  <a:moveTo>
                    <a:pt x="1122553" y="733298"/>
                  </a:moveTo>
                  <a:lnTo>
                    <a:pt x="701548" y="1008126"/>
                  </a:lnTo>
                  <a:lnTo>
                    <a:pt x="280543" y="733298"/>
                  </a:lnTo>
                  <a:lnTo>
                    <a:pt x="280543" y="1021588"/>
                  </a:lnTo>
                  <a:lnTo>
                    <a:pt x="701548" y="1296289"/>
                  </a:lnTo>
                  <a:lnTo>
                    <a:pt x="1122553" y="1021588"/>
                  </a:lnTo>
                  <a:lnTo>
                    <a:pt x="1122553" y="1008126"/>
                  </a:lnTo>
                  <a:lnTo>
                    <a:pt x="1122553" y="733298"/>
                  </a:lnTo>
                  <a:close/>
                </a:path>
                <a:path w="1403350" h="4928870">
                  <a:moveTo>
                    <a:pt x="1403096" y="467868"/>
                  </a:moveTo>
                  <a:lnTo>
                    <a:pt x="701548" y="0"/>
                  </a:lnTo>
                  <a:lnTo>
                    <a:pt x="0" y="467868"/>
                  </a:lnTo>
                  <a:lnTo>
                    <a:pt x="701548" y="935609"/>
                  </a:lnTo>
                  <a:lnTo>
                    <a:pt x="1271397" y="555625"/>
                  </a:lnTo>
                  <a:lnTo>
                    <a:pt x="1271397" y="815594"/>
                  </a:lnTo>
                  <a:lnTo>
                    <a:pt x="1255598" y="824788"/>
                  </a:lnTo>
                  <a:lnTo>
                    <a:pt x="1243279" y="838047"/>
                  </a:lnTo>
                  <a:lnTo>
                    <a:pt x="1235265" y="854494"/>
                  </a:lnTo>
                  <a:lnTo>
                    <a:pt x="1232395" y="873252"/>
                  </a:lnTo>
                  <a:lnTo>
                    <a:pt x="1234643" y="889838"/>
                  </a:lnTo>
                  <a:lnTo>
                    <a:pt x="1241005" y="904646"/>
                  </a:lnTo>
                  <a:lnTo>
                    <a:pt x="1250937" y="916990"/>
                  </a:lnTo>
                  <a:lnTo>
                    <a:pt x="1263904" y="926211"/>
                  </a:lnTo>
                  <a:lnTo>
                    <a:pt x="1216787" y="1165352"/>
                  </a:lnTo>
                  <a:lnTo>
                    <a:pt x="1372743" y="1165352"/>
                  </a:lnTo>
                  <a:lnTo>
                    <a:pt x="1325626" y="926211"/>
                  </a:lnTo>
                  <a:lnTo>
                    <a:pt x="1338580" y="916990"/>
                  </a:lnTo>
                  <a:lnTo>
                    <a:pt x="1348511" y="904646"/>
                  </a:lnTo>
                  <a:lnTo>
                    <a:pt x="1354874" y="889838"/>
                  </a:lnTo>
                  <a:lnTo>
                    <a:pt x="1357122" y="873252"/>
                  </a:lnTo>
                  <a:lnTo>
                    <a:pt x="1354239" y="854494"/>
                  </a:lnTo>
                  <a:lnTo>
                    <a:pt x="1346200" y="838047"/>
                  </a:lnTo>
                  <a:lnTo>
                    <a:pt x="1333868" y="824788"/>
                  </a:lnTo>
                  <a:lnTo>
                    <a:pt x="1318133" y="815594"/>
                  </a:lnTo>
                  <a:lnTo>
                    <a:pt x="1318133" y="555625"/>
                  </a:lnTo>
                  <a:lnTo>
                    <a:pt x="1318133" y="524510"/>
                  </a:lnTo>
                  <a:lnTo>
                    <a:pt x="1403096" y="46786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9" name="object 11">
            <a:extLst>
              <a:ext uri="{FF2B5EF4-FFF2-40B4-BE49-F238E27FC236}">
                <a16:creationId xmlns:a16="http://schemas.microsoft.com/office/drawing/2014/main" id="{95A27607-14EB-483D-83D5-3FAF2E4FC43F}"/>
              </a:ext>
            </a:extLst>
          </p:cNvPr>
          <p:cNvSpPr txBox="1"/>
          <p:nvPr/>
        </p:nvSpPr>
        <p:spPr>
          <a:xfrm>
            <a:off x="3657600" y="3238500"/>
            <a:ext cx="4941570" cy="453970"/>
          </a:xfrm>
          <a:prstGeom prst="rect">
            <a:avLst/>
          </a:prstGeom>
          <a:solidFill>
            <a:srgbClr val="002060"/>
          </a:solidFill>
        </p:spPr>
        <p:txBody>
          <a:bodyPr vert="horz" wrap="square" lIns="0" tIns="83820" rIns="0" bIns="0" rtlCol="0">
            <a:spAutoFit/>
          </a:bodyPr>
          <a:lstStyle/>
          <a:p>
            <a:pPr marL="2532063" indent="-2136775">
              <a:lnSpc>
                <a:spcPct val="100000"/>
              </a:lnSpc>
              <a:spcBef>
                <a:spcPts val="66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PILIHAN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GANDA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B6997FCC-0688-4341-A04A-C75E8BCD9540}"/>
              </a:ext>
            </a:extLst>
          </p:cNvPr>
          <p:cNvSpPr txBox="1"/>
          <p:nvPr/>
        </p:nvSpPr>
        <p:spPr>
          <a:xfrm>
            <a:off x="3657600" y="4223003"/>
            <a:ext cx="4941570" cy="4251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55244" rIns="0" bIns="0" rtlCol="0">
            <a:spAutoFit/>
          </a:bodyPr>
          <a:lstStyle/>
          <a:p>
            <a:pPr marL="2535238" indent="-2193925">
              <a:lnSpc>
                <a:spcPct val="100000"/>
              </a:lnSpc>
              <a:spcBef>
                <a:spcPts val="434"/>
              </a:spcBef>
            </a:pP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MENJODOHKAN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88649E1B-39E8-45B0-B836-B198E2189318}"/>
              </a:ext>
            </a:extLst>
          </p:cNvPr>
          <p:cNvSpPr txBox="1"/>
          <p:nvPr/>
        </p:nvSpPr>
        <p:spPr>
          <a:xfrm>
            <a:off x="3657600" y="5207380"/>
            <a:ext cx="4941570" cy="48218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111760" rIns="0" bIns="0" rtlCol="0">
            <a:spAutoFit/>
          </a:bodyPr>
          <a:lstStyle/>
          <a:p>
            <a:pPr marL="1968500" indent="-1573213" algn="l">
              <a:lnSpc>
                <a:spcPct val="100000"/>
              </a:lnSpc>
              <a:spcBef>
                <a:spcPts val="880"/>
              </a:spcBef>
            </a:pPr>
            <a:r>
              <a:rPr sz="2400" b="1" spc="-30" dirty="0">
                <a:solidFill>
                  <a:srgbClr val="FFFFFF"/>
                </a:solidFill>
                <a:latin typeface="Arial"/>
                <a:cs typeface="Arial"/>
              </a:rPr>
              <a:t>ESSAY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2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URAIAN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3FE45E08-7862-4528-B59A-3FA25635F98E}"/>
              </a:ext>
            </a:extLst>
          </p:cNvPr>
          <p:cNvSpPr txBox="1"/>
          <p:nvPr/>
        </p:nvSpPr>
        <p:spPr>
          <a:xfrm>
            <a:off x="9427153" y="3742944"/>
            <a:ext cx="4941570" cy="480059"/>
          </a:xfrm>
          <a:prstGeom prst="rect">
            <a:avLst/>
          </a:prstGeom>
          <a:solidFill>
            <a:srgbClr val="F1A30D"/>
          </a:solidFill>
        </p:spPr>
        <p:txBody>
          <a:bodyPr vert="horz" wrap="square" lIns="0" tIns="92075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725"/>
              </a:spcBef>
            </a:pP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PILIHAN</a:t>
            </a:r>
            <a:r>
              <a:rPr sz="18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GANDA</a:t>
            </a:r>
            <a:r>
              <a:rPr sz="18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KOMPLEKS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6ABDB75C-3901-4F2C-8310-5F7E0F2BFE2D}"/>
              </a:ext>
            </a:extLst>
          </p:cNvPr>
          <p:cNvSpPr txBox="1"/>
          <p:nvPr/>
        </p:nvSpPr>
        <p:spPr>
          <a:xfrm>
            <a:off x="9427153" y="4613656"/>
            <a:ext cx="4941570" cy="480059"/>
          </a:xfrm>
          <a:prstGeom prst="rect">
            <a:avLst/>
          </a:prstGeom>
          <a:solidFill>
            <a:srgbClr val="F1A30D"/>
          </a:solidFill>
        </p:spPr>
        <p:txBody>
          <a:bodyPr vert="horz" wrap="square" lIns="0" tIns="67310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530"/>
              </a:spcBef>
            </a:pP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ISIAN</a:t>
            </a:r>
            <a:r>
              <a:rPr sz="185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55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18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JAWABAN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SINGKAT</a:t>
            </a:r>
            <a:endParaRPr sz="18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62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60D7A900-B102-453F-9518-9B38B7E6B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896" y="306706"/>
            <a:ext cx="17574903" cy="615425"/>
          </a:xfrm>
          <a:prstGeom prst="rect">
            <a:avLst/>
          </a:prstGeom>
        </p:spPr>
        <p:txBody>
          <a:bodyPr vert="horz" wrap="square" lIns="0" tIns="7607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3500" dirty="0">
                <a:latin typeface="Rockwell Extra Bold" panose="02060903040505020403" pitchFamily="18" charset="0"/>
              </a:rPr>
              <a:t>RUMUS YANG DIGUNAKAN UNTUK MENGUKUR VALIDASI SOAL</a:t>
            </a:r>
            <a:endParaRPr sz="3500" dirty="0">
              <a:latin typeface="Rockwell Extra Bold" panose="020609030405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FBBBE8-6C73-4033-B007-23FAFFA90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86036"/>
            <a:ext cx="4495800" cy="39328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F73246-5F8C-4814-80B9-0B9CD5780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094" y="1303949"/>
            <a:ext cx="4239906" cy="38927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823EDD-249B-4DC2-8B6F-BB7A10CF7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97" y="5739734"/>
            <a:ext cx="4495800" cy="39328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CAC2CE-2348-473E-B5A3-85FAAFB08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094" y="5779826"/>
            <a:ext cx="4239906" cy="38927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819D1A-64AF-497E-A0EF-4449D47BA0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1344881"/>
            <a:ext cx="4267202" cy="38927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52907C-0A78-4406-B06B-A7BC77620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6134" y="1344880"/>
            <a:ext cx="4094666" cy="38927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B02C6B-803A-4D8B-B71F-12B9BA1710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6134" y="5822766"/>
            <a:ext cx="4094666" cy="37986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DEBCBEE-277B-4DDC-9076-CACF82329E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6400" y="5836691"/>
            <a:ext cx="4267202" cy="379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7149" y="0"/>
            <a:ext cx="18440400" cy="10382250"/>
            <a:chOff x="-57149" y="0"/>
            <a:chExt cx="18440400" cy="10382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894391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727" y="3543299"/>
              <a:ext cx="2790825" cy="27812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349366"/>
              <a:ext cx="7169150" cy="7588250"/>
            </a:xfrm>
            <a:custGeom>
              <a:avLst/>
              <a:gdLst/>
              <a:ahLst/>
              <a:cxnLst/>
              <a:rect l="l" t="t" r="r" b="b"/>
              <a:pathLst>
                <a:path w="7169150" h="7588250">
                  <a:moveTo>
                    <a:pt x="0" y="0"/>
                  </a:moveTo>
                  <a:lnTo>
                    <a:pt x="6654543" y="0"/>
                  </a:lnTo>
                  <a:lnTo>
                    <a:pt x="6701359" y="2101"/>
                  </a:lnTo>
                  <a:lnTo>
                    <a:pt x="6746997" y="8286"/>
                  </a:lnTo>
                  <a:lnTo>
                    <a:pt x="6791276" y="18372"/>
                  </a:lnTo>
                  <a:lnTo>
                    <a:pt x="6834014" y="32178"/>
                  </a:lnTo>
                  <a:lnTo>
                    <a:pt x="6875030" y="49522"/>
                  </a:lnTo>
                  <a:lnTo>
                    <a:pt x="6914141" y="70222"/>
                  </a:lnTo>
                  <a:lnTo>
                    <a:pt x="6951168" y="94098"/>
                  </a:lnTo>
                  <a:lnTo>
                    <a:pt x="6985927" y="120966"/>
                  </a:lnTo>
                  <a:lnTo>
                    <a:pt x="7018238" y="150647"/>
                  </a:lnTo>
                  <a:lnTo>
                    <a:pt x="7047918" y="182958"/>
                  </a:lnTo>
                  <a:lnTo>
                    <a:pt x="7074787" y="217717"/>
                  </a:lnTo>
                  <a:lnTo>
                    <a:pt x="7098662" y="254743"/>
                  </a:lnTo>
                  <a:lnTo>
                    <a:pt x="7119363" y="293855"/>
                  </a:lnTo>
                  <a:lnTo>
                    <a:pt x="7136707" y="334871"/>
                  </a:lnTo>
                  <a:lnTo>
                    <a:pt x="7150512" y="377609"/>
                  </a:lnTo>
                  <a:lnTo>
                    <a:pt x="7160598" y="421888"/>
                  </a:lnTo>
                  <a:lnTo>
                    <a:pt x="7166783" y="467526"/>
                  </a:lnTo>
                  <a:lnTo>
                    <a:pt x="7168885" y="514342"/>
                  </a:lnTo>
                  <a:lnTo>
                    <a:pt x="7168885" y="7073808"/>
                  </a:lnTo>
                  <a:lnTo>
                    <a:pt x="7166783" y="7120624"/>
                  </a:lnTo>
                  <a:lnTo>
                    <a:pt x="7160598" y="7166262"/>
                  </a:lnTo>
                  <a:lnTo>
                    <a:pt x="7150512" y="7210541"/>
                  </a:lnTo>
                  <a:lnTo>
                    <a:pt x="7136707" y="7253279"/>
                  </a:lnTo>
                  <a:lnTo>
                    <a:pt x="7119363" y="7294295"/>
                  </a:lnTo>
                  <a:lnTo>
                    <a:pt x="7098662" y="7333407"/>
                  </a:lnTo>
                  <a:lnTo>
                    <a:pt x="7074787" y="7370433"/>
                  </a:lnTo>
                  <a:lnTo>
                    <a:pt x="7047918" y="7405192"/>
                  </a:lnTo>
                  <a:lnTo>
                    <a:pt x="7018238" y="7437503"/>
                  </a:lnTo>
                  <a:lnTo>
                    <a:pt x="6985927" y="7467184"/>
                  </a:lnTo>
                  <a:lnTo>
                    <a:pt x="6951168" y="7494052"/>
                  </a:lnTo>
                  <a:lnTo>
                    <a:pt x="6914141" y="7517928"/>
                  </a:lnTo>
                  <a:lnTo>
                    <a:pt x="6875030" y="7538628"/>
                  </a:lnTo>
                  <a:lnTo>
                    <a:pt x="6834014" y="7555972"/>
                  </a:lnTo>
                  <a:lnTo>
                    <a:pt x="6791276" y="7569778"/>
                  </a:lnTo>
                  <a:lnTo>
                    <a:pt x="6746997" y="7579864"/>
                  </a:lnTo>
                  <a:lnTo>
                    <a:pt x="6701359" y="7586048"/>
                  </a:lnTo>
                  <a:lnTo>
                    <a:pt x="6654543" y="7588150"/>
                  </a:lnTo>
                  <a:lnTo>
                    <a:pt x="0" y="7588150"/>
                  </a:lnTo>
                </a:path>
              </a:pathLst>
            </a:custGeom>
            <a:ln w="114300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89252" y="5122734"/>
              <a:ext cx="4898748" cy="51642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407722" y="7611776"/>
              <a:ext cx="19050" cy="140335"/>
            </a:xfrm>
            <a:custGeom>
              <a:avLst/>
              <a:gdLst/>
              <a:ahLst/>
              <a:cxnLst/>
              <a:rect l="l" t="t" r="r" b="b"/>
              <a:pathLst>
                <a:path w="19050" h="140334">
                  <a:moveTo>
                    <a:pt x="18937" y="0"/>
                  </a:moveTo>
                  <a:lnTo>
                    <a:pt x="18913" y="158"/>
                  </a:lnTo>
                </a:path>
                <a:path w="19050" h="140334">
                  <a:moveTo>
                    <a:pt x="36" y="139506"/>
                  </a:moveTo>
                  <a:lnTo>
                    <a:pt x="0" y="13985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297475" y="7940336"/>
              <a:ext cx="191135" cy="1905"/>
            </a:xfrm>
            <a:custGeom>
              <a:avLst/>
              <a:gdLst/>
              <a:ahLst/>
              <a:cxnLst/>
              <a:rect l="l" t="t" r="r" b="b"/>
              <a:pathLst>
                <a:path w="191134" h="1904">
                  <a:moveTo>
                    <a:pt x="0" y="0"/>
                  </a:moveTo>
                  <a:lnTo>
                    <a:pt x="190576" y="0"/>
                  </a:lnTo>
                  <a:lnTo>
                    <a:pt x="190576" y="1799"/>
                  </a:lnTo>
                  <a:lnTo>
                    <a:pt x="0" y="17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9317" y="8043733"/>
              <a:ext cx="978535" cy="2243455"/>
            </a:xfrm>
            <a:custGeom>
              <a:avLst/>
              <a:gdLst/>
              <a:ahLst/>
              <a:cxnLst/>
              <a:rect l="l" t="t" r="r" b="b"/>
              <a:pathLst>
                <a:path w="978534" h="2243454">
                  <a:moveTo>
                    <a:pt x="255" y="0"/>
                  </a:moveTo>
                  <a:lnTo>
                    <a:pt x="0" y="40465"/>
                  </a:lnTo>
                  <a:lnTo>
                    <a:pt x="314" y="88608"/>
                  </a:lnTo>
                  <a:lnTo>
                    <a:pt x="321" y="88900"/>
                  </a:lnTo>
                  <a:lnTo>
                    <a:pt x="1390" y="136569"/>
                  </a:lnTo>
                  <a:lnTo>
                    <a:pt x="1519" y="139698"/>
                  </a:lnTo>
                  <a:lnTo>
                    <a:pt x="3358" y="184336"/>
                  </a:lnTo>
                  <a:lnTo>
                    <a:pt x="6006" y="231908"/>
                  </a:lnTo>
                  <a:lnTo>
                    <a:pt x="9387" y="279278"/>
                  </a:lnTo>
                  <a:lnTo>
                    <a:pt x="13527" y="326439"/>
                  </a:lnTo>
                  <a:lnTo>
                    <a:pt x="18389" y="373388"/>
                  </a:lnTo>
                  <a:lnTo>
                    <a:pt x="23977" y="420117"/>
                  </a:lnTo>
                  <a:lnTo>
                    <a:pt x="30285" y="466620"/>
                  </a:lnTo>
                  <a:lnTo>
                    <a:pt x="37309" y="512893"/>
                  </a:lnTo>
                  <a:lnTo>
                    <a:pt x="45041" y="558929"/>
                  </a:lnTo>
                  <a:lnTo>
                    <a:pt x="53477" y="604723"/>
                  </a:lnTo>
                  <a:lnTo>
                    <a:pt x="62610" y="650269"/>
                  </a:lnTo>
                  <a:lnTo>
                    <a:pt x="72436" y="695560"/>
                  </a:lnTo>
                  <a:lnTo>
                    <a:pt x="82947" y="740592"/>
                  </a:lnTo>
                  <a:lnTo>
                    <a:pt x="94138" y="785358"/>
                  </a:lnTo>
                  <a:lnTo>
                    <a:pt x="106004" y="829854"/>
                  </a:lnTo>
                  <a:lnTo>
                    <a:pt x="118539" y="874072"/>
                  </a:lnTo>
                  <a:lnTo>
                    <a:pt x="131737" y="918007"/>
                  </a:lnTo>
                  <a:lnTo>
                    <a:pt x="145592" y="961654"/>
                  </a:lnTo>
                  <a:lnTo>
                    <a:pt x="160099" y="1005006"/>
                  </a:lnTo>
                  <a:lnTo>
                    <a:pt x="175251" y="1048059"/>
                  </a:lnTo>
                  <a:lnTo>
                    <a:pt x="191043" y="1090805"/>
                  </a:lnTo>
                  <a:lnTo>
                    <a:pt x="207469" y="1133240"/>
                  </a:lnTo>
                  <a:lnTo>
                    <a:pt x="224524" y="1175358"/>
                  </a:lnTo>
                  <a:lnTo>
                    <a:pt x="242202" y="1217153"/>
                  </a:lnTo>
                  <a:lnTo>
                    <a:pt x="260496" y="1258619"/>
                  </a:lnTo>
                  <a:lnTo>
                    <a:pt x="279402" y="1299750"/>
                  </a:lnTo>
                  <a:lnTo>
                    <a:pt x="298913" y="1340540"/>
                  </a:lnTo>
                  <a:lnTo>
                    <a:pt x="319023" y="1380985"/>
                  </a:lnTo>
                  <a:lnTo>
                    <a:pt x="339728" y="1421078"/>
                  </a:lnTo>
                  <a:lnTo>
                    <a:pt x="361020" y="1460813"/>
                  </a:lnTo>
                  <a:lnTo>
                    <a:pt x="382895" y="1500184"/>
                  </a:lnTo>
                  <a:lnTo>
                    <a:pt x="405347" y="1539187"/>
                  </a:lnTo>
                  <a:lnTo>
                    <a:pt x="428369" y="1577814"/>
                  </a:lnTo>
                  <a:lnTo>
                    <a:pt x="451956" y="1616061"/>
                  </a:lnTo>
                  <a:lnTo>
                    <a:pt x="476103" y="1653921"/>
                  </a:lnTo>
                  <a:lnTo>
                    <a:pt x="500803" y="1691390"/>
                  </a:lnTo>
                  <a:lnTo>
                    <a:pt x="526051" y="1728460"/>
                  </a:lnTo>
                  <a:lnTo>
                    <a:pt x="551755" y="1765213"/>
                  </a:lnTo>
                  <a:lnTo>
                    <a:pt x="578167" y="1801383"/>
                  </a:lnTo>
                  <a:lnTo>
                    <a:pt x="605024" y="1837224"/>
                  </a:lnTo>
                  <a:lnTo>
                    <a:pt x="632405" y="1872645"/>
                  </a:lnTo>
                  <a:lnTo>
                    <a:pt x="660306" y="1907639"/>
                  </a:lnTo>
                  <a:lnTo>
                    <a:pt x="688720" y="1942200"/>
                  </a:lnTo>
                  <a:lnTo>
                    <a:pt x="717641" y="1976323"/>
                  </a:lnTo>
                  <a:lnTo>
                    <a:pt x="747064" y="2010001"/>
                  </a:lnTo>
                  <a:lnTo>
                    <a:pt x="776982" y="2043230"/>
                  </a:lnTo>
                  <a:lnTo>
                    <a:pt x="807391" y="2076004"/>
                  </a:lnTo>
                  <a:lnTo>
                    <a:pt x="838284" y="2108316"/>
                  </a:lnTo>
                  <a:lnTo>
                    <a:pt x="869656" y="2140160"/>
                  </a:lnTo>
                  <a:lnTo>
                    <a:pt x="901421" y="2171633"/>
                  </a:lnTo>
                  <a:lnTo>
                    <a:pt x="933813" y="2202426"/>
                  </a:lnTo>
                  <a:lnTo>
                    <a:pt x="966587" y="2232835"/>
                  </a:lnTo>
                  <a:lnTo>
                    <a:pt x="978171" y="2243265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89252" y="0"/>
              <a:ext cx="4898748" cy="51722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407722" y="1730361"/>
              <a:ext cx="3500754" cy="3442335"/>
            </a:xfrm>
            <a:custGeom>
              <a:avLst/>
              <a:gdLst/>
              <a:ahLst/>
              <a:cxnLst/>
              <a:rect l="l" t="t" r="r" b="b"/>
              <a:pathLst>
                <a:path w="3500755" h="3442335">
                  <a:moveTo>
                    <a:pt x="2675366" y="3429157"/>
                  </a:moveTo>
                  <a:lnTo>
                    <a:pt x="2759505" y="3435768"/>
                  </a:lnTo>
                  <a:lnTo>
                    <a:pt x="2807077" y="3438416"/>
                  </a:lnTo>
                  <a:lnTo>
                    <a:pt x="2854846" y="3440314"/>
                  </a:lnTo>
                  <a:lnTo>
                    <a:pt x="2902804" y="3441458"/>
                  </a:lnTo>
                  <a:lnTo>
                    <a:pt x="2950948" y="3441857"/>
                  </a:lnTo>
                  <a:lnTo>
                    <a:pt x="2999092" y="3441458"/>
                  </a:lnTo>
                  <a:lnTo>
                    <a:pt x="3047051" y="3440314"/>
                  </a:lnTo>
                  <a:lnTo>
                    <a:pt x="3094819" y="3438416"/>
                  </a:lnTo>
                  <a:lnTo>
                    <a:pt x="3142391" y="3435768"/>
                  </a:lnTo>
                  <a:lnTo>
                    <a:pt x="3189761" y="3432376"/>
                  </a:lnTo>
                  <a:lnTo>
                    <a:pt x="3226530" y="3429157"/>
                  </a:lnTo>
                </a:path>
                <a:path w="3500755" h="3442335">
                  <a:moveTo>
                    <a:pt x="2561415" y="3416457"/>
                  </a:moveTo>
                  <a:lnTo>
                    <a:pt x="2571296" y="3417797"/>
                  </a:lnTo>
                  <a:lnTo>
                    <a:pt x="2618025" y="3423385"/>
                  </a:lnTo>
                  <a:lnTo>
                    <a:pt x="2664973" y="3428247"/>
                  </a:lnTo>
                  <a:lnTo>
                    <a:pt x="2675366" y="3429157"/>
                  </a:lnTo>
                </a:path>
                <a:path w="3500755" h="3442335">
                  <a:moveTo>
                    <a:pt x="3226530" y="3429157"/>
                  </a:moveTo>
                  <a:lnTo>
                    <a:pt x="3236923" y="3428247"/>
                  </a:lnTo>
                  <a:lnTo>
                    <a:pt x="3283871" y="3423385"/>
                  </a:lnTo>
                  <a:lnTo>
                    <a:pt x="3330600" y="3417797"/>
                  </a:lnTo>
                  <a:lnTo>
                    <a:pt x="3340481" y="3416457"/>
                  </a:lnTo>
                </a:path>
                <a:path w="3500755" h="3442335">
                  <a:moveTo>
                    <a:pt x="2401672" y="3391057"/>
                  </a:moveTo>
                  <a:lnTo>
                    <a:pt x="2432483" y="3396733"/>
                  </a:lnTo>
                  <a:lnTo>
                    <a:pt x="2478519" y="3404465"/>
                  </a:lnTo>
                  <a:lnTo>
                    <a:pt x="2524792" y="3411489"/>
                  </a:lnTo>
                  <a:lnTo>
                    <a:pt x="2561415" y="3416457"/>
                  </a:lnTo>
                </a:path>
                <a:path w="3500755" h="3442335">
                  <a:moveTo>
                    <a:pt x="3340481" y="3416457"/>
                  </a:moveTo>
                  <a:lnTo>
                    <a:pt x="3377104" y="3411489"/>
                  </a:lnTo>
                  <a:lnTo>
                    <a:pt x="3423377" y="3404465"/>
                  </a:lnTo>
                  <a:lnTo>
                    <a:pt x="3469413" y="3396733"/>
                  </a:lnTo>
                  <a:lnTo>
                    <a:pt x="3500225" y="3391057"/>
                  </a:lnTo>
                </a:path>
                <a:path w="3500755" h="3442335">
                  <a:moveTo>
                    <a:pt x="18937" y="0"/>
                  </a:moveTo>
                  <a:lnTo>
                    <a:pt x="18913" y="158"/>
                  </a:lnTo>
                </a:path>
                <a:path w="3500755" h="3442335">
                  <a:moveTo>
                    <a:pt x="36" y="139506"/>
                  </a:moveTo>
                  <a:lnTo>
                    <a:pt x="0" y="13985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97475" y="2058921"/>
              <a:ext cx="191135" cy="1905"/>
            </a:xfrm>
            <a:custGeom>
              <a:avLst/>
              <a:gdLst/>
              <a:ahLst/>
              <a:cxnLst/>
              <a:rect l="l" t="t" r="r" b="b"/>
              <a:pathLst>
                <a:path w="191134" h="1905">
                  <a:moveTo>
                    <a:pt x="0" y="0"/>
                  </a:moveTo>
                  <a:lnTo>
                    <a:pt x="190576" y="0"/>
                  </a:lnTo>
                  <a:lnTo>
                    <a:pt x="190576" y="1799"/>
                  </a:lnTo>
                  <a:lnTo>
                    <a:pt x="0" y="17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389317" y="2162318"/>
              <a:ext cx="4899025" cy="2959100"/>
            </a:xfrm>
            <a:custGeom>
              <a:avLst/>
              <a:gdLst/>
              <a:ahLst/>
              <a:cxnLst/>
              <a:rect l="l" t="t" r="r" b="b"/>
              <a:pathLst>
                <a:path w="4899025" h="2959100">
                  <a:moveTo>
                    <a:pt x="255" y="0"/>
                  </a:moveTo>
                  <a:lnTo>
                    <a:pt x="0" y="40465"/>
                  </a:lnTo>
                  <a:lnTo>
                    <a:pt x="314" y="88608"/>
                  </a:lnTo>
                  <a:lnTo>
                    <a:pt x="321" y="88900"/>
                  </a:lnTo>
                  <a:lnTo>
                    <a:pt x="1390" y="136569"/>
                  </a:lnTo>
                  <a:lnTo>
                    <a:pt x="3358" y="184336"/>
                  </a:lnTo>
                  <a:lnTo>
                    <a:pt x="6006" y="231908"/>
                  </a:lnTo>
                  <a:lnTo>
                    <a:pt x="9387" y="279278"/>
                  </a:lnTo>
                  <a:lnTo>
                    <a:pt x="13527" y="326439"/>
                  </a:lnTo>
                  <a:lnTo>
                    <a:pt x="18389" y="373388"/>
                  </a:lnTo>
                  <a:lnTo>
                    <a:pt x="23977" y="420117"/>
                  </a:lnTo>
                  <a:lnTo>
                    <a:pt x="30285" y="466620"/>
                  </a:lnTo>
                  <a:lnTo>
                    <a:pt x="37309" y="512893"/>
                  </a:lnTo>
                  <a:lnTo>
                    <a:pt x="45041" y="558930"/>
                  </a:lnTo>
                  <a:lnTo>
                    <a:pt x="53477" y="604723"/>
                  </a:lnTo>
                  <a:lnTo>
                    <a:pt x="62610" y="650269"/>
                  </a:lnTo>
                  <a:lnTo>
                    <a:pt x="72436" y="695560"/>
                  </a:lnTo>
                  <a:lnTo>
                    <a:pt x="82947" y="740592"/>
                  </a:lnTo>
                  <a:lnTo>
                    <a:pt x="94138" y="785359"/>
                  </a:lnTo>
                  <a:lnTo>
                    <a:pt x="106004" y="829854"/>
                  </a:lnTo>
                  <a:lnTo>
                    <a:pt x="118539" y="874072"/>
                  </a:lnTo>
                  <a:lnTo>
                    <a:pt x="131737" y="918007"/>
                  </a:lnTo>
                  <a:lnTo>
                    <a:pt x="145592" y="961654"/>
                  </a:lnTo>
                  <a:lnTo>
                    <a:pt x="160099" y="1005006"/>
                  </a:lnTo>
                  <a:lnTo>
                    <a:pt x="175251" y="1048059"/>
                  </a:lnTo>
                  <a:lnTo>
                    <a:pt x="191043" y="1090805"/>
                  </a:lnTo>
                  <a:lnTo>
                    <a:pt x="207469" y="1133240"/>
                  </a:lnTo>
                  <a:lnTo>
                    <a:pt x="224524" y="1175358"/>
                  </a:lnTo>
                  <a:lnTo>
                    <a:pt x="242202" y="1217153"/>
                  </a:lnTo>
                  <a:lnTo>
                    <a:pt x="260496" y="1258619"/>
                  </a:lnTo>
                  <a:lnTo>
                    <a:pt x="279402" y="1299750"/>
                  </a:lnTo>
                  <a:lnTo>
                    <a:pt x="298913" y="1340540"/>
                  </a:lnTo>
                  <a:lnTo>
                    <a:pt x="319023" y="1380985"/>
                  </a:lnTo>
                  <a:lnTo>
                    <a:pt x="339728" y="1421078"/>
                  </a:lnTo>
                  <a:lnTo>
                    <a:pt x="361020" y="1460813"/>
                  </a:lnTo>
                  <a:lnTo>
                    <a:pt x="382895" y="1500184"/>
                  </a:lnTo>
                  <a:lnTo>
                    <a:pt x="405347" y="1539187"/>
                  </a:lnTo>
                  <a:lnTo>
                    <a:pt x="428369" y="1577814"/>
                  </a:lnTo>
                  <a:lnTo>
                    <a:pt x="451956" y="1616061"/>
                  </a:lnTo>
                  <a:lnTo>
                    <a:pt x="476103" y="1653922"/>
                  </a:lnTo>
                  <a:lnTo>
                    <a:pt x="500803" y="1691390"/>
                  </a:lnTo>
                  <a:lnTo>
                    <a:pt x="526051" y="1728460"/>
                  </a:lnTo>
                  <a:lnTo>
                    <a:pt x="551755" y="1765213"/>
                  </a:lnTo>
                  <a:lnTo>
                    <a:pt x="578167" y="1801383"/>
                  </a:lnTo>
                  <a:lnTo>
                    <a:pt x="605024" y="1837224"/>
                  </a:lnTo>
                  <a:lnTo>
                    <a:pt x="632405" y="1872645"/>
                  </a:lnTo>
                  <a:lnTo>
                    <a:pt x="660306" y="1907639"/>
                  </a:lnTo>
                  <a:lnTo>
                    <a:pt x="688720" y="1942200"/>
                  </a:lnTo>
                  <a:lnTo>
                    <a:pt x="717641" y="1976323"/>
                  </a:lnTo>
                  <a:lnTo>
                    <a:pt x="747064" y="2010001"/>
                  </a:lnTo>
                  <a:lnTo>
                    <a:pt x="776982" y="2043230"/>
                  </a:lnTo>
                  <a:lnTo>
                    <a:pt x="807391" y="2076004"/>
                  </a:lnTo>
                  <a:lnTo>
                    <a:pt x="838284" y="2108316"/>
                  </a:lnTo>
                  <a:lnTo>
                    <a:pt x="869656" y="2140160"/>
                  </a:lnTo>
                  <a:lnTo>
                    <a:pt x="901421" y="2171633"/>
                  </a:lnTo>
                  <a:lnTo>
                    <a:pt x="933813" y="2202426"/>
                  </a:lnTo>
                  <a:lnTo>
                    <a:pt x="966587" y="2232835"/>
                  </a:lnTo>
                  <a:lnTo>
                    <a:pt x="999815" y="2262753"/>
                  </a:lnTo>
                  <a:lnTo>
                    <a:pt x="1033494" y="2292176"/>
                  </a:lnTo>
                  <a:lnTo>
                    <a:pt x="1067617" y="2321097"/>
                  </a:lnTo>
                  <a:lnTo>
                    <a:pt x="1102178" y="2349511"/>
                  </a:lnTo>
                  <a:lnTo>
                    <a:pt x="1137172" y="2377411"/>
                  </a:lnTo>
                  <a:lnTo>
                    <a:pt x="1172592" y="2404793"/>
                  </a:lnTo>
                  <a:lnTo>
                    <a:pt x="1208434" y="2431650"/>
                  </a:lnTo>
                  <a:lnTo>
                    <a:pt x="1244691" y="2457976"/>
                  </a:lnTo>
                  <a:lnTo>
                    <a:pt x="1281357" y="2483766"/>
                  </a:lnTo>
                  <a:lnTo>
                    <a:pt x="1318427" y="2509014"/>
                  </a:lnTo>
                  <a:lnTo>
                    <a:pt x="1355895" y="2533714"/>
                  </a:lnTo>
                  <a:lnTo>
                    <a:pt x="1393756" y="2557861"/>
                  </a:lnTo>
                  <a:lnTo>
                    <a:pt x="1432002" y="2581448"/>
                  </a:lnTo>
                  <a:lnTo>
                    <a:pt x="1470630" y="2604470"/>
                  </a:lnTo>
                  <a:lnTo>
                    <a:pt x="1509632" y="2626922"/>
                  </a:lnTo>
                  <a:lnTo>
                    <a:pt x="1549004" y="2648797"/>
                  </a:lnTo>
                  <a:lnTo>
                    <a:pt x="1588739" y="2670089"/>
                  </a:lnTo>
                  <a:lnTo>
                    <a:pt x="1628832" y="2690794"/>
                  </a:lnTo>
                  <a:lnTo>
                    <a:pt x="1669276" y="2710904"/>
                  </a:lnTo>
                  <a:lnTo>
                    <a:pt x="1710044" y="2730491"/>
                  </a:lnTo>
                  <a:lnTo>
                    <a:pt x="1751198" y="2749321"/>
                  </a:lnTo>
                  <a:lnTo>
                    <a:pt x="1792664" y="2767615"/>
                  </a:lnTo>
                  <a:lnTo>
                    <a:pt x="1834459" y="2785293"/>
                  </a:lnTo>
                  <a:lnTo>
                    <a:pt x="1876576" y="2802347"/>
                  </a:lnTo>
                  <a:lnTo>
                    <a:pt x="1919011" y="2818774"/>
                  </a:lnTo>
                  <a:lnTo>
                    <a:pt x="1961758" y="2834566"/>
                  </a:lnTo>
                  <a:lnTo>
                    <a:pt x="2004811" y="2849718"/>
                  </a:lnTo>
                  <a:lnTo>
                    <a:pt x="2048163" y="2864225"/>
                  </a:lnTo>
                  <a:lnTo>
                    <a:pt x="2091810" y="2878080"/>
                  </a:lnTo>
                  <a:lnTo>
                    <a:pt x="2135745" y="2891278"/>
                  </a:lnTo>
                  <a:lnTo>
                    <a:pt x="2179963" y="2903812"/>
                  </a:lnTo>
                  <a:lnTo>
                    <a:pt x="2224458" y="2915679"/>
                  </a:lnTo>
                  <a:lnTo>
                    <a:pt x="2269225" y="2926870"/>
                  </a:lnTo>
                  <a:lnTo>
                    <a:pt x="2314257" y="2937381"/>
                  </a:lnTo>
                  <a:lnTo>
                    <a:pt x="2359548" y="2947207"/>
                  </a:lnTo>
                  <a:lnTo>
                    <a:pt x="2405094" y="2956340"/>
                  </a:lnTo>
                  <a:lnTo>
                    <a:pt x="2420076" y="2959100"/>
                  </a:lnTo>
                </a:path>
                <a:path w="4899025" h="2959100">
                  <a:moveTo>
                    <a:pt x="3518629" y="2959100"/>
                  </a:moveTo>
                  <a:lnTo>
                    <a:pt x="3579156" y="2947207"/>
                  </a:lnTo>
                  <a:lnTo>
                    <a:pt x="3624448" y="2937381"/>
                  </a:lnTo>
                  <a:lnTo>
                    <a:pt x="3669480" y="2926870"/>
                  </a:lnTo>
                  <a:lnTo>
                    <a:pt x="3714246" y="2915679"/>
                  </a:lnTo>
                  <a:lnTo>
                    <a:pt x="3758741" y="2903812"/>
                  </a:lnTo>
                  <a:lnTo>
                    <a:pt x="3802959" y="2891278"/>
                  </a:lnTo>
                  <a:lnTo>
                    <a:pt x="3846895" y="2878080"/>
                  </a:lnTo>
                  <a:lnTo>
                    <a:pt x="3890542" y="2864225"/>
                  </a:lnTo>
                  <a:lnTo>
                    <a:pt x="3933894" y="2849718"/>
                  </a:lnTo>
                  <a:lnTo>
                    <a:pt x="3976946" y="2834566"/>
                  </a:lnTo>
                  <a:lnTo>
                    <a:pt x="4019693" y="2818774"/>
                  </a:lnTo>
                  <a:lnTo>
                    <a:pt x="4062128" y="2802347"/>
                  </a:lnTo>
                  <a:lnTo>
                    <a:pt x="4104246" y="2785293"/>
                  </a:lnTo>
                  <a:lnTo>
                    <a:pt x="4146040" y="2767615"/>
                  </a:lnTo>
                  <a:lnTo>
                    <a:pt x="4187506" y="2749321"/>
                  </a:lnTo>
                  <a:lnTo>
                    <a:pt x="4228679" y="2730482"/>
                  </a:lnTo>
                  <a:lnTo>
                    <a:pt x="4269428" y="2710904"/>
                  </a:lnTo>
                  <a:lnTo>
                    <a:pt x="4309873" y="2690794"/>
                  </a:lnTo>
                  <a:lnTo>
                    <a:pt x="4349965" y="2670089"/>
                  </a:lnTo>
                  <a:lnTo>
                    <a:pt x="4389701" y="2648797"/>
                  </a:lnTo>
                  <a:lnTo>
                    <a:pt x="4429072" y="2626922"/>
                  </a:lnTo>
                  <a:lnTo>
                    <a:pt x="4468075" y="2604470"/>
                  </a:lnTo>
                  <a:lnTo>
                    <a:pt x="4506702" y="2581448"/>
                  </a:lnTo>
                  <a:lnTo>
                    <a:pt x="4544949" y="2557861"/>
                  </a:lnTo>
                  <a:lnTo>
                    <a:pt x="4582809" y="2533714"/>
                  </a:lnTo>
                  <a:lnTo>
                    <a:pt x="4620277" y="2509014"/>
                  </a:lnTo>
                  <a:lnTo>
                    <a:pt x="4657347" y="2483766"/>
                  </a:lnTo>
                  <a:lnTo>
                    <a:pt x="4694014" y="2457976"/>
                  </a:lnTo>
                  <a:lnTo>
                    <a:pt x="4730271" y="2431650"/>
                  </a:lnTo>
                  <a:lnTo>
                    <a:pt x="4766112" y="2404793"/>
                  </a:lnTo>
                  <a:lnTo>
                    <a:pt x="4801533" y="2377411"/>
                  </a:lnTo>
                  <a:lnTo>
                    <a:pt x="4836526" y="2349511"/>
                  </a:lnTo>
                  <a:lnTo>
                    <a:pt x="4871087" y="2321097"/>
                  </a:lnTo>
                  <a:lnTo>
                    <a:pt x="4898682" y="229770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31318" y="2158021"/>
              <a:ext cx="1206500" cy="5968365"/>
            </a:xfrm>
            <a:custGeom>
              <a:avLst/>
              <a:gdLst/>
              <a:ahLst/>
              <a:cxnLst/>
              <a:rect l="l" t="t" r="r" b="b"/>
              <a:pathLst>
                <a:path w="1206500" h="5968365">
                  <a:moveTo>
                    <a:pt x="1137272" y="568629"/>
                  </a:moveTo>
                  <a:lnTo>
                    <a:pt x="1135189" y="519569"/>
                  </a:lnTo>
                  <a:lnTo>
                    <a:pt x="1129030" y="471665"/>
                  </a:lnTo>
                  <a:lnTo>
                    <a:pt x="1118997" y="425081"/>
                  </a:lnTo>
                  <a:lnTo>
                    <a:pt x="1105242" y="380009"/>
                  </a:lnTo>
                  <a:lnTo>
                    <a:pt x="1087932" y="336613"/>
                  </a:lnTo>
                  <a:lnTo>
                    <a:pt x="1067257" y="295046"/>
                  </a:lnTo>
                  <a:lnTo>
                    <a:pt x="1043355" y="255498"/>
                  </a:lnTo>
                  <a:lnTo>
                    <a:pt x="1016431" y="218122"/>
                  </a:lnTo>
                  <a:lnTo>
                    <a:pt x="986637" y="183121"/>
                  </a:lnTo>
                  <a:lnTo>
                    <a:pt x="954151" y="150622"/>
                  </a:lnTo>
                  <a:lnTo>
                    <a:pt x="919137" y="120827"/>
                  </a:lnTo>
                  <a:lnTo>
                    <a:pt x="881773" y="93903"/>
                  </a:lnTo>
                  <a:lnTo>
                    <a:pt x="842225" y="70015"/>
                  </a:lnTo>
                  <a:lnTo>
                    <a:pt x="800658" y="49326"/>
                  </a:lnTo>
                  <a:lnTo>
                    <a:pt x="757250" y="32029"/>
                  </a:lnTo>
                  <a:lnTo>
                    <a:pt x="712177" y="18262"/>
                  </a:lnTo>
                  <a:lnTo>
                    <a:pt x="665607" y="8229"/>
                  </a:lnTo>
                  <a:lnTo>
                    <a:pt x="617702" y="2082"/>
                  </a:lnTo>
                  <a:lnTo>
                    <a:pt x="568629" y="0"/>
                  </a:lnTo>
                  <a:lnTo>
                    <a:pt x="519569" y="2082"/>
                  </a:lnTo>
                  <a:lnTo>
                    <a:pt x="471665" y="8229"/>
                  </a:lnTo>
                  <a:lnTo>
                    <a:pt x="425094" y="18262"/>
                  </a:lnTo>
                  <a:lnTo>
                    <a:pt x="380009" y="32029"/>
                  </a:lnTo>
                  <a:lnTo>
                    <a:pt x="336613" y="49326"/>
                  </a:lnTo>
                  <a:lnTo>
                    <a:pt x="295046" y="70015"/>
                  </a:lnTo>
                  <a:lnTo>
                    <a:pt x="255498" y="93903"/>
                  </a:lnTo>
                  <a:lnTo>
                    <a:pt x="218135" y="120827"/>
                  </a:lnTo>
                  <a:lnTo>
                    <a:pt x="183121" y="150622"/>
                  </a:lnTo>
                  <a:lnTo>
                    <a:pt x="150634" y="183121"/>
                  </a:lnTo>
                  <a:lnTo>
                    <a:pt x="120840" y="218122"/>
                  </a:lnTo>
                  <a:lnTo>
                    <a:pt x="93903" y="255498"/>
                  </a:lnTo>
                  <a:lnTo>
                    <a:pt x="70015" y="295046"/>
                  </a:lnTo>
                  <a:lnTo>
                    <a:pt x="49339" y="336613"/>
                  </a:lnTo>
                  <a:lnTo>
                    <a:pt x="32029" y="380009"/>
                  </a:lnTo>
                  <a:lnTo>
                    <a:pt x="18275" y="425081"/>
                  </a:lnTo>
                  <a:lnTo>
                    <a:pt x="8229" y="471665"/>
                  </a:lnTo>
                  <a:lnTo>
                    <a:pt x="2082" y="519569"/>
                  </a:lnTo>
                  <a:lnTo>
                    <a:pt x="0" y="568629"/>
                  </a:lnTo>
                  <a:lnTo>
                    <a:pt x="2082" y="617689"/>
                  </a:lnTo>
                  <a:lnTo>
                    <a:pt x="8229" y="665607"/>
                  </a:lnTo>
                  <a:lnTo>
                    <a:pt x="18275" y="712177"/>
                  </a:lnTo>
                  <a:lnTo>
                    <a:pt x="32029" y="757250"/>
                  </a:lnTo>
                  <a:lnTo>
                    <a:pt x="49339" y="800658"/>
                  </a:lnTo>
                  <a:lnTo>
                    <a:pt x="70015" y="842213"/>
                  </a:lnTo>
                  <a:lnTo>
                    <a:pt x="93903" y="881773"/>
                  </a:lnTo>
                  <a:lnTo>
                    <a:pt x="120840" y="919137"/>
                  </a:lnTo>
                  <a:lnTo>
                    <a:pt x="150634" y="954151"/>
                  </a:lnTo>
                  <a:lnTo>
                    <a:pt x="183121" y="986637"/>
                  </a:lnTo>
                  <a:lnTo>
                    <a:pt x="218135" y="1016431"/>
                  </a:lnTo>
                  <a:lnTo>
                    <a:pt x="255498" y="1043355"/>
                  </a:lnTo>
                  <a:lnTo>
                    <a:pt x="295046" y="1067244"/>
                  </a:lnTo>
                  <a:lnTo>
                    <a:pt x="336613" y="1087932"/>
                  </a:lnTo>
                  <a:lnTo>
                    <a:pt x="380009" y="1105242"/>
                  </a:lnTo>
                  <a:lnTo>
                    <a:pt x="425094" y="1118997"/>
                  </a:lnTo>
                  <a:lnTo>
                    <a:pt x="471665" y="1129030"/>
                  </a:lnTo>
                  <a:lnTo>
                    <a:pt x="519569" y="1135176"/>
                  </a:lnTo>
                  <a:lnTo>
                    <a:pt x="568629" y="1137272"/>
                  </a:lnTo>
                  <a:lnTo>
                    <a:pt x="617702" y="1135176"/>
                  </a:lnTo>
                  <a:lnTo>
                    <a:pt x="665607" y="1129030"/>
                  </a:lnTo>
                  <a:lnTo>
                    <a:pt x="712177" y="1118997"/>
                  </a:lnTo>
                  <a:lnTo>
                    <a:pt x="757250" y="1105242"/>
                  </a:lnTo>
                  <a:lnTo>
                    <a:pt x="800658" y="1087932"/>
                  </a:lnTo>
                  <a:lnTo>
                    <a:pt x="842225" y="1067244"/>
                  </a:lnTo>
                  <a:lnTo>
                    <a:pt x="881773" y="1043355"/>
                  </a:lnTo>
                  <a:lnTo>
                    <a:pt x="919137" y="1016431"/>
                  </a:lnTo>
                  <a:lnTo>
                    <a:pt x="954151" y="986637"/>
                  </a:lnTo>
                  <a:lnTo>
                    <a:pt x="986637" y="954151"/>
                  </a:lnTo>
                  <a:lnTo>
                    <a:pt x="1016431" y="919137"/>
                  </a:lnTo>
                  <a:lnTo>
                    <a:pt x="1043355" y="881773"/>
                  </a:lnTo>
                  <a:lnTo>
                    <a:pt x="1067257" y="842213"/>
                  </a:lnTo>
                  <a:lnTo>
                    <a:pt x="1087932" y="800658"/>
                  </a:lnTo>
                  <a:lnTo>
                    <a:pt x="1105242" y="757250"/>
                  </a:lnTo>
                  <a:lnTo>
                    <a:pt x="1118997" y="712177"/>
                  </a:lnTo>
                  <a:lnTo>
                    <a:pt x="1129030" y="665607"/>
                  </a:lnTo>
                  <a:lnTo>
                    <a:pt x="1135189" y="617689"/>
                  </a:lnTo>
                  <a:lnTo>
                    <a:pt x="1137272" y="568629"/>
                  </a:lnTo>
                  <a:close/>
                </a:path>
                <a:path w="1206500" h="5968365">
                  <a:moveTo>
                    <a:pt x="1206322" y="5399113"/>
                  </a:moveTo>
                  <a:lnTo>
                    <a:pt x="1204239" y="5350040"/>
                  </a:lnTo>
                  <a:lnTo>
                    <a:pt x="1198092" y="5302135"/>
                  </a:lnTo>
                  <a:lnTo>
                    <a:pt x="1188046" y="5255565"/>
                  </a:lnTo>
                  <a:lnTo>
                    <a:pt x="1174292" y="5210492"/>
                  </a:lnTo>
                  <a:lnTo>
                    <a:pt x="1156982" y="5167084"/>
                  </a:lnTo>
                  <a:lnTo>
                    <a:pt x="1136307" y="5125517"/>
                  </a:lnTo>
                  <a:lnTo>
                    <a:pt x="1112418" y="5085969"/>
                  </a:lnTo>
                  <a:lnTo>
                    <a:pt x="1085481" y="5048605"/>
                  </a:lnTo>
                  <a:lnTo>
                    <a:pt x="1055687" y="5013591"/>
                  </a:lnTo>
                  <a:lnTo>
                    <a:pt x="1023200" y="4981105"/>
                  </a:lnTo>
                  <a:lnTo>
                    <a:pt x="988187" y="4951311"/>
                  </a:lnTo>
                  <a:lnTo>
                    <a:pt x="950823" y="4924387"/>
                  </a:lnTo>
                  <a:lnTo>
                    <a:pt x="911275" y="4900485"/>
                  </a:lnTo>
                  <a:lnTo>
                    <a:pt x="869708" y="4879810"/>
                  </a:lnTo>
                  <a:lnTo>
                    <a:pt x="826312" y="4862500"/>
                  </a:lnTo>
                  <a:lnTo>
                    <a:pt x="781227" y="4848745"/>
                  </a:lnTo>
                  <a:lnTo>
                    <a:pt x="734656" y="4838700"/>
                  </a:lnTo>
                  <a:lnTo>
                    <a:pt x="686752" y="4832553"/>
                  </a:lnTo>
                  <a:lnTo>
                    <a:pt x="637692" y="4830470"/>
                  </a:lnTo>
                  <a:lnTo>
                    <a:pt x="588619" y="4832553"/>
                  </a:lnTo>
                  <a:lnTo>
                    <a:pt x="540715" y="4838700"/>
                  </a:lnTo>
                  <a:lnTo>
                    <a:pt x="494144" y="4848745"/>
                  </a:lnTo>
                  <a:lnTo>
                    <a:pt x="449072" y="4862500"/>
                  </a:lnTo>
                  <a:lnTo>
                    <a:pt x="405663" y="4879810"/>
                  </a:lnTo>
                  <a:lnTo>
                    <a:pt x="364096" y="4900485"/>
                  </a:lnTo>
                  <a:lnTo>
                    <a:pt x="324548" y="4924387"/>
                  </a:lnTo>
                  <a:lnTo>
                    <a:pt x="287185" y="4951311"/>
                  </a:lnTo>
                  <a:lnTo>
                    <a:pt x="252171" y="4981105"/>
                  </a:lnTo>
                  <a:lnTo>
                    <a:pt x="219684" y="5013591"/>
                  </a:lnTo>
                  <a:lnTo>
                    <a:pt x="189890" y="5048605"/>
                  </a:lnTo>
                  <a:lnTo>
                    <a:pt x="162966" y="5085969"/>
                  </a:lnTo>
                  <a:lnTo>
                    <a:pt x="139077" y="5125517"/>
                  </a:lnTo>
                  <a:lnTo>
                    <a:pt x="118389" y="5167084"/>
                  </a:lnTo>
                  <a:lnTo>
                    <a:pt x="101079" y="5210492"/>
                  </a:lnTo>
                  <a:lnTo>
                    <a:pt x="87325" y="5255565"/>
                  </a:lnTo>
                  <a:lnTo>
                    <a:pt x="77292" y="5302135"/>
                  </a:lnTo>
                  <a:lnTo>
                    <a:pt x="71145" y="5350040"/>
                  </a:lnTo>
                  <a:lnTo>
                    <a:pt x="69049" y="5399113"/>
                  </a:lnTo>
                  <a:lnTo>
                    <a:pt x="71145" y="5448173"/>
                  </a:lnTo>
                  <a:lnTo>
                    <a:pt x="77292" y="5496077"/>
                  </a:lnTo>
                  <a:lnTo>
                    <a:pt x="87325" y="5542648"/>
                  </a:lnTo>
                  <a:lnTo>
                    <a:pt x="101079" y="5587733"/>
                  </a:lnTo>
                  <a:lnTo>
                    <a:pt x="118389" y="5631129"/>
                  </a:lnTo>
                  <a:lnTo>
                    <a:pt x="139077" y="5672696"/>
                  </a:lnTo>
                  <a:lnTo>
                    <a:pt x="162966" y="5712244"/>
                  </a:lnTo>
                  <a:lnTo>
                    <a:pt x="189890" y="5749607"/>
                  </a:lnTo>
                  <a:lnTo>
                    <a:pt x="219684" y="5784621"/>
                  </a:lnTo>
                  <a:lnTo>
                    <a:pt x="252171" y="5817108"/>
                  </a:lnTo>
                  <a:lnTo>
                    <a:pt x="287185" y="5846902"/>
                  </a:lnTo>
                  <a:lnTo>
                    <a:pt x="324548" y="5873839"/>
                  </a:lnTo>
                  <a:lnTo>
                    <a:pt x="364096" y="5897727"/>
                  </a:lnTo>
                  <a:lnTo>
                    <a:pt x="405663" y="5918403"/>
                  </a:lnTo>
                  <a:lnTo>
                    <a:pt x="449072" y="5935713"/>
                  </a:lnTo>
                  <a:lnTo>
                    <a:pt x="494144" y="5949467"/>
                  </a:lnTo>
                  <a:lnTo>
                    <a:pt x="540715" y="5959513"/>
                  </a:lnTo>
                  <a:lnTo>
                    <a:pt x="588619" y="5965660"/>
                  </a:lnTo>
                  <a:lnTo>
                    <a:pt x="637692" y="5967742"/>
                  </a:lnTo>
                  <a:lnTo>
                    <a:pt x="686752" y="5965660"/>
                  </a:lnTo>
                  <a:lnTo>
                    <a:pt x="734656" y="5959513"/>
                  </a:lnTo>
                  <a:lnTo>
                    <a:pt x="781227" y="5949467"/>
                  </a:lnTo>
                  <a:lnTo>
                    <a:pt x="826312" y="5935713"/>
                  </a:lnTo>
                  <a:lnTo>
                    <a:pt x="869708" y="5918403"/>
                  </a:lnTo>
                  <a:lnTo>
                    <a:pt x="911275" y="5897727"/>
                  </a:lnTo>
                  <a:lnTo>
                    <a:pt x="950823" y="5873839"/>
                  </a:lnTo>
                  <a:lnTo>
                    <a:pt x="988187" y="5846902"/>
                  </a:lnTo>
                  <a:lnTo>
                    <a:pt x="1023200" y="5817108"/>
                  </a:lnTo>
                  <a:lnTo>
                    <a:pt x="1055687" y="5784621"/>
                  </a:lnTo>
                  <a:lnTo>
                    <a:pt x="1085481" y="5749607"/>
                  </a:lnTo>
                  <a:lnTo>
                    <a:pt x="1112418" y="5712244"/>
                  </a:lnTo>
                  <a:lnTo>
                    <a:pt x="1136307" y="5672696"/>
                  </a:lnTo>
                  <a:lnTo>
                    <a:pt x="1156982" y="5631129"/>
                  </a:lnTo>
                  <a:lnTo>
                    <a:pt x="1174292" y="5587733"/>
                  </a:lnTo>
                  <a:lnTo>
                    <a:pt x="1188046" y="5542648"/>
                  </a:lnTo>
                  <a:lnTo>
                    <a:pt x="1198092" y="5496077"/>
                  </a:lnTo>
                  <a:lnTo>
                    <a:pt x="1204239" y="5448173"/>
                  </a:lnTo>
                  <a:lnTo>
                    <a:pt x="1206322" y="5399113"/>
                  </a:lnTo>
                  <a:close/>
                </a:path>
                <a:path w="1206500" h="5968365">
                  <a:moveTo>
                    <a:pt x="1206322" y="2985490"/>
                  </a:moveTo>
                  <a:lnTo>
                    <a:pt x="1204239" y="2936417"/>
                  </a:lnTo>
                  <a:lnTo>
                    <a:pt x="1198092" y="2888513"/>
                  </a:lnTo>
                  <a:lnTo>
                    <a:pt x="1188046" y="2841942"/>
                  </a:lnTo>
                  <a:lnTo>
                    <a:pt x="1174292" y="2796870"/>
                  </a:lnTo>
                  <a:lnTo>
                    <a:pt x="1156982" y="2753461"/>
                  </a:lnTo>
                  <a:lnTo>
                    <a:pt x="1136307" y="2711894"/>
                  </a:lnTo>
                  <a:lnTo>
                    <a:pt x="1112418" y="2672346"/>
                  </a:lnTo>
                  <a:lnTo>
                    <a:pt x="1085481" y="2634983"/>
                  </a:lnTo>
                  <a:lnTo>
                    <a:pt x="1055687" y="2599969"/>
                  </a:lnTo>
                  <a:lnTo>
                    <a:pt x="1023200" y="2567482"/>
                  </a:lnTo>
                  <a:lnTo>
                    <a:pt x="988187" y="2537688"/>
                  </a:lnTo>
                  <a:lnTo>
                    <a:pt x="950823" y="2510764"/>
                  </a:lnTo>
                  <a:lnTo>
                    <a:pt x="911275" y="2486863"/>
                  </a:lnTo>
                  <a:lnTo>
                    <a:pt x="869708" y="2466187"/>
                  </a:lnTo>
                  <a:lnTo>
                    <a:pt x="826312" y="2448877"/>
                  </a:lnTo>
                  <a:lnTo>
                    <a:pt x="781227" y="2435123"/>
                  </a:lnTo>
                  <a:lnTo>
                    <a:pt x="734656" y="2425077"/>
                  </a:lnTo>
                  <a:lnTo>
                    <a:pt x="686752" y="2418931"/>
                  </a:lnTo>
                  <a:lnTo>
                    <a:pt x="637692" y="2416848"/>
                  </a:lnTo>
                  <a:lnTo>
                    <a:pt x="588619" y="2418931"/>
                  </a:lnTo>
                  <a:lnTo>
                    <a:pt x="540715" y="2425077"/>
                  </a:lnTo>
                  <a:lnTo>
                    <a:pt x="494144" y="2435123"/>
                  </a:lnTo>
                  <a:lnTo>
                    <a:pt x="449072" y="2448877"/>
                  </a:lnTo>
                  <a:lnTo>
                    <a:pt x="405663" y="2466187"/>
                  </a:lnTo>
                  <a:lnTo>
                    <a:pt x="364096" y="2486863"/>
                  </a:lnTo>
                  <a:lnTo>
                    <a:pt x="324548" y="2510764"/>
                  </a:lnTo>
                  <a:lnTo>
                    <a:pt x="287185" y="2537688"/>
                  </a:lnTo>
                  <a:lnTo>
                    <a:pt x="252171" y="2567482"/>
                  </a:lnTo>
                  <a:lnTo>
                    <a:pt x="219684" y="2599969"/>
                  </a:lnTo>
                  <a:lnTo>
                    <a:pt x="189890" y="2634983"/>
                  </a:lnTo>
                  <a:lnTo>
                    <a:pt x="162966" y="2672346"/>
                  </a:lnTo>
                  <a:lnTo>
                    <a:pt x="139077" y="2711894"/>
                  </a:lnTo>
                  <a:lnTo>
                    <a:pt x="118389" y="2753461"/>
                  </a:lnTo>
                  <a:lnTo>
                    <a:pt x="101079" y="2796870"/>
                  </a:lnTo>
                  <a:lnTo>
                    <a:pt x="87325" y="2841942"/>
                  </a:lnTo>
                  <a:lnTo>
                    <a:pt x="77292" y="2888513"/>
                  </a:lnTo>
                  <a:lnTo>
                    <a:pt x="71145" y="2936417"/>
                  </a:lnTo>
                  <a:lnTo>
                    <a:pt x="69049" y="2985490"/>
                  </a:lnTo>
                  <a:lnTo>
                    <a:pt x="71145" y="3034550"/>
                  </a:lnTo>
                  <a:lnTo>
                    <a:pt x="77292" y="3082455"/>
                  </a:lnTo>
                  <a:lnTo>
                    <a:pt x="87325" y="3129026"/>
                  </a:lnTo>
                  <a:lnTo>
                    <a:pt x="101079" y="3174098"/>
                  </a:lnTo>
                  <a:lnTo>
                    <a:pt x="118389" y="3217507"/>
                  </a:lnTo>
                  <a:lnTo>
                    <a:pt x="139077" y="3259074"/>
                  </a:lnTo>
                  <a:lnTo>
                    <a:pt x="162966" y="3298621"/>
                  </a:lnTo>
                  <a:lnTo>
                    <a:pt x="189890" y="3335985"/>
                  </a:lnTo>
                  <a:lnTo>
                    <a:pt x="219684" y="3370999"/>
                  </a:lnTo>
                  <a:lnTo>
                    <a:pt x="252171" y="3403485"/>
                  </a:lnTo>
                  <a:lnTo>
                    <a:pt x="287185" y="3433280"/>
                  </a:lnTo>
                  <a:lnTo>
                    <a:pt x="324548" y="3460204"/>
                  </a:lnTo>
                  <a:lnTo>
                    <a:pt x="364096" y="3484105"/>
                  </a:lnTo>
                  <a:lnTo>
                    <a:pt x="405663" y="3504781"/>
                  </a:lnTo>
                  <a:lnTo>
                    <a:pt x="449072" y="3522091"/>
                  </a:lnTo>
                  <a:lnTo>
                    <a:pt x="494144" y="3535845"/>
                  </a:lnTo>
                  <a:lnTo>
                    <a:pt x="540715" y="3545890"/>
                  </a:lnTo>
                  <a:lnTo>
                    <a:pt x="588619" y="3552037"/>
                  </a:lnTo>
                  <a:lnTo>
                    <a:pt x="637692" y="3554120"/>
                  </a:lnTo>
                  <a:lnTo>
                    <a:pt x="686752" y="3552037"/>
                  </a:lnTo>
                  <a:lnTo>
                    <a:pt x="734656" y="3545890"/>
                  </a:lnTo>
                  <a:lnTo>
                    <a:pt x="781227" y="3535845"/>
                  </a:lnTo>
                  <a:lnTo>
                    <a:pt x="826312" y="3522091"/>
                  </a:lnTo>
                  <a:lnTo>
                    <a:pt x="869708" y="3504781"/>
                  </a:lnTo>
                  <a:lnTo>
                    <a:pt x="911275" y="3484105"/>
                  </a:lnTo>
                  <a:lnTo>
                    <a:pt x="950823" y="3460204"/>
                  </a:lnTo>
                  <a:lnTo>
                    <a:pt x="988187" y="3433280"/>
                  </a:lnTo>
                  <a:lnTo>
                    <a:pt x="1023200" y="3403485"/>
                  </a:lnTo>
                  <a:lnTo>
                    <a:pt x="1055687" y="3370999"/>
                  </a:lnTo>
                  <a:lnTo>
                    <a:pt x="1085481" y="3335985"/>
                  </a:lnTo>
                  <a:lnTo>
                    <a:pt x="1112418" y="3298621"/>
                  </a:lnTo>
                  <a:lnTo>
                    <a:pt x="1136307" y="3259074"/>
                  </a:lnTo>
                  <a:lnTo>
                    <a:pt x="1156982" y="3217507"/>
                  </a:lnTo>
                  <a:lnTo>
                    <a:pt x="1174292" y="3174098"/>
                  </a:lnTo>
                  <a:lnTo>
                    <a:pt x="1188046" y="3129026"/>
                  </a:lnTo>
                  <a:lnTo>
                    <a:pt x="1198092" y="3082455"/>
                  </a:lnTo>
                  <a:lnTo>
                    <a:pt x="1204239" y="3034550"/>
                  </a:lnTo>
                  <a:lnTo>
                    <a:pt x="1206322" y="298549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3384537"/>
              <a:ext cx="6818630" cy="2442210"/>
            </a:xfrm>
            <a:custGeom>
              <a:avLst/>
              <a:gdLst/>
              <a:ahLst/>
              <a:cxnLst/>
              <a:rect l="l" t="t" r="r" b="b"/>
              <a:pathLst>
                <a:path w="6818630" h="2442210">
                  <a:moveTo>
                    <a:pt x="5027321" y="2441598"/>
                  </a:moveTo>
                  <a:lnTo>
                    <a:pt x="1696513" y="2441598"/>
                  </a:lnTo>
                  <a:lnTo>
                    <a:pt x="1642422" y="2437316"/>
                  </a:lnTo>
                  <a:lnTo>
                    <a:pt x="1590150" y="2424726"/>
                  </a:lnTo>
                  <a:lnTo>
                    <a:pt x="1540620" y="2404210"/>
                  </a:lnTo>
                  <a:lnTo>
                    <a:pt x="1494756" y="2376151"/>
                  </a:lnTo>
                  <a:lnTo>
                    <a:pt x="1453481" y="2340930"/>
                  </a:lnTo>
                  <a:lnTo>
                    <a:pt x="1418260" y="2299655"/>
                  </a:lnTo>
                  <a:lnTo>
                    <a:pt x="1390201" y="2253791"/>
                  </a:lnTo>
                  <a:lnTo>
                    <a:pt x="1369685" y="2204261"/>
                  </a:lnTo>
                  <a:lnTo>
                    <a:pt x="1357095" y="2151989"/>
                  </a:lnTo>
                  <a:lnTo>
                    <a:pt x="1352813" y="2097898"/>
                  </a:lnTo>
                  <a:lnTo>
                    <a:pt x="1352813" y="1718497"/>
                  </a:lnTo>
                  <a:lnTo>
                    <a:pt x="1349676" y="1671859"/>
                  </a:lnTo>
                  <a:lnTo>
                    <a:pt x="1340536" y="1627128"/>
                  </a:lnTo>
                  <a:lnTo>
                    <a:pt x="1325804" y="1584714"/>
                  </a:lnTo>
                  <a:lnTo>
                    <a:pt x="1305888" y="1545026"/>
                  </a:lnTo>
                  <a:lnTo>
                    <a:pt x="1281199" y="1508473"/>
                  </a:lnTo>
                  <a:lnTo>
                    <a:pt x="1252146" y="1475465"/>
                  </a:lnTo>
                  <a:lnTo>
                    <a:pt x="1219138" y="1446412"/>
                  </a:lnTo>
                  <a:lnTo>
                    <a:pt x="1182586" y="1421723"/>
                  </a:lnTo>
                  <a:lnTo>
                    <a:pt x="1142897" y="1401807"/>
                  </a:lnTo>
                  <a:lnTo>
                    <a:pt x="1100483" y="1387075"/>
                  </a:lnTo>
                  <a:lnTo>
                    <a:pt x="1055752" y="1377935"/>
                  </a:lnTo>
                  <a:lnTo>
                    <a:pt x="1009114" y="1374798"/>
                  </a:lnTo>
                  <a:lnTo>
                    <a:pt x="249160" y="1374798"/>
                  </a:lnTo>
                  <a:lnTo>
                    <a:pt x="202522" y="1371660"/>
                  </a:lnTo>
                  <a:lnTo>
                    <a:pt x="157791" y="1362521"/>
                  </a:lnTo>
                  <a:lnTo>
                    <a:pt x="115376" y="1347788"/>
                  </a:lnTo>
                  <a:lnTo>
                    <a:pt x="75688" y="1327873"/>
                  </a:lnTo>
                  <a:lnTo>
                    <a:pt x="39135" y="1303184"/>
                  </a:lnTo>
                  <a:lnTo>
                    <a:pt x="6127" y="1274131"/>
                  </a:lnTo>
                  <a:lnTo>
                    <a:pt x="0" y="1267169"/>
                  </a:lnTo>
                  <a:lnTo>
                    <a:pt x="0" y="107629"/>
                  </a:lnTo>
                  <a:lnTo>
                    <a:pt x="39135" y="71614"/>
                  </a:lnTo>
                  <a:lnTo>
                    <a:pt x="75688" y="46925"/>
                  </a:lnTo>
                  <a:lnTo>
                    <a:pt x="115376" y="27009"/>
                  </a:lnTo>
                  <a:lnTo>
                    <a:pt x="157791" y="12277"/>
                  </a:lnTo>
                  <a:lnTo>
                    <a:pt x="202522" y="3137"/>
                  </a:lnTo>
                  <a:lnTo>
                    <a:pt x="249160" y="0"/>
                  </a:lnTo>
                  <a:lnTo>
                    <a:pt x="6474526" y="0"/>
                  </a:lnTo>
                  <a:lnTo>
                    <a:pt x="6521164" y="3137"/>
                  </a:lnTo>
                  <a:lnTo>
                    <a:pt x="6565895" y="12277"/>
                  </a:lnTo>
                  <a:lnTo>
                    <a:pt x="6608309" y="27009"/>
                  </a:lnTo>
                  <a:lnTo>
                    <a:pt x="6647998" y="46925"/>
                  </a:lnTo>
                  <a:lnTo>
                    <a:pt x="6684550" y="71614"/>
                  </a:lnTo>
                  <a:lnTo>
                    <a:pt x="6717558" y="100667"/>
                  </a:lnTo>
                  <a:lnTo>
                    <a:pt x="6746611" y="133675"/>
                  </a:lnTo>
                  <a:lnTo>
                    <a:pt x="6771300" y="170227"/>
                  </a:lnTo>
                  <a:lnTo>
                    <a:pt x="6791216" y="209916"/>
                  </a:lnTo>
                  <a:lnTo>
                    <a:pt x="6805948" y="252330"/>
                  </a:lnTo>
                  <a:lnTo>
                    <a:pt x="6815088" y="297061"/>
                  </a:lnTo>
                  <a:lnTo>
                    <a:pt x="6818225" y="343699"/>
                  </a:lnTo>
                  <a:lnTo>
                    <a:pt x="6818225" y="1031098"/>
                  </a:lnTo>
                  <a:lnTo>
                    <a:pt x="6815088" y="1077736"/>
                  </a:lnTo>
                  <a:lnTo>
                    <a:pt x="6805948" y="1122467"/>
                  </a:lnTo>
                  <a:lnTo>
                    <a:pt x="6791216" y="1164882"/>
                  </a:lnTo>
                  <a:lnTo>
                    <a:pt x="6771300" y="1204570"/>
                  </a:lnTo>
                  <a:lnTo>
                    <a:pt x="6746611" y="1241123"/>
                  </a:lnTo>
                  <a:lnTo>
                    <a:pt x="6717558" y="1274131"/>
                  </a:lnTo>
                  <a:lnTo>
                    <a:pt x="6684550" y="1303184"/>
                  </a:lnTo>
                  <a:lnTo>
                    <a:pt x="6647998" y="1327873"/>
                  </a:lnTo>
                  <a:lnTo>
                    <a:pt x="6608309" y="1347788"/>
                  </a:lnTo>
                  <a:lnTo>
                    <a:pt x="6565895" y="1362521"/>
                  </a:lnTo>
                  <a:lnTo>
                    <a:pt x="6521164" y="1371660"/>
                  </a:lnTo>
                  <a:lnTo>
                    <a:pt x="6474526" y="1374798"/>
                  </a:lnTo>
                  <a:lnTo>
                    <a:pt x="5714720" y="1374798"/>
                  </a:lnTo>
                  <a:lnTo>
                    <a:pt x="5668082" y="1377935"/>
                  </a:lnTo>
                  <a:lnTo>
                    <a:pt x="5623351" y="1387075"/>
                  </a:lnTo>
                  <a:lnTo>
                    <a:pt x="5580937" y="1401807"/>
                  </a:lnTo>
                  <a:lnTo>
                    <a:pt x="5541249" y="1421723"/>
                  </a:lnTo>
                  <a:lnTo>
                    <a:pt x="5504696" y="1446412"/>
                  </a:lnTo>
                  <a:lnTo>
                    <a:pt x="5471688" y="1475465"/>
                  </a:lnTo>
                  <a:lnTo>
                    <a:pt x="5442635" y="1508473"/>
                  </a:lnTo>
                  <a:lnTo>
                    <a:pt x="5417946" y="1545026"/>
                  </a:lnTo>
                  <a:lnTo>
                    <a:pt x="5398031" y="1584714"/>
                  </a:lnTo>
                  <a:lnTo>
                    <a:pt x="5383298" y="1627128"/>
                  </a:lnTo>
                  <a:lnTo>
                    <a:pt x="5374158" y="1671859"/>
                  </a:lnTo>
                  <a:lnTo>
                    <a:pt x="5371021" y="1718497"/>
                  </a:lnTo>
                  <a:lnTo>
                    <a:pt x="5371021" y="2097898"/>
                  </a:lnTo>
                  <a:lnTo>
                    <a:pt x="5367883" y="2144536"/>
                  </a:lnTo>
                  <a:lnTo>
                    <a:pt x="5358744" y="2189267"/>
                  </a:lnTo>
                  <a:lnTo>
                    <a:pt x="5344011" y="2231681"/>
                  </a:lnTo>
                  <a:lnTo>
                    <a:pt x="5324096" y="2271370"/>
                  </a:lnTo>
                  <a:lnTo>
                    <a:pt x="5299407" y="2307923"/>
                  </a:lnTo>
                  <a:lnTo>
                    <a:pt x="5270354" y="2340930"/>
                  </a:lnTo>
                  <a:lnTo>
                    <a:pt x="5237346" y="2369983"/>
                  </a:lnTo>
                  <a:lnTo>
                    <a:pt x="5200793" y="2394673"/>
                  </a:lnTo>
                  <a:lnTo>
                    <a:pt x="5161105" y="2414588"/>
                  </a:lnTo>
                  <a:lnTo>
                    <a:pt x="5118690" y="2429320"/>
                  </a:lnTo>
                  <a:lnTo>
                    <a:pt x="5073959" y="2438460"/>
                  </a:lnTo>
                  <a:lnTo>
                    <a:pt x="5027321" y="24415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48383" y="3489356"/>
            <a:ext cx="622744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9865" marR="5080" indent="-1447800">
              <a:lnSpc>
                <a:spcPct val="100000"/>
              </a:lnSpc>
              <a:spcBef>
                <a:spcPts val="100"/>
              </a:spcBef>
            </a:pPr>
            <a:r>
              <a:rPr lang="en-US" sz="7000" b="1" spc="-1400" dirty="0">
                <a:solidFill>
                  <a:srgbClr val="DEDEDE"/>
                </a:solidFill>
                <a:latin typeface="Arial"/>
                <a:cs typeface="Arial"/>
              </a:rPr>
              <a:t>N U M E R A S I</a:t>
            </a:r>
            <a:endParaRPr sz="7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912184" y="2189595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1</a:t>
            </a:r>
            <a:endParaRPr sz="6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81238" y="4606448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2</a:t>
            </a:r>
            <a:endParaRPr sz="6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81238" y="7058170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3</a:t>
            </a:r>
            <a:endParaRPr sz="6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93822" y="1511567"/>
            <a:ext cx="5532949" cy="2209800"/>
          </a:xfrm>
          <a:custGeom>
            <a:avLst/>
            <a:gdLst/>
            <a:ahLst/>
            <a:cxnLst/>
            <a:rect l="l" t="t" r="r" b="b"/>
            <a:pathLst>
              <a:path w="5210809" h="2209800">
                <a:moveTo>
                  <a:pt x="3857327" y="2209799"/>
                </a:moveTo>
                <a:lnTo>
                  <a:pt x="1353145" y="2209799"/>
                </a:lnTo>
                <a:lnTo>
                  <a:pt x="1307566" y="2203675"/>
                </a:lnTo>
                <a:lnTo>
                  <a:pt x="1266611" y="2186391"/>
                </a:lnTo>
                <a:lnTo>
                  <a:pt x="1231911" y="2159583"/>
                </a:lnTo>
                <a:lnTo>
                  <a:pt x="1205103" y="2124883"/>
                </a:lnTo>
                <a:lnTo>
                  <a:pt x="1187819" y="2083928"/>
                </a:lnTo>
                <a:lnTo>
                  <a:pt x="1181695" y="2038349"/>
                </a:lnTo>
                <a:lnTo>
                  <a:pt x="1181695" y="2000249"/>
                </a:lnTo>
                <a:lnTo>
                  <a:pt x="1175570" y="1954671"/>
                </a:lnTo>
                <a:lnTo>
                  <a:pt x="1158287" y="1913715"/>
                </a:lnTo>
                <a:lnTo>
                  <a:pt x="1131478" y="1879016"/>
                </a:lnTo>
                <a:lnTo>
                  <a:pt x="1096779" y="1852207"/>
                </a:lnTo>
                <a:lnTo>
                  <a:pt x="1055823" y="1834924"/>
                </a:lnTo>
                <a:lnTo>
                  <a:pt x="1010245" y="1828799"/>
                </a:lnTo>
                <a:lnTo>
                  <a:pt x="553342" y="1828799"/>
                </a:lnTo>
                <a:lnTo>
                  <a:pt x="507764" y="1822675"/>
                </a:lnTo>
                <a:lnTo>
                  <a:pt x="466808" y="1805391"/>
                </a:lnTo>
                <a:lnTo>
                  <a:pt x="432109" y="1778583"/>
                </a:lnTo>
                <a:lnTo>
                  <a:pt x="405300" y="1743883"/>
                </a:lnTo>
                <a:lnTo>
                  <a:pt x="388017" y="1702928"/>
                </a:lnTo>
                <a:lnTo>
                  <a:pt x="381892" y="1657349"/>
                </a:lnTo>
                <a:lnTo>
                  <a:pt x="381892" y="1265917"/>
                </a:lnTo>
                <a:lnTo>
                  <a:pt x="389795" y="1222228"/>
                </a:lnTo>
                <a:lnTo>
                  <a:pt x="411715" y="1185088"/>
                </a:lnTo>
                <a:lnTo>
                  <a:pt x="444974" y="1157632"/>
                </a:lnTo>
                <a:lnTo>
                  <a:pt x="486891" y="1142999"/>
                </a:lnTo>
                <a:lnTo>
                  <a:pt x="568332" y="1130114"/>
                </a:lnTo>
                <a:lnTo>
                  <a:pt x="577736" y="1126831"/>
                </a:lnTo>
                <a:lnTo>
                  <a:pt x="585198" y="1120671"/>
                </a:lnTo>
                <a:lnTo>
                  <a:pt x="590116" y="1112338"/>
                </a:lnTo>
                <a:lnTo>
                  <a:pt x="591889" y="1102537"/>
                </a:lnTo>
                <a:lnTo>
                  <a:pt x="590073" y="1092930"/>
                </a:lnTo>
                <a:lnTo>
                  <a:pt x="585067" y="1084886"/>
                </a:lnTo>
                <a:lnTo>
                  <a:pt x="577538" y="1079135"/>
                </a:lnTo>
                <a:lnTo>
                  <a:pt x="568148" y="1076409"/>
                </a:lnTo>
                <a:lnTo>
                  <a:pt x="467990" y="1066799"/>
                </a:lnTo>
                <a:lnTo>
                  <a:pt x="418988" y="1052576"/>
                </a:lnTo>
                <a:lnTo>
                  <a:pt x="379691" y="1022563"/>
                </a:lnTo>
                <a:lnTo>
                  <a:pt x="353569" y="980579"/>
                </a:lnTo>
                <a:lnTo>
                  <a:pt x="344090" y="930443"/>
                </a:lnTo>
                <a:lnTo>
                  <a:pt x="344090" y="857249"/>
                </a:lnTo>
                <a:lnTo>
                  <a:pt x="337966" y="811671"/>
                </a:lnTo>
                <a:lnTo>
                  <a:pt x="320682" y="770715"/>
                </a:lnTo>
                <a:lnTo>
                  <a:pt x="293874" y="736016"/>
                </a:lnTo>
                <a:lnTo>
                  <a:pt x="259174" y="709207"/>
                </a:lnTo>
                <a:lnTo>
                  <a:pt x="218218" y="691924"/>
                </a:lnTo>
                <a:lnTo>
                  <a:pt x="172640" y="685799"/>
                </a:lnTo>
                <a:lnTo>
                  <a:pt x="171449" y="685799"/>
                </a:lnTo>
                <a:lnTo>
                  <a:pt x="125871" y="679675"/>
                </a:lnTo>
                <a:lnTo>
                  <a:pt x="84915" y="662391"/>
                </a:lnTo>
                <a:lnTo>
                  <a:pt x="50216" y="635583"/>
                </a:lnTo>
                <a:lnTo>
                  <a:pt x="23407" y="600884"/>
                </a:lnTo>
                <a:lnTo>
                  <a:pt x="6124" y="559928"/>
                </a:lnTo>
                <a:lnTo>
                  <a:pt x="0" y="514349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5039022" y="0"/>
                </a:lnTo>
                <a:lnTo>
                  <a:pt x="5084600" y="6124"/>
                </a:lnTo>
                <a:lnTo>
                  <a:pt x="5125556" y="23407"/>
                </a:lnTo>
                <a:lnTo>
                  <a:pt x="5160255" y="50216"/>
                </a:lnTo>
                <a:lnTo>
                  <a:pt x="5187064" y="84915"/>
                </a:lnTo>
                <a:lnTo>
                  <a:pt x="5204347" y="125871"/>
                </a:lnTo>
                <a:lnTo>
                  <a:pt x="5210472" y="171449"/>
                </a:lnTo>
                <a:lnTo>
                  <a:pt x="5210472" y="514349"/>
                </a:lnTo>
                <a:lnTo>
                  <a:pt x="5204347" y="559928"/>
                </a:lnTo>
                <a:lnTo>
                  <a:pt x="5187064" y="600884"/>
                </a:lnTo>
                <a:lnTo>
                  <a:pt x="5160255" y="635583"/>
                </a:lnTo>
                <a:lnTo>
                  <a:pt x="5125556" y="662391"/>
                </a:lnTo>
                <a:lnTo>
                  <a:pt x="5084600" y="679675"/>
                </a:lnTo>
                <a:lnTo>
                  <a:pt x="5039022" y="685799"/>
                </a:lnTo>
                <a:lnTo>
                  <a:pt x="5037831" y="685799"/>
                </a:lnTo>
                <a:lnTo>
                  <a:pt x="4992253" y="691924"/>
                </a:lnTo>
                <a:lnTo>
                  <a:pt x="4951297" y="709207"/>
                </a:lnTo>
                <a:lnTo>
                  <a:pt x="4916598" y="736016"/>
                </a:lnTo>
                <a:lnTo>
                  <a:pt x="4889789" y="770715"/>
                </a:lnTo>
                <a:lnTo>
                  <a:pt x="4872506" y="811671"/>
                </a:lnTo>
                <a:lnTo>
                  <a:pt x="4866381" y="857249"/>
                </a:lnTo>
                <a:lnTo>
                  <a:pt x="4866381" y="930390"/>
                </a:lnTo>
                <a:lnTo>
                  <a:pt x="4856896" y="980551"/>
                </a:lnTo>
                <a:lnTo>
                  <a:pt x="4830757" y="1022554"/>
                </a:lnTo>
                <a:lnTo>
                  <a:pt x="4791436" y="1052577"/>
                </a:lnTo>
                <a:lnTo>
                  <a:pt x="4742407" y="1066799"/>
                </a:lnTo>
                <a:lnTo>
                  <a:pt x="4642193" y="1076394"/>
                </a:lnTo>
                <a:lnTo>
                  <a:pt x="4632797" y="1079119"/>
                </a:lnTo>
                <a:lnTo>
                  <a:pt x="4625261" y="1084873"/>
                </a:lnTo>
                <a:lnTo>
                  <a:pt x="4620251" y="1092923"/>
                </a:lnTo>
                <a:lnTo>
                  <a:pt x="4618434" y="1102537"/>
                </a:lnTo>
                <a:lnTo>
                  <a:pt x="4620208" y="1112345"/>
                </a:lnTo>
                <a:lnTo>
                  <a:pt x="4625130" y="1120683"/>
                </a:lnTo>
                <a:lnTo>
                  <a:pt x="4632598" y="1126846"/>
                </a:lnTo>
                <a:lnTo>
                  <a:pt x="4642009" y="1130128"/>
                </a:lnTo>
                <a:lnTo>
                  <a:pt x="4723506" y="1142999"/>
                </a:lnTo>
                <a:lnTo>
                  <a:pt x="4765451" y="1157630"/>
                </a:lnTo>
                <a:lnTo>
                  <a:pt x="4798733" y="1185096"/>
                </a:lnTo>
                <a:lnTo>
                  <a:pt x="4820670" y="1222255"/>
                </a:lnTo>
                <a:lnTo>
                  <a:pt x="4828579" y="1265969"/>
                </a:lnTo>
                <a:lnTo>
                  <a:pt x="4828579" y="1657349"/>
                </a:lnTo>
                <a:lnTo>
                  <a:pt x="4822454" y="1702928"/>
                </a:lnTo>
                <a:lnTo>
                  <a:pt x="4805171" y="1743883"/>
                </a:lnTo>
                <a:lnTo>
                  <a:pt x="4778362" y="1778583"/>
                </a:lnTo>
                <a:lnTo>
                  <a:pt x="4743663" y="1805391"/>
                </a:lnTo>
                <a:lnTo>
                  <a:pt x="4702707" y="1822675"/>
                </a:lnTo>
                <a:lnTo>
                  <a:pt x="4657129" y="1828799"/>
                </a:lnTo>
                <a:lnTo>
                  <a:pt x="4200227" y="1828799"/>
                </a:lnTo>
                <a:lnTo>
                  <a:pt x="4154648" y="1834924"/>
                </a:lnTo>
                <a:lnTo>
                  <a:pt x="4113692" y="1852207"/>
                </a:lnTo>
                <a:lnTo>
                  <a:pt x="4078993" y="1879016"/>
                </a:lnTo>
                <a:lnTo>
                  <a:pt x="4052184" y="1913715"/>
                </a:lnTo>
                <a:lnTo>
                  <a:pt x="4034901" y="1954671"/>
                </a:lnTo>
                <a:lnTo>
                  <a:pt x="4028777" y="2000249"/>
                </a:lnTo>
                <a:lnTo>
                  <a:pt x="4028777" y="2038349"/>
                </a:lnTo>
                <a:lnTo>
                  <a:pt x="4022652" y="2083928"/>
                </a:lnTo>
                <a:lnTo>
                  <a:pt x="4005369" y="2124883"/>
                </a:lnTo>
                <a:lnTo>
                  <a:pt x="3978560" y="2159583"/>
                </a:lnTo>
                <a:lnTo>
                  <a:pt x="3943861" y="2186391"/>
                </a:lnTo>
                <a:lnTo>
                  <a:pt x="3902905" y="2203675"/>
                </a:lnTo>
                <a:lnTo>
                  <a:pt x="3857327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057863" y="1570946"/>
            <a:ext cx="4942205" cy="171880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6235" marR="5080" indent="-34417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90" dirty="0" err="1">
                <a:solidFill>
                  <a:srgbClr val="FFFF00"/>
                </a:solidFill>
                <a:latin typeface="Comic Sans MS"/>
                <a:cs typeface="Comic Sans MS"/>
              </a:rPr>
              <a:t>Konten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356235" marR="5080" indent="-34417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bilangan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geometri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 dan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Pengukuran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Data dan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Ketidakpastian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Aljabar</a:t>
            </a:r>
            <a:endParaRPr sz="3000" dirty="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036645" y="4242751"/>
            <a:ext cx="5465445" cy="2209800"/>
          </a:xfrm>
          <a:custGeom>
            <a:avLst/>
            <a:gdLst/>
            <a:ahLst/>
            <a:cxnLst/>
            <a:rect l="l" t="t" r="r" b="b"/>
            <a:pathLst>
              <a:path w="5465444" h="2209800">
                <a:moveTo>
                  <a:pt x="3984872" y="2209799"/>
                </a:moveTo>
                <a:lnTo>
                  <a:pt x="1480690" y="2209799"/>
                </a:lnTo>
                <a:lnTo>
                  <a:pt x="1435112" y="2203675"/>
                </a:lnTo>
                <a:lnTo>
                  <a:pt x="1394156" y="2186391"/>
                </a:lnTo>
                <a:lnTo>
                  <a:pt x="1359457" y="2159583"/>
                </a:lnTo>
                <a:lnTo>
                  <a:pt x="1332648" y="2124883"/>
                </a:lnTo>
                <a:lnTo>
                  <a:pt x="1315365" y="2083928"/>
                </a:lnTo>
                <a:lnTo>
                  <a:pt x="1309240" y="2038349"/>
                </a:lnTo>
                <a:lnTo>
                  <a:pt x="1309240" y="2000249"/>
                </a:lnTo>
                <a:lnTo>
                  <a:pt x="1303116" y="1954671"/>
                </a:lnTo>
                <a:lnTo>
                  <a:pt x="1285832" y="1913715"/>
                </a:lnTo>
                <a:lnTo>
                  <a:pt x="1259024" y="1879016"/>
                </a:lnTo>
                <a:lnTo>
                  <a:pt x="1224325" y="1852207"/>
                </a:lnTo>
                <a:lnTo>
                  <a:pt x="1183369" y="1834924"/>
                </a:lnTo>
                <a:lnTo>
                  <a:pt x="1137790" y="1828799"/>
                </a:lnTo>
                <a:lnTo>
                  <a:pt x="592484" y="1828799"/>
                </a:lnTo>
                <a:lnTo>
                  <a:pt x="546906" y="1822675"/>
                </a:lnTo>
                <a:lnTo>
                  <a:pt x="505950" y="1805391"/>
                </a:lnTo>
                <a:lnTo>
                  <a:pt x="471251" y="1778583"/>
                </a:lnTo>
                <a:lnTo>
                  <a:pt x="444442" y="1743883"/>
                </a:lnTo>
                <a:lnTo>
                  <a:pt x="427159" y="1702928"/>
                </a:lnTo>
                <a:lnTo>
                  <a:pt x="421034" y="1657349"/>
                </a:lnTo>
                <a:lnTo>
                  <a:pt x="421034" y="1206872"/>
                </a:lnTo>
                <a:lnTo>
                  <a:pt x="414614" y="1164787"/>
                </a:lnTo>
                <a:lnTo>
                  <a:pt x="396613" y="1127688"/>
                </a:lnTo>
                <a:lnTo>
                  <a:pt x="368918" y="1097624"/>
                </a:lnTo>
                <a:lnTo>
                  <a:pt x="333418" y="1076645"/>
                </a:lnTo>
                <a:lnTo>
                  <a:pt x="250583" y="1056954"/>
                </a:lnTo>
                <a:lnTo>
                  <a:pt x="215082" y="1035975"/>
                </a:lnTo>
                <a:lnTo>
                  <a:pt x="187388" y="1005911"/>
                </a:lnTo>
                <a:lnTo>
                  <a:pt x="169386" y="968811"/>
                </a:lnTo>
                <a:lnTo>
                  <a:pt x="162966" y="926726"/>
                </a:lnTo>
                <a:lnTo>
                  <a:pt x="162966" y="792822"/>
                </a:lnTo>
                <a:lnTo>
                  <a:pt x="157004" y="756900"/>
                </a:lnTo>
                <a:lnTo>
                  <a:pt x="140277" y="725566"/>
                </a:lnTo>
                <a:lnTo>
                  <a:pt x="114524" y="701105"/>
                </a:lnTo>
                <a:lnTo>
                  <a:pt x="48442" y="670494"/>
                </a:lnTo>
                <a:lnTo>
                  <a:pt x="22689" y="646033"/>
                </a:lnTo>
                <a:lnTo>
                  <a:pt x="5962" y="614699"/>
                </a:lnTo>
                <a:lnTo>
                  <a:pt x="0" y="5787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5293964" y="0"/>
                </a:lnTo>
                <a:lnTo>
                  <a:pt x="5339542" y="6124"/>
                </a:lnTo>
                <a:lnTo>
                  <a:pt x="5380498" y="23407"/>
                </a:lnTo>
                <a:lnTo>
                  <a:pt x="5415198" y="50216"/>
                </a:lnTo>
                <a:lnTo>
                  <a:pt x="5442006" y="84915"/>
                </a:lnTo>
                <a:lnTo>
                  <a:pt x="5459290" y="125871"/>
                </a:lnTo>
                <a:lnTo>
                  <a:pt x="5465414" y="171449"/>
                </a:lnTo>
                <a:lnTo>
                  <a:pt x="5465414" y="578825"/>
                </a:lnTo>
                <a:lnTo>
                  <a:pt x="5459458" y="614724"/>
                </a:lnTo>
                <a:lnTo>
                  <a:pt x="5442748" y="646039"/>
                </a:lnTo>
                <a:lnTo>
                  <a:pt x="5417018" y="670492"/>
                </a:lnTo>
                <a:lnTo>
                  <a:pt x="5350993" y="701107"/>
                </a:lnTo>
                <a:lnTo>
                  <a:pt x="5325263" y="725560"/>
                </a:lnTo>
                <a:lnTo>
                  <a:pt x="5308552" y="756875"/>
                </a:lnTo>
                <a:lnTo>
                  <a:pt x="5302596" y="792774"/>
                </a:lnTo>
                <a:lnTo>
                  <a:pt x="5302596" y="926726"/>
                </a:lnTo>
                <a:lnTo>
                  <a:pt x="5296176" y="968811"/>
                </a:lnTo>
                <a:lnTo>
                  <a:pt x="5278175" y="1005911"/>
                </a:lnTo>
                <a:lnTo>
                  <a:pt x="5250480" y="1035975"/>
                </a:lnTo>
                <a:lnTo>
                  <a:pt x="5214980" y="1056954"/>
                </a:lnTo>
                <a:lnTo>
                  <a:pt x="5132145" y="1076645"/>
                </a:lnTo>
                <a:lnTo>
                  <a:pt x="5096645" y="1097624"/>
                </a:lnTo>
                <a:lnTo>
                  <a:pt x="5068950" y="1127688"/>
                </a:lnTo>
                <a:lnTo>
                  <a:pt x="5050948" y="1164787"/>
                </a:lnTo>
                <a:lnTo>
                  <a:pt x="5044528" y="1206872"/>
                </a:lnTo>
                <a:lnTo>
                  <a:pt x="5044528" y="1657349"/>
                </a:lnTo>
                <a:lnTo>
                  <a:pt x="5038404" y="1702928"/>
                </a:lnTo>
                <a:lnTo>
                  <a:pt x="5021120" y="1743883"/>
                </a:lnTo>
                <a:lnTo>
                  <a:pt x="4994312" y="1778583"/>
                </a:lnTo>
                <a:lnTo>
                  <a:pt x="4959612" y="1805391"/>
                </a:lnTo>
                <a:lnTo>
                  <a:pt x="4918657" y="1822675"/>
                </a:lnTo>
                <a:lnTo>
                  <a:pt x="4873078" y="1828799"/>
                </a:lnTo>
                <a:lnTo>
                  <a:pt x="4327772" y="1828799"/>
                </a:lnTo>
                <a:lnTo>
                  <a:pt x="4282194" y="1834924"/>
                </a:lnTo>
                <a:lnTo>
                  <a:pt x="4241238" y="1852207"/>
                </a:lnTo>
                <a:lnTo>
                  <a:pt x="4206539" y="1879016"/>
                </a:lnTo>
                <a:lnTo>
                  <a:pt x="4179730" y="1913715"/>
                </a:lnTo>
                <a:lnTo>
                  <a:pt x="4162447" y="1954671"/>
                </a:lnTo>
                <a:lnTo>
                  <a:pt x="4156322" y="2000249"/>
                </a:lnTo>
                <a:lnTo>
                  <a:pt x="4156322" y="2038349"/>
                </a:lnTo>
                <a:lnTo>
                  <a:pt x="4150198" y="2083928"/>
                </a:lnTo>
                <a:lnTo>
                  <a:pt x="4132914" y="2124883"/>
                </a:lnTo>
                <a:lnTo>
                  <a:pt x="4106106" y="2159583"/>
                </a:lnTo>
                <a:lnTo>
                  <a:pt x="4071406" y="2186391"/>
                </a:lnTo>
                <a:lnTo>
                  <a:pt x="4030450" y="2203675"/>
                </a:lnTo>
                <a:lnTo>
                  <a:pt x="3984872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70820" y="4344351"/>
            <a:ext cx="5197475" cy="133408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FFFF00"/>
                </a:solidFill>
                <a:latin typeface="Comic Sans MS"/>
                <a:cs typeface="Comic Sans MS"/>
              </a:rPr>
              <a:t>Level </a:t>
            </a:r>
            <a:r>
              <a:rPr lang="en-US" sz="3000" b="1" spc="-75" dirty="0" err="1">
                <a:solidFill>
                  <a:srgbClr val="FFFF00"/>
                </a:solidFill>
                <a:latin typeface="Comic Sans MS"/>
                <a:cs typeface="Comic Sans MS"/>
              </a:rPr>
              <a:t>Kognitif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12700" marR="508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Knowing, Applying, Reasoning.</a:t>
            </a:r>
            <a:endParaRPr sz="3000" dirty="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882808" y="6842132"/>
            <a:ext cx="5641340" cy="2209800"/>
          </a:xfrm>
          <a:custGeom>
            <a:avLst/>
            <a:gdLst/>
            <a:ahLst/>
            <a:cxnLst/>
            <a:rect l="l" t="t" r="r" b="b"/>
            <a:pathLst>
              <a:path w="5641340" h="2209800">
                <a:moveTo>
                  <a:pt x="4072681" y="2209799"/>
                </a:moveTo>
                <a:lnTo>
                  <a:pt x="1568499" y="2209799"/>
                </a:lnTo>
                <a:lnTo>
                  <a:pt x="1522921" y="2203675"/>
                </a:lnTo>
                <a:lnTo>
                  <a:pt x="1481965" y="2186391"/>
                </a:lnTo>
                <a:lnTo>
                  <a:pt x="1447266" y="2159583"/>
                </a:lnTo>
                <a:lnTo>
                  <a:pt x="1420457" y="2124883"/>
                </a:lnTo>
                <a:lnTo>
                  <a:pt x="1403173" y="2083928"/>
                </a:lnTo>
                <a:lnTo>
                  <a:pt x="1397049" y="2038349"/>
                </a:lnTo>
                <a:lnTo>
                  <a:pt x="1397049" y="2000249"/>
                </a:lnTo>
                <a:lnTo>
                  <a:pt x="1390925" y="1954671"/>
                </a:lnTo>
                <a:lnTo>
                  <a:pt x="1373641" y="1913715"/>
                </a:lnTo>
                <a:lnTo>
                  <a:pt x="1346832" y="1879016"/>
                </a:lnTo>
                <a:lnTo>
                  <a:pt x="1312133" y="1852207"/>
                </a:lnTo>
                <a:lnTo>
                  <a:pt x="1271177" y="1834924"/>
                </a:lnTo>
                <a:lnTo>
                  <a:pt x="1225599" y="1828799"/>
                </a:lnTo>
                <a:lnTo>
                  <a:pt x="171449" y="1828799"/>
                </a:lnTo>
                <a:lnTo>
                  <a:pt x="125871" y="1822675"/>
                </a:lnTo>
                <a:lnTo>
                  <a:pt x="84915" y="1805391"/>
                </a:lnTo>
                <a:lnTo>
                  <a:pt x="50216" y="1778583"/>
                </a:lnTo>
                <a:lnTo>
                  <a:pt x="23407" y="1743883"/>
                </a:lnTo>
                <a:lnTo>
                  <a:pt x="6124" y="1702928"/>
                </a:lnTo>
                <a:lnTo>
                  <a:pt x="0" y="1657349"/>
                </a:lnTo>
                <a:lnTo>
                  <a:pt x="0" y="1255315"/>
                </a:lnTo>
                <a:lnTo>
                  <a:pt x="6621" y="1216783"/>
                </a:lnTo>
                <a:lnTo>
                  <a:pt x="53435" y="1158049"/>
                </a:lnTo>
                <a:lnTo>
                  <a:pt x="89520" y="1142999"/>
                </a:lnTo>
                <a:lnTo>
                  <a:pt x="151883" y="1128731"/>
                </a:lnTo>
                <a:lnTo>
                  <a:pt x="162830" y="1124165"/>
                </a:lnTo>
                <a:lnTo>
                  <a:pt x="171420" y="1116444"/>
                </a:lnTo>
                <a:lnTo>
                  <a:pt x="177031" y="1106347"/>
                </a:lnTo>
                <a:lnTo>
                  <a:pt x="179040" y="1094658"/>
                </a:lnTo>
                <a:lnTo>
                  <a:pt x="179040" y="772670"/>
                </a:lnTo>
                <a:lnTo>
                  <a:pt x="175929" y="747229"/>
                </a:lnTo>
                <a:lnTo>
                  <a:pt x="166942" y="723610"/>
                </a:lnTo>
                <a:lnTo>
                  <a:pt x="152601" y="702804"/>
                </a:lnTo>
                <a:lnTo>
                  <a:pt x="114247" y="668795"/>
                </a:lnTo>
                <a:lnTo>
                  <a:pt x="99905" y="647989"/>
                </a:lnTo>
                <a:lnTo>
                  <a:pt x="90919" y="624370"/>
                </a:lnTo>
                <a:lnTo>
                  <a:pt x="87808" y="598929"/>
                </a:lnTo>
                <a:lnTo>
                  <a:pt x="87808" y="171449"/>
                </a:lnTo>
                <a:lnTo>
                  <a:pt x="93932" y="125871"/>
                </a:lnTo>
                <a:lnTo>
                  <a:pt x="111216" y="84915"/>
                </a:lnTo>
                <a:lnTo>
                  <a:pt x="138025" y="50216"/>
                </a:lnTo>
                <a:lnTo>
                  <a:pt x="172724" y="23407"/>
                </a:lnTo>
                <a:lnTo>
                  <a:pt x="213680" y="6124"/>
                </a:lnTo>
                <a:lnTo>
                  <a:pt x="259258" y="0"/>
                </a:lnTo>
                <a:lnTo>
                  <a:pt x="5381773" y="0"/>
                </a:lnTo>
                <a:lnTo>
                  <a:pt x="5427351" y="6124"/>
                </a:lnTo>
                <a:lnTo>
                  <a:pt x="5468307" y="23407"/>
                </a:lnTo>
                <a:lnTo>
                  <a:pt x="5503006" y="50216"/>
                </a:lnTo>
                <a:lnTo>
                  <a:pt x="5529815" y="84915"/>
                </a:lnTo>
                <a:lnTo>
                  <a:pt x="5547099" y="125871"/>
                </a:lnTo>
                <a:lnTo>
                  <a:pt x="5553223" y="171449"/>
                </a:lnTo>
                <a:lnTo>
                  <a:pt x="5553223" y="598961"/>
                </a:lnTo>
                <a:lnTo>
                  <a:pt x="5550118" y="624384"/>
                </a:lnTo>
                <a:lnTo>
                  <a:pt x="5541147" y="647989"/>
                </a:lnTo>
                <a:lnTo>
                  <a:pt x="5526829" y="668790"/>
                </a:lnTo>
                <a:lnTo>
                  <a:pt x="5488534" y="702809"/>
                </a:lnTo>
                <a:lnTo>
                  <a:pt x="5474216" y="723610"/>
                </a:lnTo>
                <a:lnTo>
                  <a:pt x="5465245" y="747215"/>
                </a:lnTo>
                <a:lnTo>
                  <a:pt x="5462140" y="772638"/>
                </a:lnTo>
                <a:lnTo>
                  <a:pt x="5462140" y="1094649"/>
                </a:lnTo>
                <a:lnTo>
                  <a:pt x="5489285" y="1128720"/>
                </a:lnTo>
                <a:lnTo>
                  <a:pt x="5551586" y="1142999"/>
                </a:lnTo>
                <a:lnTo>
                  <a:pt x="5587643" y="1158051"/>
                </a:lnTo>
                <a:lnTo>
                  <a:pt x="5615936" y="1183495"/>
                </a:lnTo>
                <a:lnTo>
                  <a:pt x="5634416" y="1216757"/>
                </a:lnTo>
                <a:lnTo>
                  <a:pt x="5641031" y="1255266"/>
                </a:lnTo>
                <a:lnTo>
                  <a:pt x="5641031" y="1657349"/>
                </a:lnTo>
                <a:lnTo>
                  <a:pt x="5634907" y="1702928"/>
                </a:lnTo>
                <a:lnTo>
                  <a:pt x="5617623" y="1743883"/>
                </a:lnTo>
                <a:lnTo>
                  <a:pt x="5590815" y="1778583"/>
                </a:lnTo>
                <a:lnTo>
                  <a:pt x="5556115" y="1805391"/>
                </a:lnTo>
                <a:lnTo>
                  <a:pt x="5515160" y="1822675"/>
                </a:lnTo>
                <a:lnTo>
                  <a:pt x="5469581" y="1828799"/>
                </a:lnTo>
                <a:lnTo>
                  <a:pt x="4415581" y="1828799"/>
                </a:lnTo>
                <a:lnTo>
                  <a:pt x="4370003" y="1834924"/>
                </a:lnTo>
                <a:lnTo>
                  <a:pt x="4329047" y="1852207"/>
                </a:lnTo>
                <a:lnTo>
                  <a:pt x="4294347" y="1879016"/>
                </a:lnTo>
                <a:lnTo>
                  <a:pt x="4267539" y="1913715"/>
                </a:lnTo>
                <a:lnTo>
                  <a:pt x="4250255" y="1954671"/>
                </a:lnTo>
                <a:lnTo>
                  <a:pt x="4244131" y="2000249"/>
                </a:lnTo>
                <a:lnTo>
                  <a:pt x="4244131" y="2038349"/>
                </a:lnTo>
                <a:lnTo>
                  <a:pt x="4238006" y="2083928"/>
                </a:lnTo>
                <a:lnTo>
                  <a:pt x="4220723" y="2124883"/>
                </a:lnTo>
                <a:lnTo>
                  <a:pt x="4193914" y="2159583"/>
                </a:lnTo>
                <a:lnTo>
                  <a:pt x="4159215" y="2186391"/>
                </a:lnTo>
                <a:lnTo>
                  <a:pt x="4118259" y="2203675"/>
                </a:lnTo>
                <a:lnTo>
                  <a:pt x="4072681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016984" y="6943733"/>
            <a:ext cx="5372735" cy="133408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00330" marR="9271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 err="1">
                <a:solidFill>
                  <a:srgbClr val="FFFF00"/>
                </a:solidFill>
                <a:latin typeface="Comic Sans MS"/>
                <a:cs typeface="Comic Sans MS"/>
              </a:rPr>
              <a:t>Konteks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100330" marR="9271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Personal,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Sosia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Budaya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Saintifik</a:t>
            </a:r>
            <a:endParaRPr sz="3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4333529"/>
            <a:ext cx="11836400" cy="80599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R="124460" algn="ctr">
              <a:lnSpc>
                <a:spcPct val="100000"/>
              </a:lnSpc>
              <a:spcBef>
                <a:spcPts val="885"/>
              </a:spcBef>
            </a:pPr>
            <a:r>
              <a:rPr lang="en-US" sz="4500" b="1" spc="-10" dirty="0">
                <a:solidFill>
                  <a:srgbClr val="FFFFFF"/>
                </a:solidFill>
                <a:latin typeface="Arial"/>
                <a:cs typeface="Arial"/>
              </a:rPr>
              <a:t>TERIMA  KASIH</a:t>
            </a:r>
            <a:endParaRPr sz="9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</TotalTime>
  <Words>1129</Words>
  <Application>Microsoft Office PowerPoint</Application>
  <PresentationFormat>Custom</PresentationFormat>
  <Paragraphs>184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Aptos</vt:lpstr>
      <vt:lpstr>Arial</vt:lpstr>
      <vt:lpstr>Arial Black</vt:lpstr>
      <vt:lpstr>Bernard MT Condensed</vt:lpstr>
      <vt:lpstr>Bookman Old Style</vt:lpstr>
      <vt:lpstr>Calibri</vt:lpstr>
      <vt:lpstr>Cambria</vt:lpstr>
      <vt:lpstr>Comic Sans MS</vt:lpstr>
      <vt:lpstr>Lucida Sans Unicode</vt:lpstr>
      <vt:lpstr>Rockwell Extra Bold</vt:lpstr>
      <vt:lpstr>Sitka Banner Semibold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L A N G K A H -  L A N G K A H   P E N Y U S U N A N  S O A L    L I T E R A S I  /   N U M E R A S I  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BENTUK SOAL AKM</vt:lpstr>
      <vt:lpstr>RUMUS YANG DIGUNAKAN UNTUK MENGUKUR VALIDASI SOAL</vt:lpstr>
      <vt:lpstr>1</vt:lpstr>
      <vt:lpstr>TERIMA 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evaluasi kinerja 2024</dc:title>
  <dc:creator>MUZAKIR MUZAKIR</dc:creator>
  <cp:keywords>DAGbhnnZKyg,BAFNB3aC0DA</cp:keywords>
  <cp:lastModifiedBy>Muzakir Zakir</cp:lastModifiedBy>
  <cp:revision>33</cp:revision>
  <dcterms:created xsi:type="dcterms:W3CDTF">2025-01-10T14:38:08Z</dcterms:created>
  <dcterms:modified xsi:type="dcterms:W3CDTF">2026-08-27T14:44:24Z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2025-01-10T00:00:00Z</vt:filetime>
  </property>
  <property fmtid="{D5CDD505-2E9C-101B-9397-08002B2CF9AE}" pid="3" name="Creator">
    <vt:lpwstr>Canva</vt:lpwstr>
  </property>
  <property fmtid="{D5CDD505-2E9C-101B-9397-08002B2CF9AE}" pid="4" name="LastSaved">
    <vt:filetime>2025-01-10T00:00:00Z</vt:filetime>
  </property>
  <property fmtid="{D5CDD505-2E9C-101B-9397-08002B2CF9AE}" pid="5" name="Producer">
    <vt:lpwstr>Canva</vt:lpwstr>
  </property>
</Properties>
</file>