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Berkshire Swash" panose="020B0604020202020204" charset="0"/>
      <p:regular r:id="rId9"/>
    </p:embeddedFont>
    <p:embeddedFont>
      <p:font typeface="Montserrat Semi-Bold" panose="020B0604020202020204" charset="0"/>
      <p:regular r:id="rId10"/>
    </p:embeddedFont>
    <p:embeddedFont>
      <p:font typeface="Shrikhand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787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sv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12" Type="http://schemas.openxmlformats.org/officeDocument/2006/relationships/image" Target="../media/image2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3.svg"/><Relationship Id="rId5" Type="http://schemas.openxmlformats.org/officeDocument/2006/relationships/image" Target="../media/image17.svg"/><Relationship Id="rId15" Type="http://schemas.openxmlformats.org/officeDocument/2006/relationships/image" Target="../media/image27.sv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sv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37.svg"/><Relationship Id="rId17" Type="http://schemas.openxmlformats.org/officeDocument/2006/relationships/image" Target="../media/image42.svg"/><Relationship Id="rId2" Type="http://schemas.openxmlformats.org/officeDocument/2006/relationships/image" Target="../media/image1.jpeg"/><Relationship Id="rId16" Type="http://schemas.openxmlformats.org/officeDocument/2006/relationships/image" Target="../media/image4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sv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svg"/><Relationship Id="rId14" Type="http://schemas.openxmlformats.org/officeDocument/2006/relationships/image" Target="../media/image3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37.svg"/><Relationship Id="rId17" Type="http://schemas.openxmlformats.org/officeDocument/2006/relationships/image" Target="../media/image42.svg"/><Relationship Id="rId2" Type="http://schemas.openxmlformats.org/officeDocument/2006/relationships/image" Target="../media/image1.jpeg"/><Relationship Id="rId16" Type="http://schemas.openxmlformats.org/officeDocument/2006/relationships/image" Target="../media/image4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sv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svg"/><Relationship Id="rId14" Type="http://schemas.openxmlformats.org/officeDocument/2006/relationships/image" Target="../media/image3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37.svg"/><Relationship Id="rId17" Type="http://schemas.openxmlformats.org/officeDocument/2006/relationships/image" Target="../media/image42.svg"/><Relationship Id="rId2" Type="http://schemas.openxmlformats.org/officeDocument/2006/relationships/image" Target="../media/image1.jpeg"/><Relationship Id="rId16" Type="http://schemas.openxmlformats.org/officeDocument/2006/relationships/image" Target="../media/image4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sv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svg"/><Relationship Id="rId14" Type="http://schemas.openxmlformats.org/officeDocument/2006/relationships/image" Target="../media/image3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svg"/><Relationship Id="rId3" Type="http://schemas.openxmlformats.org/officeDocument/2006/relationships/image" Target="../media/image28.sv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svg"/><Relationship Id="rId14" Type="http://schemas.openxmlformats.org/officeDocument/2006/relationships/image" Target="../media/image4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svg"/><Relationship Id="rId3" Type="http://schemas.openxmlformats.org/officeDocument/2006/relationships/image" Target="../media/image28.sv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svg"/><Relationship Id="rId14" Type="http://schemas.openxmlformats.org/officeDocument/2006/relationships/image" Target="../media/image4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699" y="16061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4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TextBox 3"/>
          <p:cNvSpPr txBox="1"/>
          <p:nvPr/>
        </p:nvSpPr>
        <p:spPr>
          <a:xfrm>
            <a:off x="1772212" y="2214601"/>
            <a:ext cx="14606095" cy="2170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65"/>
              </a:lnSpc>
            </a:pPr>
            <a:r>
              <a:rPr lang="en-US" sz="12689">
                <a:solidFill>
                  <a:srgbClr val="032865">
                    <a:alpha val="22745"/>
                  </a:srgbClr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Makna Kata dan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72212" y="3712290"/>
            <a:ext cx="14606095" cy="2170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65"/>
              </a:lnSpc>
            </a:pPr>
            <a:r>
              <a:rPr lang="en-US" sz="12689">
                <a:solidFill>
                  <a:srgbClr val="032865">
                    <a:alpha val="22745"/>
                  </a:srgbClr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Informasi Faktual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909694" y="2218158"/>
            <a:ext cx="14606095" cy="3885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66"/>
              </a:lnSpc>
            </a:pPr>
            <a:r>
              <a:rPr lang="en-US" sz="7190" dirty="0">
                <a:solidFill>
                  <a:srgbClr val="832424"/>
                </a:solidFill>
                <a:latin typeface="Shrikhand"/>
                <a:ea typeface="Shrikhand"/>
                <a:cs typeface="Shrikhand"/>
                <a:sym typeface="Shrikhand"/>
              </a:rPr>
              <a:t>PENGENALAN AI ( ARTIFICAL INTELIGEN ) DALAM PEMBELAJARAN BIOLOGI</a:t>
            </a:r>
          </a:p>
        </p:txBody>
      </p:sp>
      <p:sp>
        <p:nvSpPr>
          <p:cNvPr id="6" name="Freeform 6"/>
          <p:cNvSpPr/>
          <p:nvPr/>
        </p:nvSpPr>
        <p:spPr>
          <a:xfrm>
            <a:off x="-1219200" y="7349530"/>
            <a:ext cx="21150310" cy="5181826"/>
          </a:xfrm>
          <a:custGeom>
            <a:avLst/>
            <a:gdLst/>
            <a:ahLst/>
            <a:cxnLst/>
            <a:rect l="l" t="t" r="r" b="b"/>
            <a:pathLst>
              <a:path w="21150310" h="5181826">
                <a:moveTo>
                  <a:pt x="0" y="0"/>
                </a:moveTo>
                <a:lnTo>
                  <a:pt x="21150310" y="0"/>
                </a:lnTo>
                <a:lnTo>
                  <a:pt x="21150310" y="5181826"/>
                </a:lnTo>
                <a:lnTo>
                  <a:pt x="0" y="51818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15854668" y="2905364"/>
            <a:ext cx="2809264" cy="9025748"/>
          </a:xfrm>
          <a:custGeom>
            <a:avLst/>
            <a:gdLst/>
            <a:ahLst/>
            <a:cxnLst/>
            <a:rect l="l" t="t" r="r" b="b"/>
            <a:pathLst>
              <a:path w="2809264" h="9025748">
                <a:moveTo>
                  <a:pt x="0" y="0"/>
                </a:moveTo>
                <a:lnTo>
                  <a:pt x="2809264" y="0"/>
                </a:lnTo>
                <a:lnTo>
                  <a:pt x="2809264" y="9025748"/>
                </a:lnTo>
                <a:lnTo>
                  <a:pt x="0" y="90257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 flipH="1">
            <a:off x="14815668" y="8201518"/>
            <a:ext cx="4834746" cy="2284418"/>
          </a:xfrm>
          <a:custGeom>
            <a:avLst/>
            <a:gdLst/>
            <a:ahLst/>
            <a:cxnLst/>
            <a:rect l="l" t="t" r="r" b="b"/>
            <a:pathLst>
              <a:path w="4834746" h="2284418">
                <a:moveTo>
                  <a:pt x="4834746" y="0"/>
                </a:moveTo>
                <a:lnTo>
                  <a:pt x="0" y="0"/>
                </a:lnTo>
                <a:lnTo>
                  <a:pt x="0" y="2284418"/>
                </a:lnTo>
                <a:lnTo>
                  <a:pt x="4834746" y="2284418"/>
                </a:lnTo>
                <a:lnTo>
                  <a:pt x="483474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>
            <a:off x="-1063435" y="3128038"/>
            <a:ext cx="4184270" cy="7748648"/>
          </a:xfrm>
          <a:custGeom>
            <a:avLst/>
            <a:gdLst/>
            <a:ahLst/>
            <a:cxnLst/>
            <a:rect l="l" t="t" r="r" b="b"/>
            <a:pathLst>
              <a:path w="4184270" h="7748648">
                <a:moveTo>
                  <a:pt x="0" y="0"/>
                </a:moveTo>
                <a:lnTo>
                  <a:pt x="4184270" y="0"/>
                </a:lnTo>
                <a:lnTo>
                  <a:pt x="4184270" y="7748648"/>
                </a:lnTo>
                <a:lnTo>
                  <a:pt x="0" y="77486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-276807" y="7294802"/>
            <a:ext cx="3737558" cy="3032094"/>
          </a:xfrm>
          <a:custGeom>
            <a:avLst/>
            <a:gdLst/>
            <a:ahLst/>
            <a:cxnLst/>
            <a:rect l="l" t="t" r="r" b="b"/>
            <a:pathLst>
              <a:path w="3737558" h="3032094">
                <a:moveTo>
                  <a:pt x="0" y="0"/>
                </a:moveTo>
                <a:lnTo>
                  <a:pt x="3737557" y="0"/>
                </a:lnTo>
                <a:lnTo>
                  <a:pt x="3737557" y="3032093"/>
                </a:lnTo>
                <a:lnTo>
                  <a:pt x="0" y="3032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-1000623" y="238284"/>
            <a:ext cx="5185189" cy="2456483"/>
          </a:xfrm>
          <a:custGeom>
            <a:avLst/>
            <a:gdLst/>
            <a:ahLst/>
            <a:cxnLst/>
            <a:rect l="l" t="t" r="r" b="b"/>
            <a:pathLst>
              <a:path w="5185189" h="2456483">
                <a:moveTo>
                  <a:pt x="0" y="0"/>
                </a:moveTo>
                <a:lnTo>
                  <a:pt x="5185189" y="0"/>
                </a:lnTo>
                <a:lnTo>
                  <a:pt x="5185189" y="2456484"/>
                </a:lnTo>
                <a:lnTo>
                  <a:pt x="0" y="24564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4076035" y="-328637"/>
            <a:ext cx="4879506" cy="2262871"/>
          </a:xfrm>
          <a:custGeom>
            <a:avLst/>
            <a:gdLst/>
            <a:ahLst/>
            <a:cxnLst/>
            <a:rect l="l" t="t" r="r" b="b"/>
            <a:pathLst>
              <a:path w="4879506" h="2262871">
                <a:moveTo>
                  <a:pt x="0" y="0"/>
                </a:moveTo>
                <a:lnTo>
                  <a:pt x="4879506" y="0"/>
                </a:lnTo>
                <a:lnTo>
                  <a:pt x="4879506" y="2262870"/>
                </a:lnTo>
                <a:lnTo>
                  <a:pt x="0" y="22628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 rot="723394">
            <a:off x="6006112" y="7305498"/>
            <a:ext cx="1059543" cy="1792040"/>
          </a:xfrm>
          <a:custGeom>
            <a:avLst/>
            <a:gdLst/>
            <a:ahLst/>
            <a:cxnLst/>
            <a:rect l="l" t="t" r="r" b="b"/>
            <a:pathLst>
              <a:path w="1059543" h="1792040">
                <a:moveTo>
                  <a:pt x="0" y="0"/>
                </a:moveTo>
                <a:lnTo>
                  <a:pt x="1059543" y="0"/>
                </a:lnTo>
                <a:lnTo>
                  <a:pt x="1059543" y="1792040"/>
                </a:lnTo>
                <a:lnTo>
                  <a:pt x="0" y="17920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 rot="-890337">
            <a:off x="11585556" y="766556"/>
            <a:ext cx="992207" cy="1399939"/>
          </a:xfrm>
          <a:custGeom>
            <a:avLst/>
            <a:gdLst/>
            <a:ahLst/>
            <a:cxnLst/>
            <a:rect l="l" t="t" r="r" b="b"/>
            <a:pathLst>
              <a:path w="992207" h="1399939">
                <a:moveTo>
                  <a:pt x="0" y="0"/>
                </a:moveTo>
                <a:lnTo>
                  <a:pt x="992207" y="0"/>
                </a:lnTo>
                <a:lnTo>
                  <a:pt x="992207" y="1399940"/>
                </a:lnTo>
                <a:lnTo>
                  <a:pt x="0" y="13999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15477795" y="2452726"/>
            <a:ext cx="234620" cy="226088"/>
          </a:xfrm>
          <a:custGeom>
            <a:avLst/>
            <a:gdLst/>
            <a:ahLst/>
            <a:cxnLst/>
            <a:rect l="l" t="t" r="r" b="b"/>
            <a:pathLst>
              <a:path w="234620" h="226088">
                <a:moveTo>
                  <a:pt x="0" y="0"/>
                </a:moveTo>
                <a:lnTo>
                  <a:pt x="234620" y="0"/>
                </a:lnTo>
                <a:lnTo>
                  <a:pt x="234620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7686392" y="1353482"/>
            <a:ext cx="234620" cy="226088"/>
          </a:xfrm>
          <a:custGeom>
            <a:avLst/>
            <a:gdLst/>
            <a:ahLst/>
            <a:cxnLst/>
            <a:rect l="l" t="t" r="r" b="b"/>
            <a:pathLst>
              <a:path w="234620" h="226088">
                <a:moveTo>
                  <a:pt x="0" y="0"/>
                </a:moveTo>
                <a:lnTo>
                  <a:pt x="234620" y="0"/>
                </a:lnTo>
                <a:lnTo>
                  <a:pt x="234620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3606460" y="7101561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6" y="0"/>
                </a:lnTo>
                <a:lnTo>
                  <a:pt x="234896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12740482" y="8417063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7"/>
                </a:lnTo>
                <a:lnTo>
                  <a:pt x="0" y="226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2DE36F8B-2509-F16D-27F7-F44F17740819}"/>
              </a:ext>
            </a:extLst>
          </p:cNvPr>
          <p:cNvSpPr txBox="1"/>
          <p:nvPr/>
        </p:nvSpPr>
        <p:spPr>
          <a:xfrm>
            <a:off x="8060246" y="7449276"/>
            <a:ext cx="8639211" cy="2420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66"/>
              </a:lnSpc>
            </a:pPr>
            <a:r>
              <a:rPr lang="en-US" sz="4000" dirty="0">
                <a:solidFill>
                  <a:srgbClr val="832424"/>
                </a:solidFill>
                <a:latin typeface="Shrikhand"/>
                <a:ea typeface="Shrikhand"/>
                <a:cs typeface="Shrikhand"/>
                <a:sym typeface="Shrikhand"/>
              </a:rPr>
              <a:t> Nurhayati, </a:t>
            </a:r>
            <a:r>
              <a:rPr lang="en-US" sz="4000" dirty="0" err="1">
                <a:solidFill>
                  <a:srgbClr val="832424"/>
                </a:solidFill>
                <a:latin typeface="Shrikhand"/>
                <a:ea typeface="Shrikhand"/>
                <a:cs typeface="Shrikhand"/>
                <a:sym typeface="Shrikhand"/>
              </a:rPr>
              <a:t>S.Pd</a:t>
            </a:r>
            <a:endParaRPr lang="en-US" sz="4000" dirty="0">
              <a:solidFill>
                <a:srgbClr val="832424"/>
              </a:solidFill>
              <a:latin typeface="Shrikhand"/>
              <a:ea typeface="Shrikhand"/>
              <a:cs typeface="Shrikhand"/>
              <a:sym typeface="Shrikhand"/>
            </a:endParaRPr>
          </a:p>
          <a:p>
            <a:pPr algn="ctr">
              <a:lnSpc>
                <a:spcPts val="10066"/>
              </a:lnSpc>
            </a:pPr>
            <a:r>
              <a:rPr lang="en-US" sz="4000" dirty="0">
                <a:solidFill>
                  <a:srgbClr val="832424"/>
                </a:solidFill>
                <a:latin typeface="Shrikhand"/>
                <a:ea typeface="Shrikhand"/>
                <a:cs typeface="Shrikhand"/>
                <a:sym typeface="Shrikhand"/>
              </a:rPr>
              <a:t>SMAN 1 PEUDAWA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703" r="-11923" b="-181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624985" y="5464673"/>
            <a:ext cx="19537971" cy="5299675"/>
          </a:xfrm>
          <a:custGeom>
            <a:avLst/>
            <a:gdLst/>
            <a:ahLst/>
            <a:cxnLst/>
            <a:rect l="l" t="t" r="r" b="b"/>
            <a:pathLst>
              <a:path w="19537971" h="5299675">
                <a:moveTo>
                  <a:pt x="0" y="0"/>
                </a:moveTo>
                <a:lnTo>
                  <a:pt x="19537970" y="0"/>
                </a:lnTo>
                <a:lnTo>
                  <a:pt x="19537970" y="5299675"/>
                </a:lnTo>
                <a:lnTo>
                  <a:pt x="0" y="52996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TextBox 4"/>
          <p:cNvSpPr txBox="1"/>
          <p:nvPr/>
        </p:nvSpPr>
        <p:spPr>
          <a:xfrm>
            <a:off x="3136876" y="2004305"/>
            <a:ext cx="12357622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32865">
                    <a:alpha val="22745"/>
                  </a:srgbClr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Membandingkan Sumber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311279" y="4438928"/>
            <a:ext cx="12357622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>
                <a:solidFill>
                  <a:srgbClr val="832424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APA ITU AI ?</a:t>
            </a:r>
          </a:p>
        </p:txBody>
      </p:sp>
      <p:sp>
        <p:nvSpPr>
          <p:cNvPr id="6" name="Freeform 6"/>
          <p:cNvSpPr/>
          <p:nvPr/>
        </p:nvSpPr>
        <p:spPr>
          <a:xfrm rot="1031598">
            <a:off x="-1190674" y="697249"/>
            <a:ext cx="2797866" cy="8259384"/>
          </a:xfrm>
          <a:custGeom>
            <a:avLst/>
            <a:gdLst/>
            <a:ahLst/>
            <a:cxnLst/>
            <a:rect l="l" t="t" r="r" b="b"/>
            <a:pathLst>
              <a:path w="2797866" h="8259384">
                <a:moveTo>
                  <a:pt x="0" y="0"/>
                </a:moveTo>
                <a:lnTo>
                  <a:pt x="2797867" y="0"/>
                </a:lnTo>
                <a:lnTo>
                  <a:pt x="2797867" y="8259384"/>
                </a:lnTo>
                <a:lnTo>
                  <a:pt x="0" y="82593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1991258" y="4037244"/>
            <a:ext cx="2148405" cy="6636000"/>
          </a:xfrm>
          <a:custGeom>
            <a:avLst/>
            <a:gdLst/>
            <a:ahLst/>
            <a:cxnLst/>
            <a:rect l="l" t="t" r="r" b="b"/>
            <a:pathLst>
              <a:path w="2148405" h="6636000">
                <a:moveTo>
                  <a:pt x="0" y="0"/>
                </a:moveTo>
                <a:lnTo>
                  <a:pt x="2148405" y="0"/>
                </a:lnTo>
                <a:lnTo>
                  <a:pt x="2148405" y="6636000"/>
                </a:lnTo>
                <a:lnTo>
                  <a:pt x="0" y="6636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-186034" y="8114510"/>
            <a:ext cx="4325697" cy="2325062"/>
          </a:xfrm>
          <a:custGeom>
            <a:avLst/>
            <a:gdLst/>
            <a:ahLst/>
            <a:cxnLst/>
            <a:rect l="l" t="t" r="r" b="b"/>
            <a:pathLst>
              <a:path w="4325697" h="2325062">
                <a:moveTo>
                  <a:pt x="0" y="0"/>
                </a:moveTo>
                <a:lnTo>
                  <a:pt x="4325697" y="0"/>
                </a:lnTo>
                <a:lnTo>
                  <a:pt x="4325697" y="2325062"/>
                </a:lnTo>
                <a:lnTo>
                  <a:pt x="0" y="23250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 flipH="1">
            <a:off x="14862925" y="4108580"/>
            <a:ext cx="1872252" cy="6902310"/>
          </a:xfrm>
          <a:custGeom>
            <a:avLst/>
            <a:gdLst/>
            <a:ahLst/>
            <a:cxnLst/>
            <a:rect l="l" t="t" r="r" b="b"/>
            <a:pathLst>
              <a:path w="1872252" h="6902310">
                <a:moveTo>
                  <a:pt x="1872252" y="0"/>
                </a:moveTo>
                <a:lnTo>
                  <a:pt x="0" y="0"/>
                </a:lnTo>
                <a:lnTo>
                  <a:pt x="0" y="6902310"/>
                </a:lnTo>
                <a:lnTo>
                  <a:pt x="1872252" y="6902310"/>
                </a:lnTo>
                <a:lnTo>
                  <a:pt x="187225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 flipH="1">
            <a:off x="14862925" y="7846181"/>
            <a:ext cx="3646244" cy="2593391"/>
          </a:xfrm>
          <a:custGeom>
            <a:avLst/>
            <a:gdLst/>
            <a:ahLst/>
            <a:cxnLst/>
            <a:rect l="l" t="t" r="r" b="b"/>
            <a:pathLst>
              <a:path w="3646244" h="2593391">
                <a:moveTo>
                  <a:pt x="3646245" y="0"/>
                </a:moveTo>
                <a:lnTo>
                  <a:pt x="0" y="0"/>
                </a:lnTo>
                <a:lnTo>
                  <a:pt x="0" y="2593391"/>
                </a:lnTo>
                <a:lnTo>
                  <a:pt x="3646245" y="2593391"/>
                </a:lnTo>
                <a:lnTo>
                  <a:pt x="364624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 flipH="1">
            <a:off x="15668901" y="468273"/>
            <a:ext cx="3180798" cy="838935"/>
          </a:xfrm>
          <a:custGeom>
            <a:avLst/>
            <a:gdLst/>
            <a:ahLst/>
            <a:cxnLst/>
            <a:rect l="l" t="t" r="r" b="b"/>
            <a:pathLst>
              <a:path w="3180798" h="838935">
                <a:moveTo>
                  <a:pt x="3180798" y="0"/>
                </a:moveTo>
                <a:lnTo>
                  <a:pt x="0" y="0"/>
                </a:lnTo>
                <a:lnTo>
                  <a:pt x="0" y="838935"/>
                </a:lnTo>
                <a:lnTo>
                  <a:pt x="3180798" y="838935"/>
                </a:lnTo>
                <a:lnTo>
                  <a:pt x="318079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 rot="-1701199">
            <a:off x="15928119" y="2041241"/>
            <a:ext cx="987364" cy="1341071"/>
          </a:xfrm>
          <a:custGeom>
            <a:avLst/>
            <a:gdLst/>
            <a:ahLst/>
            <a:cxnLst/>
            <a:rect l="l" t="t" r="r" b="b"/>
            <a:pathLst>
              <a:path w="987364" h="1341071">
                <a:moveTo>
                  <a:pt x="0" y="0"/>
                </a:moveTo>
                <a:lnTo>
                  <a:pt x="987364" y="0"/>
                </a:lnTo>
                <a:lnTo>
                  <a:pt x="987364" y="1341072"/>
                </a:lnTo>
                <a:lnTo>
                  <a:pt x="0" y="13410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580546" y="2050709"/>
            <a:ext cx="1138690" cy="1322136"/>
          </a:xfrm>
          <a:custGeom>
            <a:avLst/>
            <a:gdLst/>
            <a:ahLst/>
            <a:cxnLst/>
            <a:rect l="l" t="t" r="r" b="b"/>
            <a:pathLst>
              <a:path w="1138690" h="1322136">
                <a:moveTo>
                  <a:pt x="0" y="0"/>
                </a:moveTo>
                <a:lnTo>
                  <a:pt x="1138689" y="0"/>
                </a:lnTo>
                <a:lnTo>
                  <a:pt x="1138689" y="1322136"/>
                </a:lnTo>
                <a:lnTo>
                  <a:pt x="0" y="1322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17141852" y="4600853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6" y="0"/>
                </a:lnTo>
                <a:lnTo>
                  <a:pt x="234896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5209531" y="1081120"/>
            <a:ext cx="245082" cy="226088"/>
          </a:xfrm>
          <a:custGeom>
            <a:avLst/>
            <a:gdLst/>
            <a:ahLst/>
            <a:cxnLst/>
            <a:rect l="l" t="t" r="r" b="b"/>
            <a:pathLst>
              <a:path w="245082" h="226088">
                <a:moveTo>
                  <a:pt x="0" y="0"/>
                </a:moveTo>
                <a:lnTo>
                  <a:pt x="245081" y="0"/>
                </a:lnTo>
                <a:lnTo>
                  <a:pt x="245081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11262118" y="8551628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1028700" y="6200344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r="-34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683444" y="6719920"/>
            <a:ext cx="20348294" cy="4451189"/>
          </a:xfrm>
          <a:custGeom>
            <a:avLst/>
            <a:gdLst/>
            <a:ahLst/>
            <a:cxnLst/>
            <a:rect l="l" t="t" r="r" b="b"/>
            <a:pathLst>
              <a:path w="20348294" h="4451189">
                <a:moveTo>
                  <a:pt x="0" y="0"/>
                </a:moveTo>
                <a:lnTo>
                  <a:pt x="20348294" y="0"/>
                </a:lnTo>
                <a:lnTo>
                  <a:pt x="20348294" y="4451189"/>
                </a:lnTo>
                <a:lnTo>
                  <a:pt x="0" y="44511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4293017" y="3212553"/>
            <a:ext cx="9592799" cy="5395950"/>
          </a:xfrm>
          <a:custGeom>
            <a:avLst/>
            <a:gdLst/>
            <a:ahLst/>
            <a:cxnLst/>
            <a:rect l="l" t="t" r="r" b="b"/>
            <a:pathLst>
              <a:path w="9592799" h="5395950">
                <a:moveTo>
                  <a:pt x="0" y="0"/>
                </a:moveTo>
                <a:lnTo>
                  <a:pt x="9592799" y="0"/>
                </a:lnTo>
                <a:lnTo>
                  <a:pt x="9592799" y="5395949"/>
                </a:lnTo>
                <a:lnTo>
                  <a:pt x="0" y="53959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72605" b="-72605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4402184" y="3066042"/>
            <a:ext cx="9592799" cy="5395950"/>
          </a:xfrm>
          <a:custGeom>
            <a:avLst/>
            <a:gdLst/>
            <a:ahLst/>
            <a:cxnLst/>
            <a:rect l="l" t="t" r="r" b="b"/>
            <a:pathLst>
              <a:path w="9592799" h="5395950">
                <a:moveTo>
                  <a:pt x="0" y="0"/>
                </a:moveTo>
                <a:lnTo>
                  <a:pt x="9592799" y="0"/>
                </a:lnTo>
                <a:lnTo>
                  <a:pt x="9592799" y="5395949"/>
                </a:lnTo>
                <a:lnTo>
                  <a:pt x="0" y="53959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882" t="-38888" r="-10882" b="-38888"/>
            </a:stretch>
          </a:blipFill>
          <a:ln w="38100" cap="sq">
            <a:gradFill>
              <a:gsLst>
                <a:gs pos="0">
                  <a:srgbClr val="8566F6">
                    <a:alpha val="100000"/>
                  </a:srgbClr>
                </a:gs>
                <a:gs pos="100000">
                  <a:srgbClr val="282862">
                    <a:alpha val="100000"/>
                  </a:srgbClr>
                </a:gs>
              </a:gsLst>
              <a:lin ang="5400000"/>
            </a:gradFill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6" name="TextBox 6"/>
          <p:cNvSpPr txBox="1"/>
          <p:nvPr/>
        </p:nvSpPr>
        <p:spPr>
          <a:xfrm>
            <a:off x="4674662" y="3716003"/>
            <a:ext cx="9096648" cy="3864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8"/>
              </a:lnSpc>
            </a:pPr>
            <a:r>
              <a:rPr lang="en-US" sz="1984" b="1">
                <a:solidFill>
                  <a:srgbClr val="032865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Artificial Intelligence atau disingkat AI adalah teknologi yang memungkinkan komputer atau sistem untuk meniru kemampuan berpikir manusia dalam memproses informasi, menganalisis data, dan mengenali pola-pola yang kompleks.</a:t>
            </a:r>
          </a:p>
          <a:p>
            <a:pPr algn="ctr">
              <a:lnSpc>
                <a:spcPts val="2778"/>
              </a:lnSpc>
            </a:pPr>
            <a:r>
              <a:rPr lang="en-US" sz="1984" b="1">
                <a:solidFill>
                  <a:srgbClr val="032865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 AI memungkinkan mesin untuk “belajar” dari data dan pengalaman, mirip dengan cara manusia belajar dan berinteraksi sehari-hari. Dengan bantuan algoritma dan teknik pemrosesan data, AI dapat melakukan tugas yang biasanya membutuhkan kecerdasan manusia, contohnya: memecahkan masalah, mengambil keputusan, dan bahkan ‘berkomunikasi’ dengan kita.</a:t>
            </a:r>
          </a:p>
          <a:p>
            <a:pPr algn="ctr">
              <a:lnSpc>
                <a:spcPts val="2778"/>
              </a:lnSpc>
            </a:pPr>
            <a:endParaRPr lang="en-US" sz="1984" b="1">
              <a:solidFill>
                <a:srgbClr val="032865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229787" y="2831757"/>
            <a:ext cx="2060680" cy="8541680"/>
          </a:xfrm>
          <a:custGeom>
            <a:avLst/>
            <a:gdLst/>
            <a:ahLst/>
            <a:cxnLst/>
            <a:rect l="l" t="t" r="r" b="b"/>
            <a:pathLst>
              <a:path w="2060680" h="8541680">
                <a:moveTo>
                  <a:pt x="0" y="0"/>
                </a:moveTo>
                <a:lnTo>
                  <a:pt x="2060680" y="0"/>
                </a:lnTo>
                <a:lnTo>
                  <a:pt x="2060680" y="8541680"/>
                </a:lnTo>
                <a:lnTo>
                  <a:pt x="0" y="8541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-219530" y="7102597"/>
            <a:ext cx="3115372" cy="3451936"/>
          </a:xfrm>
          <a:custGeom>
            <a:avLst/>
            <a:gdLst/>
            <a:ahLst/>
            <a:cxnLst/>
            <a:rect l="l" t="t" r="r" b="b"/>
            <a:pathLst>
              <a:path w="3115372" h="3451936">
                <a:moveTo>
                  <a:pt x="0" y="0"/>
                </a:moveTo>
                <a:lnTo>
                  <a:pt x="3115372" y="0"/>
                </a:lnTo>
                <a:lnTo>
                  <a:pt x="3115372" y="3451935"/>
                </a:lnTo>
                <a:lnTo>
                  <a:pt x="0" y="3451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 flipH="1">
            <a:off x="15704989" y="3066042"/>
            <a:ext cx="3253995" cy="7701763"/>
          </a:xfrm>
          <a:custGeom>
            <a:avLst/>
            <a:gdLst/>
            <a:ahLst/>
            <a:cxnLst/>
            <a:rect l="l" t="t" r="r" b="b"/>
            <a:pathLst>
              <a:path w="3253995" h="7701763">
                <a:moveTo>
                  <a:pt x="3253995" y="0"/>
                </a:moveTo>
                <a:lnTo>
                  <a:pt x="0" y="0"/>
                </a:lnTo>
                <a:lnTo>
                  <a:pt x="0" y="7701763"/>
                </a:lnTo>
                <a:lnTo>
                  <a:pt x="3253995" y="7701763"/>
                </a:lnTo>
                <a:lnTo>
                  <a:pt x="32539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14156852" y="7336496"/>
            <a:ext cx="6846885" cy="3218036"/>
          </a:xfrm>
          <a:custGeom>
            <a:avLst/>
            <a:gdLst/>
            <a:ahLst/>
            <a:cxnLst/>
            <a:rect l="l" t="t" r="r" b="b"/>
            <a:pathLst>
              <a:path w="6846885" h="3218036">
                <a:moveTo>
                  <a:pt x="0" y="0"/>
                </a:moveTo>
                <a:lnTo>
                  <a:pt x="6846885" y="0"/>
                </a:lnTo>
                <a:lnTo>
                  <a:pt x="6846885" y="3218036"/>
                </a:lnTo>
                <a:lnTo>
                  <a:pt x="0" y="32180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14156852" y="-389099"/>
            <a:ext cx="5094135" cy="1681065"/>
          </a:xfrm>
          <a:custGeom>
            <a:avLst/>
            <a:gdLst/>
            <a:ahLst/>
            <a:cxnLst/>
            <a:rect l="l" t="t" r="r" b="b"/>
            <a:pathLst>
              <a:path w="5094135" h="1681065">
                <a:moveTo>
                  <a:pt x="0" y="0"/>
                </a:moveTo>
                <a:lnTo>
                  <a:pt x="5094136" y="0"/>
                </a:lnTo>
                <a:lnTo>
                  <a:pt x="5094136" y="1681065"/>
                </a:lnTo>
                <a:lnTo>
                  <a:pt x="0" y="1681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 rot="2700000">
            <a:off x="-119883" y="71261"/>
            <a:ext cx="1267225" cy="4154837"/>
          </a:xfrm>
          <a:custGeom>
            <a:avLst/>
            <a:gdLst/>
            <a:ahLst/>
            <a:cxnLst/>
            <a:rect l="l" t="t" r="r" b="b"/>
            <a:pathLst>
              <a:path w="1267225" h="4154837">
                <a:moveTo>
                  <a:pt x="0" y="0"/>
                </a:moveTo>
                <a:lnTo>
                  <a:pt x="1267225" y="0"/>
                </a:lnTo>
                <a:lnTo>
                  <a:pt x="1267225" y="4154837"/>
                </a:lnTo>
                <a:lnTo>
                  <a:pt x="0" y="4154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 rot="915097">
            <a:off x="3368825" y="686109"/>
            <a:ext cx="778526" cy="1211714"/>
          </a:xfrm>
          <a:custGeom>
            <a:avLst/>
            <a:gdLst/>
            <a:ahLst/>
            <a:cxnLst/>
            <a:rect l="l" t="t" r="r" b="b"/>
            <a:pathLst>
              <a:path w="778526" h="1211714">
                <a:moveTo>
                  <a:pt x="0" y="0"/>
                </a:moveTo>
                <a:lnTo>
                  <a:pt x="778526" y="0"/>
                </a:lnTo>
                <a:lnTo>
                  <a:pt x="778526" y="1211714"/>
                </a:lnTo>
                <a:lnTo>
                  <a:pt x="0" y="12117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 rot="-541949">
            <a:off x="14672903" y="1758575"/>
            <a:ext cx="998596" cy="1498831"/>
          </a:xfrm>
          <a:custGeom>
            <a:avLst/>
            <a:gdLst/>
            <a:ahLst/>
            <a:cxnLst/>
            <a:rect l="l" t="t" r="r" b="b"/>
            <a:pathLst>
              <a:path w="998596" h="1498831">
                <a:moveTo>
                  <a:pt x="0" y="0"/>
                </a:moveTo>
                <a:lnTo>
                  <a:pt x="998597" y="0"/>
                </a:lnTo>
                <a:lnTo>
                  <a:pt x="998597" y="1498831"/>
                </a:lnTo>
                <a:lnTo>
                  <a:pt x="0" y="14988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14653469" y="4641718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7"/>
                </a:lnTo>
                <a:lnTo>
                  <a:pt x="0" y="226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8619624" y="9065702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6" y="0"/>
                </a:lnTo>
                <a:lnTo>
                  <a:pt x="234896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1220707" y="4312392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8854520" y="605049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7"/>
                </a:lnTo>
                <a:lnTo>
                  <a:pt x="0" y="226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9" name="TextBox 19"/>
          <p:cNvSpPr txBox="1"/>
          <p:nvPr/>
        </p:nvSpPr>
        <p:spPr>
          <a:xfrm>
            <a:off x="3408306" y="919544"/>
            <a:ext cx="1036300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832424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Pengertian</a:t>
            </a:r>
            <a:r>
              <a:rPr lang="en-US" sz="8000" dirty="0">
                <a:solidFill>
                  <a:srgbClr val="832424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 AI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r="-34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683444" y="6719920"/>
            <a:ext cx="20348294" cy="4451189"/>
          </a:xfrm>
          <a:custGeom>
            <a:avLst/>
            <a:gdLst/>
            <a:ahLst/>
            <a:cxnLst/>
            <a:rect l="l" t="t" r="r" b="b"/>
            <a:pathLst>
              <a:path w="20348294" h="4451189">
                <a:moveTo>
                  <a:pt x="0" y="0"/>
                </a:moveTo>
                <a:lnTo>
                  <a:pt x="20348294" y="0"/>
                </a:lnTo>
                <a:lnTo>
                  <a:pt x="20348294" y="4451189"/>
                </a:lnTo>
                <a:lnTo>
                  <a:pt x="0" y="44511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4293017" y="3212553"/>
            <a:ext cx="9592799" cy="5395950"/>
          </a:xfrm>
          <a:custGeom>
            <a:avLst/>
            <a:gdLst/>
            <a:ahLst/>
            <a:cxnLst/>
            <a:rect l="l" t="t" r="r" b="b"/>
            <a:pathLst>
              <a:path w="9592799" h="5395950">
                <a:moveTo>
                  <a:pt x="0" y="0"/>
                </a:moveTo>
                <a:lnTo>
                  <a:pt x="9592799" y="0"/>
                </a:lnTo>
                <a:lnTo>
                  <a:pt x="9592799" y="5395949"/>
                </a:lnTo>
                <a:lnTo>
                  <a:pt x="0" y="53959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72605" b="-72605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3222767" y="2965190"/>
            <a:ext cx="11665599" cy="6561900"/>
          </a:xfrm>
          <a:custGeom>
            <a:avLst/>
            <a:gdLst/>
            <a:ahLst/>
            <a:cxnLst/>
            <a:rect l="l" t="t" r="r" b="b"/>
            <a:pathLst>
              <a:path w="11665599" h="6561900">
                <a:moveTo>
                  <a:pt x="0" y="0"/>
                </a:moveTo>
                <a:lnTo>
                  <a:pt x="11665599" y="0"/>
                </a:lnTo>
                <a:lnTo>
                  <a:pt x="11665599" y="6561900"/>
                </a:lnTo>
                <a:lnTo>
                  <a:pt x="0" y="6561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882" t="-38888" r="-10882" b="-38888"/>
            </a:stretch>
          </a:blipFill>
          <a:ln w="38100" cap="sq">
            <a:gradFill>
              <a:gsLst>
                <a:gs pos="0">
                  <a:srgbClr val="8566F6">
                    <a:alpha val="100000"/>
                  </a:srgbClr>
                </a:gs>
                <a:gs pos="100000">
                  <a:srgbClr val="282862">
                    <a:alpha val="100000"/>
                  </a:srgbClr>
                </a:gs>
              </a:gsLst>
              <a:lin ang="5400000"/>
            </a:gradFill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6" name="TextBox 6"/>
          <p:cNvSpPr txBox="1"/>
          <p:nvPr/>
        </p:nvSpPr>
        <p:spPr>
          <a:xfrm>
            <a:off x="3290467" y="1130041"/>
            <a:ext cx="11597898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32865">
                    <a:alpha val="22745"/>
                  </a:srgbClr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Tujuan Pembelajaran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99634" y="1067576"/>
            <a:ext cx="11597898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>
                <a:solidFill>
                  <a:srgbClr val="832424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Tujuan </a:t>
            </a:r>
            <a:r>
              <a:rPr lang="en-US" sz="8000" dirty="0" err="1">
                <a:solidFill>
                  <a:srgbClr val="832424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Penggunaan</a:t>
            </a:r>
            <a:r>
              <a:rPr lang="en-US" sz="8000" dirty="0">
                <a:solidFill>
                  <a:srgbClr val="832424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 AI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85091" y="3277738"/>
            <a:ext cx="10465723" cy="4553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b="1">
                <a:solidFill>
                  <a:srgbClr val="032865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Tujuan utama AI adalah : </a:t>
            </a:r>
          </a:p>
          <a:p>
            <a:pPr marL="561337" lvl="1" indent="-280669" algn="l">
              <a:lnSpc>
                <a:spcPts val="3639"/>
              </a:lnSpc>
              <a:buAutoNum type="arabicPeriod"/>
            </a:pPr>
            <a:r>
              <a:rPr lang="en-US" sz="2599" b="1">
                <a:solidFill>
                  <a:srgbClr val="032865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untuk meningkatkan efisiensi dan produktivitas dalam berbagai bidang kehidupan. Dengan AI, banyak tugas yang sebelumnya membutuhkan waktu lama dapat diselesaikan dengan cepat dan akurat.</a:t>
            </a:r>
          </a:p>
          <a:p>
            <a:pPr marL="561337" lvl="1" indent="-280669" algn="l">
              <a:lnSpc>
                <a:spcPts val="3639"/>
              </a:lnSpc>
              <a:buAutoNum type="arabicPeriod"/>
            </a:pPr>
            <a:r>
              <a:rPr lang="en-US" sz="2599" b="1">
                <a:solidFill>
                  <a:srgbClr val="032865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meningkatkan pengalaman pengguna dalam berbagai layanan digital.</a:t>
            </a:r>
          </a:p>
          <a:p>
            <a:pPr marL="561337" lvl="1" indent="-280669" algn="l">
              <a:lnSpc>
                <a:spcPts val="3639"/>
              </a:lnSpc>
              <a:buAutoNum type="arabicPeriod"/>
            </a:pPr>
            <a:r>
              <a:rPr lang="en-US" sz="2599" b="1">
                <a:solidFill>
                  <a:srgbClr val="032865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menciptakan solusi inovatif dalam berbagai sektor, seperti kesehatan, pendidikan, dan transportasi. Dalam bidang kesehatan, </a:t>
            </a:r>
          </a:p>
        </p:txBody>
      </p:sp>
      <p:sp>
        <p:nvSpPr>
          <p:cNvPr id="9" name="Freeform 9"/>
          <p:cNvSpPr/>
          <p:nvPr/>
        </p:nvSpPr>
        <p:spPr>
          <a:xfrm>
            <a:off x="1229787" y="2831757"/>
            <a:ext cx="2060680" cy="8541680"/>
          </a:xfrm>
          <a:custGeom>
            <a:avLst/>
            <a:gdLst/>
            <a:ahLst/>
            <a:cxnLst/>
            <a:rect l="l" t="t" r="r" b="b"/>
            <a:pathLst>
              <a:path w="2060680" h="8541680">
                <a:moveTo>
                  <a:pt x="0" y="0"/>
                </a:moveTo>
                <a:lnTo>
                  <a:pt x="2060680" y="0"/>
                </a:lnTo>
                <a:lnTo>
                  <a:pt x="2060680" y="8541680"/>
                </a:lnTo>
                <a:lnTo>
                  <a:pt x="0" y="8541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-219530" y="7102597"/>
            <a:ext cx="3115372" cy="3451936"/>
          </a:xfrm>
          <a:custGeom>
            <a:avLst/>
            <a:gdLst/>
            <a:ahLst/>
            <a:cxnLst/>
            <a:rect l="l" t="t" r="r" b="b"/>
            <a:pathLst>
              <a:path w="3115372" h="3451936">
                <a:moveTo>
                  <a:pt x="0" y="0"/>
                </a:moveTo>
                <a:lnTo>
                  <a:pt x="3115372" y="0"/>
                </a:lnTo>
                <a:lnTo>
                  <a:pt x="3115372" y="3451935"/>
                </a:lnTo>
                <a:lnTo>
                  <a:pt x="0" y="3451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 flipH="1">
            <a:off x="15704989" y="3066042"/>
            <a:ext cx="3253995" cy="7701763"/>
          </a:xfrm>
          <a:custGeom>
            <a:avLst/>
            <a:gdLst/>
            <a:ahLst/>
            <a:cxnLst/>
            <a:rect l="l" t="t" r="r" b="b"/>
            <a:pathLst>
              <a:path w="3253995" h="7701763">
                <a:moveTo>
                  <a:pt x="3253995" y="0"/>
                </a:moveTo>
                <a:lnTo>
                  <a:pt x="0" y="0"/>
                </a:lnTo>
                <a:lnTo>
                  <a:pt x="0" y="7701763"/>
                </a:lnTo>
                <a:lnTo>
                  <a:pt x="3253995" y="7701763"/>
                </a:lnTo>
                <a:lnTo>
                  <a:pt x="32539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4156852" y="7336496"/>
            <a:ext cx="6846885" cy="3218036"/>
          </a:xfrm>
          <a:custGeom>
            <a:avLst/>
            <a:gdLst/>
            <a:ahLst/>
            <a:cxnLst/>
            <a:rect l="l" t="t" r="r" b="b"/>
            <a:pathLst>
              <a:path w="6846885" h="3218036">
                <a:moveTo>
                  <a:pt x="0" y="0"/>
                </a:moveTo>
                <a:lnTo>
                  <a:pt x="6846885" y="0"/>
                </a:lnTo>
                <a:lnTo>
                  <a:pt x="6846885" y="3218036"/>
                </a:lnTo>
                <a:lnTo>
                  <a:pt x="0" y="32180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4156852" y="-389099"/>
            <a:ext cx="5094135" cy="1681065"/>
          </a:xfrm>
          <a:custGeom>
            <a:avLst/>
            <a:gdLst/>
            <a:ahLst/>
            <a:cxnLst/>
            <a:rect l="l" t="t" r="r" b="b"/>
            <a:pathLst>
              <a:path w="5094135" h="1681065">
                <a:moveTo>
                  <a:pt x="0" y="0"/>
                </a:moveTo>
                <a:lnTo>
                  <a:pt x="5094136" y="0"/>
                </a:lnTo>
                <a:lnTo>
                  <a:pt x="5094136" y="1681065"/>
                </a:lnTo>
                <a:lnTo>
                  <a:pt x="0" y="1681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 rot="2700000">
            <a:off x="-119883" y="71261"/>
            <a:ext cx="1267225" cy="4154837"/>
          </a:xfrm>
          <a:custGeom>
            <a:avLst/>
            <a:gdLst/>
            <a:ahLst/>
            <a:cxnLst/>
            <a:rect l="l" t="t" r="r" b="b"/>
            <a:pathLst>
              <a:path w="1267225" h="4154837">
                <a:moveTo>
                  <a:pt x="0" y="0"/>
                </a:moveTo>
                <a:lnTo>
                  <a:pt x="1267225" y="0"/>
                </a:lnTo>
                <a:lnTo>
                  <a:pt x="1267225" y="4154837"/>
                </a:lnTo>
                <a:lnTo>
                  <a:pt x="0" y="4154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 rot="915097">
            <a:off x="3368825" y="686109"/>
            <a:ext cx="778526" cy="1211714"/>
          </a:xfrm>
          <a:custGeom>
            <a:avLst/>
            <a:gdLst/>
            <a:ahLst/>
            <a:cxnLst/>
            <a:rect l="l" t="t" r="r" b="b"/>
            <a:pathLst>
              <a:path w="778526" h="1211714">
                <a:moveTo>
                  <a:pt x="0" y="0"/>
                </a:moveTo>
                <a:lnTo>
                  <a:pt x="778526" y="0"/>
                </a:lnTo>
                <a:lnTo>
                  <a:pt x="778526" y="1211714"/>
                </a:lnTo>
                <a:lnTo>
                  <a:pt x="0" y="12117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 rot="-541949">
            <a:off x="14672903" y="1758575"/>
            <a:ext cx="998596" cy="1498831"/>
          </a:xfrm>
          <a:custGeom>
            <a:avLst/>
            <a:gdLst/>
            <a:ahLst/>
            <a:cxnLst/>
            <a:rect l="l" t="t" r="r" b="b"/>
            <a:pathLst>
              <a:path w="998596" h="1498831">
                <a:moveTo>
                  <a:pt x="0" y="0"/>
                </a:moveTo>
                <a:lnTo>
                  <a:pt x="998597" y="0"/>
                </a:lnTo>
                <a:lnTo>
                  <a:pt x="998597" y="1498831"/>
                </a:lnTo>
                <a:lnTo>
                  <a:pt x="0" y="14988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14653469" y="4641718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7"/>
                </a:lnTo>
                <a:lnTo>
                  <a:pt x="0" y="226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8619624" y="9065702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6" y="0"/>
                </a:lnTo>
                <a:lnTo>
                  <a:pt x="234896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9" name="Freeform 19"/>
          <p:cNvSpPr/>
          <p:nvPr/>
        </p:nvSpPr>
        <p:spPr>
          <a:xfrm>
            <a:off x="1220707" y="4312392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20" name="Freeform 20"/>
          <p:cNvSpPr/>
          <p:nvPr/>
        </p:nvSpPr>
        <p:spPr>
          <a:xfrm>
            <a:off x="8854520" y="605049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7"/>
                </a:lnTo>
                <a:lnTo>
                  <a:pt x="0" y="226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r="-34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683444" y="6719920"/>
            <a:ext cx="20348294" cy="4451189"/>
          </a:xfrm>
          <a:custGeom>
            <a:avLst/>
            <a:gdLst/>
            <a:ahLst/>
            <a:cxnLst/>
            <a:rect l="l" t="t" r="r" b="b"/>
            <a:pathLst>
              <a:path w="20348294" h="4451189">
                <a:moveTo>
                  <a:pt x="0" y="0"/>
                </a:moveTo>
                <a:lnTo>
                  <a:pt x="20348294" y="0"/>
                </a:lnTo>
                <a:lnTo>
                  <a:pt x="20348294" y="4451189"/>
                </a:lnTo>
                <a:lnTo>
                  <a:pt x="0" y="44511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4293017" y="3212553"/>
            <a:ext cx="9592799" cy="5395950"/>
          </a:xfrm>
          <a:custGeom>
            <a:avLst/>
            <a:gdLst/>
            <a:ahLst/>
            <a:cxnLst/>
            <a:rect l="l" t="t" r="r" b="b"/>
            <a:pathLst>
              <a:path w="9592799" h="5395950">
                <a:moveTo>
                  <a:pt x="0" y="0"/>
                </a:moveTo>
                <a:lnTo>
                  <a:pt x="9592799" y="0"/>
                </a:lnTo>
                <a:lnTo>
                  <a:pt x="9592799" y="5395949"/>
                </a:lnTo>
                <a:lnTo>
                  <a:pt x="0" y="53959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72605" b="-72605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4402184" y="3066042"/>
            <a:ext cx="9592799" cy="5395950"/>
          </a:xfrm>
          <a:custGeom>
            <a:avLst/>
            <a:gdLst/>
            <a:ahLst/>
            <a:cxnLst/>
            <a:rect l="l" t="t" r="r" b="b"/>
            <a:pathLst>
              <a:path w="9592799" h="5395950">
                <a:moveTo>
                  <a:pt x="0" y="0"/>
                </a:moveTo>
                <a:lnTo>
                  <a:pt x="9592799" y="0"/>
                </a:lnTo>
                <a:lnTo>
                  <a:pt x="9592799" y="5395949"/>
                </a:lnTo>
                <a:lnTo>
                  <a:pt x="0" y="53959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882" t="-38888" r="-10882" b="-38888"/>
            </a:stretch>
          </a:blipFill>
          <a:ln w="38100" cap="sq">
            <a:gradFill>
              <a:gsLst>
                <a:gs pos="0">
                  <a:srgbClr val="8566F6">
                    <a:alpha val="100000"/>
                  </a:srgbClr>
                </a:gs>
                <a:gs pos="100000">
                  <a:srgbClr val="282862">
                    <a:alpha val="100000"/>
                  </a:srgbClr>
                </a:gs>
              </a:gsLst>
              <a:lin ang="5400000"/>
            </a:gradFill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6" name="TextBox 6"/>
          <p:cNvSpPr txBox="1"/>
          <p:nvPr/>
        </p:nvSpPr>
        <p:spPr>
          <a:xfrm>
            <a:off x="3290467" y="1130041"/>
            <a:ext cx="11597898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32865">
                    <a:alpha val="22745"/>
                  </a:srgbClr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Tujuan Pembelajaran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99634" y="1067576"/>
            <a:ext cx="11597898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>
                <a:solidFill>
                  <a:srgbClr val="832424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CONTOH  AI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04592" y="4377811"/>
            <a:ext cx="7987982" cy="1353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b="1">
                <a:solidFill>
                  <a:srgbClr val="032865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Contoh IA yang sering kita gunakan chat Ggpt, deepseek, gemini,dola,copilot,grok dan canva</a:t>
            </a:r>
          </a:p>
        </p:txBody>
      </p:sp>
      <p:sp>
        <p:nvSpPr>
          <p:cNvPr id="9" name="Freeform 9"/>
          <p:cNvSpPr/>
          <p:nvPr/>
        </p:nvSpPr>
        <p:spPr>
          <a:xfrm>
            <a:off x="1229787" y="2831757"/>
            <a:ext cx="2060680" cy="8541680"/>
          </a:xfrm>
          <a:custGeom>
            <a:avLst/>
            <a:gdLst/>
            <a:ahLst/>
            <a:cxnLst/>
            <a:rect l="l" t="t" r="r" b="b"/>
            <a:pathLst>
              <a:path w="2060680" h="8541680">
                <a:moveTo>
                  <a:pt x="0" y="0"/>
                </a:moveTo>
                <a:lnTo>
                  <a:pt x="2060680" y="0"/>
                </a:lnTo>
                <a:lnTo>
                  <a:pt x="2060680" y="8541680"/>
                </a:lnTo>
                <a:lnTo>
                  <a:pt x="0" y="8541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-219530" y="7102597"/>
            <a:ext cx="3115372" cy="3451936"/>
          </a:xfrm>
          <a:custGeom>
            <a:avLst/>
            <a:gdLst/>
            <a:ahLst/>
            <a:cxnLst/>
            <a:rect l="l" t="t" r="r" b="b"/>
            <a:pathLst>
              <a:path w="3115372" h="3451936">
                <a:moveTo>
                  <a:pt x="0" y="0"/>
                </a:moveTo>
                <a:lnTo>
                  <a:pt x="3115372" y="0"/>
                </a:lnTo>
                <a:lnTo>
                  <a:pt x="3115372" y="3451935"/>
                </a:lnTo>
                <a:lnTo>
                  <a:pt x="0" y="3451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 flipH="1">
            <a:off x="15704989" y="3066042"/>
            <a:ext cx="3253995" cy="7701763"/>
          </a:xfrm>
          <a:custGeom>
            <a:avLst/>
            <a:gdLst/>
            <a:ahLst/>
            <a:cxnLst/>
            <a:rect l="l" t="t" r="r" b="b"/>
            <a:pathLst>
              <a:path w="3253995" h="7701763">
                <a:moveTo>
                  <a:pt x="3253995" y="0"/>
                </a:moveTo>
                <a:lnTo>
                  <a:pt x="0" y="0"/>
                </a:lnTo>
                <a:lnTo>
                  <a:pt x="0" y="7701763"/>
                </a:lnTo>
                <a:lnTo>
                  <a:pt x="3253995" y="7701763"/>
                </a:lnTo>
                <a:lnTo>
                  <a:pt x="32539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4156852" y="7336496"/>
            <a:ext cx="6846885" cy="3218036"/>
          </a:xfrm>
          <a:custGeom>
            <a:avLst/>
            <a:gdLst/>
            <a:ahLst/>
            <a:cxnLst/>
            <a:rect l="l" t="t" r="r" b="b"/>
            <a:pathLst>
              <a:path w="6846885" h="3218036">
                <a:moveTo>
                  <a:pt x="0" y="0"/>
                </a:moveTo>
                <a:lnTo>
                  <a:pt x="6846885" y="0"/>
                </a:lnTo>
                <a:lnTo>
                  <a:pt x="6846885" y="3218036"/>
                </a:lnTo>
                <a:lnTo>
                  <a:pt x="0" y="32180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4156852" y="-389099"/>
            <a:ext cx="5094135" cy="1681065"/>
          </a:xfrm>
          <a:custGeom>
            <a:avLst/>
            <a:gdLst/>
            <a:ahLst/>
            <a:cxnLst/>
            <a:rect l="l" t="t" r="r" b="b"/>
            <a:pathLst>
              <a:path w="5094135" h="1681065">
                <a:moveTo>
                  <a:pt x="0" y="0"/>
                </a:moveTo>
                <a:lnTo>
                  <a:pt x="5094136" y="0"/>
                </a:lnTo>
                <a:lnTo>
                  <a:pt x="5094136" y="1681065"/>
                </a:lnTo>
                <a:lnTo>
                  <a:pt x="0" y="1681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 rot="2700000">
            <a:off x="-119883" y="71261"/>
            <a:ext cx="1267225" cy="4154837"/>
          </a:xfrm>
          <a:custGeom>
            <a:avLst/>
            <a:gdLst/>
            <a:ahLst/>
            <a:cxnLst/>
            <a:rect l="l" t="t" r="r" b="b"/>
            <a:pathLst>
              <a:path w="1267225" h="4154837">
                <a:moveTo>
                  <a:pt x="0" y="0"/>
                </a:moveTo>
                <a:lnTo>
                  <a:pt x="1267225" y="0"/>
                </a:lnTo>
                <a:lnTo>
                  <a:pt x="1267225" y="4154837"/>
                </a:lnTo>
                <a:lnTo>
                  <a:pt x="0" y="4154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 rot="915097">
            <a:off x="3368825" y="686109"/>
            <a:ext cx="778526" cy="1211714"/>
          </a:xfrm>
          <a:custGeom>
            <a:avLst/>
            <a:gdLst/>
            <a:ahLst/>
            <a:cxnLst/>
            <a:rect l="l" t="t" r="r" b="b"/>
            <a:pathLst>
              <a:path w="778526" h="1211714">
                <a:moveTo>
                  <a:pt x="0" y="0"/>
                </a:moveTo>
                <a:lnTo>
                  <a:pt x="778526" y="0"/>
                </a:lnTo>
                <a:lnTo>
                  <a:pt x="778526" y="1211714"/>
                </a:lnTo>
                <a:lnTo>
                  <a:pt x="0" y="12117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 rot="-541949">
            <a:off x="14672903" y="1758575"/>
            <a:ext cx="998596" cy="1498831"/>
          </a:xfrm>
          <a:custGeom>
            <a:avLst/>
            <a:gdLst/>
            <a:ahLst/>
            <a:cxnLst/>
            <a:rect l="l" t="t" r="r" b="b"/>
            <a:pathLst>
              <a:path w="998596" h="1498831">
                <a:moveTo>
                  <a:pt x="0" y="0"/>
                </a:moveTo>
                <a:lnTo>
                  <a:pt x="998597" y="0"/>
                </a:lnTo>
                <a:lnTo>
                  <a:pt x="998597" y="1498831"/>
                </a:lnTo>
                <a:lnTo>
                  <a:pt x="0" y="14988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14653469" y="4641718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7"/>
                </a:lnTo>
                <a:lnTo>
                  <a:pt x="0" y="226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8619624" y="9065702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6" y="0"/>
                </a:lnTo>
                <a:lnTo>
                  <a:pt x="234896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9" name="Freeform 19"/>
          <p:cNvSpPr/>
          <p:nvPr/>
        </p:nvSpPr>
        <p:spPr>
          <a:xfrm>
            <a:off x="1220707" y="4312392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20" name="Freeform 20"/>
          <p:cNvSpPr/>
          <p:nvPr/>
        </p:nvSpPr>
        <p:spPr>
          <a:xfrm>
            <a:off x="8854520" y="605049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7"/>
                </a:lnTo>
                <a:lnTo>
                  <a:pt x="0" y="226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r="-34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683444" y="6719920"/>
            <a:ext cx="20348294" cy="4451189"/>
          </a:xfrm>
          <a:custGeom>
            <a:avLst/>
            <a:gdLst/>
            <a:ahLst/>
            <a:cxnLst/>
            <a:rect l="l" t="t" r="r" b="b"/>
            <a:pathLst>
              <a:path w="20348294" h="4451189">
                <a:moveTo>
                  <a:pt x="0" y="0"/>
                </a:moveTo>
                <a:lnTo>
                  <a:pt x="20348294" y="0"/>
                </a:lnTo>
                <a:lnTo>
                  <a:pt x="20348294" y="4451189"/>
                </a:lnTo>
                <a:lnTo>
                  <a:pt x="0" y="44511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TextBox 4"/>
          <p:cNvSpPr txBox="1"/>
          <p:nvPr/>
        </p:nvSpPr>
        <p:spPr>
          <a:xfrm>
            <a:off x="3290467" y="1130041"/>
            <a:ext cx="11597898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32865">
                    <a:alpha val="22745"/>
                  </a:srgbClr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Tujuan Pembelajaran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68690" y="4032016"/>
            <a:ext cx="11597898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832424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refleksi</a:t>
            </a:r>
          </a:p>
        </p:txBody>
      </p:sp>
      <p:sp>
        <p:nvSpPr>
          <p:cNvPr id="6" name="Freeform 6"/>
          <p:cNvSpPr/>
          <p:nvPr/>
        </p:nvSpPr>
        <p:spPr>
          <a:xfrm>
            <a:off x="1229787" y="2831757"/>
            <a:ext cx="2060680" cy="8541680"/>
          </a:xfrm>
          <a:custGeom>
            <a:avLst/>
            <a:gdLst/>
            <a:ahLst/>
            <a:cxnLst/>
            <a:rect l="l" t="t" r="r" b="b"/>
            <a:pathLst>
              <a:path w="2060680" h="8541680">
                <a:moveTo>
                  <a:pt x="0" y="0"/>
                </a:moveTo>
                <a:lnTo>
                  <a:pt x="2060680" y="0"/>
                </a:lnTo>
                <a:lnTo>
                  <a:pt x="2060680" y="8541680"/>
                </a:lnTo>
                <a:lnTo>
                  <a:pt x="0" y="8541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-219530" y="7102597"/>
            <a:ext cx="3115372" cy="3451936"/>
          </a:xfrm>
          <a:custGeom>
            <a:avLst/>
            <a:gdLst/>
            <a:ahLst/>
            <a:cxnLst/>
            <a:rect l="l" t="t" r="r" b="b"/>
            <a:pathLst>
              <a:path w="3115372" h="3451936">
                <a:moveTo>
                  <a:pt x="0" y="0"/>
                </a:moveTo>
                <a:lnTo>
                  <a:pt x="3115372" y="0"/>
                </a:lnTo>
                <a:lnTo>
                  <a:pt x="3115372" y="3451935"/>
                </a:lnTo>
                <a:lnTo>
                  <a:pt x="0" y="3451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 flipH="1">
            <a:off x="15704989" y="3066042"/>
            <a:ext cx="3253995" cy="7701763"/>
          </a:xfrm>
          <a:custGeom>
            <a:avLst/>
            <a:gdLst/>
            <a:ahLst/>
            <a:cxnLst/>
            <a:rect l="l" t="t" r="r" b="b"/>
            <a:pathLst>
              <a:path w="3253995" h="7701763">
                <a:moveTo>
                  <a:pt x="3253995" y="0"/>
                </a:moveTo>
                <a:lnTo>
                  <a:pt x="0" y="0"/>
                </a:lnTo>
                <a:lnTo>
                  <a:pt x="0" y="7701763"/>
                </a:lnTo>
                <a:lnTo>
                  <a:pt x="3253995" y="7701763"/>
                </a:lnTo>
                <a:lnTo>
                  <a:pt x="32539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>
            <a:off x="14156852" y="7336496"/>
            <a:ext cx="6846885" cy="3218036"/>
          </a:xfrm>
          <a:custGeom>
            <a:avLst/>
            <a:gdLst/>
            <a:ahLst/>
            <a:cxnLst/>
            <a:rect l="l" t="t" r="r" b="b"/>
            <a:pathLst>
              <a:path w="6846885" h="3218036">
                <a:moveTo>
                  <a:pt x="0" y="0"/>
                </a:moveTo>
                <a:lnTo>
                  <a:pt x="6846885" y="0"/>
                </a:lnTo>
                <a:lnTo>
                  <a:pt x="6846885" y="3218036"/>
                </a:lnTo>
                <a:lnTo>
                  <a:pt x="0" y="32180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14156852" y="-389099"/>
            <a:ext cx="5094135" cy="1681065"/>
          </a:xfrm>
          <a:custGeom>
            <a:avLst/>
            <a:gdLst/>
            <a:ahLst/>
            <a:cxnLst/>
            <a:rect l="l" t="t" r="r" b="b"/>
            <a:pathLst>
              <a:path w="5094135" h="1681065">
                <a:moveTo>
                  <a:pt x="0" y="0"/>
                </a:moveTo>
                <a:lnTo>
                  <a:pt x="5094136" y="0"/>
                </a:lnTo>
                <a:lnTo>
                  <a:pt x="5094136" y="1681065"/>
                </a:lnTo>
                <a:lnTo>
                  <a:pt x="0" y="1681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 rot="2700000">
            <a:off x="-119883" y="71261"/>
            <a:ext cx="1267225" cy="4154837"/>
          </a:xfrm>
          <a:custGeom>
            <a:avLst/>
            <a:gdLst/>
            <a:ahLst/>
            <a:cxnLst/>
            <a:rect l="l" t="t" r="r" b="b"/>
            <a:pathLst>
              <a:path w="1267225" h="4154837">
                <a:moveTo>
                  <a:pt x="0" y="0"/>
                </a:moveTo>
                <a:lnTo>
                  <a:pt x="1267225" y="0"/>
                </a:lnTo>
                <a:lnTo>
                  <a:pt x="1267225" y="4154837"/>
                </a:lnTo>
                <a:lnTo>
                  <a:pt x="0" y="4154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 rot="915097">
            <a:off x="3368825" y="686109"/>
            <a:ext cx="778526" cy="1211714"/>
          </a:xfrm>
          <a:custGeom>
            <a:avLst/>
            <a:gdLst/>
            <a:ahLst/>
            <a:cxnLst/>
            <a:rect l="l" t="t" r="r" b="b"/>
            <a:pathLst>
              <a:path w="778526" h="1211714">
                <a:moveTo>
                  <a:pt x="0" y="0"/>
                </a:moveTo>
                <a:lnTo>
                  <a:pt x="778526" y="0"/>
                </a:lnTo>
                <a:lnTo>
                  <a:pt x="778526" y="1211714"/>
                </a:lnTo>
                <a:lnTo>
                  <a:pt x="0" y="12117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 rot="-541949">
            <a:off x="14672903" y="1758575"/>
            <a:ext cx="998596" cy="1498831"/>
          </a:xfrm>
          <a:custGeom>
            <a:avLst/>
            <a:gdLst/>
            <a:ahLst/>
            <a:cxnLst/>
            <a:rect l="l" t="t" r="r" b="b"/>
            <a:pathLst>
              <a:path w="998596" h="1498831">
                <a:moveTo>
                  <a:pt x="0" y="0"/>
                </a:moveTo>
                <a:lnTo>
                  <a:pt x="998597" y="0"/>
                </a:lnTo>
                <a:lnTo>
                  <a:pt x="998597" y="1498831"/>
                </a:lnTo>
                <a:lnTo>
                  <a:pt x="0" y="14988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14653469" y="4641718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7"/>
                </a:lnTo>
                <a:lnTo>
                  <a:pt x="0" y="226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8619624" y="9065702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6" y="0"/>
                </a:lnTo>
                <a:lnTo>
                  <a:pt x="234896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1220707" y="4312392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8854520" y="605049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7"/>
                </a:lnTo>
                <a:lnTo>
                  <a:pt x="0" y="226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r="-34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683444" y="6719920"/>
            <a:ext cx="20348294" cy="4451189"/>
          </a:xfrm>
          <a:custGeom>
            <a:avLst/>
            <a:gdLst/>
            <a:ahLst/>
            <a:cxnLst/>
            <a:rect l="l" t="t" r="r" b="b"/>
            <a:pathLst>
              <a:path w="20348294" h="4451189">
                <a:moveTo>
                  <a:pt x="0" y="0"/>
                </a:moveTo>
                <a:lnTo>
                  <a:pt x="20348294" y="0"/>
                </a:lnTo>
                <a:lnTo>
                  <a:pt x="20348294" y="4451189"/>
                </a:lnTo>
                <a:lnTo>
                  <a:pt x="0" y="44511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TextBox 4"/>
          <p:cNvSpPr txBox="1"/>
          <p:nvPr/>
        </p:nvSpPr>
        <p:spPr>
          <a:xfrm>
            <a:off x="3290467" y="1130041"/>
            <a:ext cx="11597898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32865">
                    <a:alpha val="22745"/>
                  </a:srgbClr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Tujuan Pembelajaran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68690" y="4032016"/>
            <a:ext cx="11597898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832424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TERIMA KASIH</a:t>
            </a:r>
          </a:p>
        </p:txBody>
      </p:sp>
      <p:sp>
        <p:nvSpPr>
          <p:cNvPr id="6" name="Freeform 6"/>
          <p:cNvSpPr/>
          <p:nvPr/>
        </p:nvSpPr>
        <p:spPr>
          <a:xfrm>
            <a:off x="1229787" y="2831757"/>
            <a:ext cx="2060680" cy="8541680"/>
          </a:xfrm>
          <a:custGeom>
            <a:avLst/>
            <a:gdLst/>
            <a:ahLst/>
            <a:cxnLst/>
            <a:rect l="l" t="t" r="r" b="b"/>
            <a:pathLst>
              <a:path w="2060680" h="8541680">
                <a:moveTo>
                  <a:pt x="0" y="0"/>
                </a:moveTo>
                <a:lnTo>
                  <a:pt x="2060680" y="0"/>
                </a:lnTo>
                <a:lnTo>
                  <a:pt x="2060680" y="8541680"/>
                </a:lnTo>
                <a:lnTo>
                  <a:pt x="0" y="8541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-219530" y="7102597"/>
            <a:ext cx="3115372" cy="3451936"/>
          </a:xfrm>
          <a:custGeom>
            <a:avLst/>
            <a:gdLst/>
            <a:ahLst/>
            <a:cxnLst/>
            <a:rect l="l" t="t" r="r" b="b"/>
            <a:pathLst>
              <a:path w="3115372" h="3451936">
                <a:moveTo>
                  <a:pt x="0" y="0"/>
                </a:moveTo>
                <a:lnTo>
                  <a:pt x="3115372" y="0"/>
                </a:lnTo>
                <a:lnTo>
                  <a:pt x="3115372" y="3451935"/>
                </a:lnTo>
                <a:lnTo>
                  <a:pt x="0" y="3451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 flipH="1">
            <a:off x="15704989" y="3066042"/>
            <a:ext cx="3253995" cy="7701763"/>
          </a:xfrm>
          <a:custGeom>
            <a:avLst/>
            <a:gdLst/>
            <a:ahLst/>
            <a:cxnLst/>
            <a:rect l="l" t="t" r="r" b="b"/>
            <a:pathLst>
              <a:path w="3253995" h="7701763">
                <a:moveTo>
                  <a:pt x="3253995" y="0"/>
                </a:moveTo>
                <a:lnTo>
                  <a:pt x="0" y="0"/>
                </a:lnTo>
                <a:lnTo>
                  <a:pt x="0" y="7701763"/>
                </a:lnTo>
                <a:lnTo>
                  <a:pt x="3253995" y="7701763"/>
                </a:lnTo>
                <a:lnTo>
                  <a:pt x="32539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>
            <a:off x="14156852" y="7336496"/>
            <a:ext cx="6846885" cy="3218036"/>
          </a:xfrm>
          <a:custGeom>
            <a:avLst/>
            <a:gdLst/>
            <a:ahLst/>
            <a:cxnLst/>
            <a:rect l="l" t="t" r="r" b="b"/>
            <a:pathLst>
              <a:path w="6846885" h="3218036">
                <a:moveTo>
                  <a:pt x="0" y="0"/>
                </a:moveTo>
                <a:lnTo>
                  <a:pt x="6846885" y="0"/>
                </a:lnTo>
                <a:lnTo>
                  <a:pt x="6846885" y="3218036"/>
                </a:lnTo>
                <a:lnTo>
                  <a:pt x="0" y="32180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14156852" y="-389099"/>
            <a:ext cx="5094135" cy="1681065"/>
          </a:xfrm>
          <a:custGeom>
            <a:avLst/>
            <a:gdLst/>
            <a:ahLst/>
            <a:cxnLst/>
            <a:rect l="l" t="t" r="r" b="b"/>
            <a:pathLst>
              <a:path w="5094135" h="1681065">
                <a:moveTo>
                  <a:pt x="0" y="0"/>
                </a:moveTo>
                <a:lnTo>
                  <a:pt x="5094136" y="0"/>
                </a:lnTo>
                <a:lnTo>
                  <a:pt x="5094136" y="1681065"/>
                </a:lnTo>
                <a:lnTo>
                  <a:pt x="0" y="1681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 rot="2700000">
            <a:off x="-119883" y="71261"/>
            <a:ext cx="1267225" cy="4154837"/>
          </a:xfrm>
          <a:custGeom>
            <a:avLst/>
            <a:gdLst/>
            <a:ahLst/>
            <a:cxnLst/>
            <a:rect l="l" t="t" r="r" b="b"/>
            <a:pathLst>
              <a:path w="1267225" h="4154837">
                <a:moveTo>
                  <a:pt x="0" y="0"/>
                </a:moveTo>
                <a:lnTo>
                  <a:pt x="1267225" y="0"/>
                </a:lnTo>
                <a:lnTo>
                  <a:pt x="1267225" y="4154837"/>
                </a:lnTo>
                <a:lnTo>
                  <a:pt x="0" y="4154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 rot="915097">
            <a:off x="3368825" y="686109"/>
            <a:ext cx="778526" cy="1211714"/>
          </a:xfrm>
          <a:custGeom>
            <a:avLst/>
            <a:gdLst/>
            <a:ahLst/>
            <a:cxnLst/>
            <a:rect l="l" t="t" r="r" b="b"/>
            <a:pathLst>
              <a:path w="778526" h="1211714">
                <a:moveTo>
                  <a:pt x="0" y="0"/>
                </a:moveTo>
                <a:lnTo>
                  <a:pt x="778526" y="0"/>
                </a:lnTo>
                <a:lnTo>
                  <a:pt x="778526" y="1211714"/>
                </a:lnTo>
                <a:lnTo>
                  <a:pt x="0" y="12117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 rot="-541949">
            <a:off x="14672903" y="1758575"/>
            <a:ext cx="998596" cy="1498831"/>
          </a:xfrm>
          <a:custGeom>
            <a:avLst/>
            <a:gdLst/>
            <a:ahLst/>
            <a:cxnLst/>
            <a:rect l="l" t="t" r="r" b="b"/>
            <a:pathLst>
              <a:path w="998596" h="1498831">
                <a:moveTo>
                  <a:pt x="0" y="0"/>
                </a:moveTo>
                <a:lnTo>
                  <a:pt x="998597" y="0"/>
                </a:lnTo>
                <a:lnTo>
                  <a:pt x="998597" y="1498831"/>
                </a:lnTo>
                <a:lnTo>
                  <a:pt x="0" y="14988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14653469" y="4641718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7"/>
                </a:lnTo>
                <a:lnTo>
                  <a:pt x="0" y="226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8619624" y="9065702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6" y="0"/>
                </a:lnTo>
                <a:lnTo>
                  <a:pt x="234896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1220707" y="4312392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8"/>
                </a:lnTo>
                <a:lnTo>
                  <a:pt x="0" y="226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8854520" y="605049"/>
            <a:ext cx="234897" cy="226088"/>
          </a:xfrm>
          <a:custGeom>
            <a:avLst/>
            <a:gdLst/>
            <a:ahLst/>
            <a:cxnLst/>
            <a:rect l="l" t="t" r="r" b="b"/>
            <a:pathLst>
              <a:path w="234897" h="226088">
                <a:moveTo>
                  <a:pt x="0" y="0"/>
                </a:moveTo>
                <a:lnTo>
                  <a:pt x="234897" y="0"/>
                </a:lnTo>
                <a:lnTo>
                  <a:pt x="234897" y="226087"/>
                </a:lnTo>
                <a:lnTo>
                  <a:pt x="0" y="226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212</Words>
  <Application>Microsoft Office PowerPoint</Application>
  <PresentationFormat>Custom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Shrikhand</vt:lpstr>
      <vt:lpstr>Calibri</vt:lpstr>
      <vt:lpstr>Montserrat Semi-Bold</vt:lpstr>
      <vt:lpstr>Berkshire Swash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PENGENALAN IA ( ARTIFICAL INTELIGEN</dc:title>
  <cp:lastModifiedBy>ASUS</cp:lastModifiedBy>
  <cp:revision>3</cp:revision>
  <dcterms:created xsi:type="dcterms:W3CDTF">2006-08-16T00:00:00Z</dcterms:created>
  <dcterms:modified xsi:type="dcterms:W3CDTF">2026-09-04T08:56:25Z</dcterms:modified>
  <dc:identifier>DAHUJgyyEhc</dc:identifier>
</cp:coreProperties>
</file>