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09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D2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097280"/>
            <a:ext cx="4572000" cy="45720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132320" y="2926080"/>
            <a:ext cx="3200400" cy="3200400"/>
          </a:xfrm>
          <a:prstGeom prst="ellipse">
            <a:avLst/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669280" y="3566160"/>
            <a:ext cx="1005840" cy="1005840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0" y="822960"/>
            <a:ext cx="1463040" cy="14630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188720"/>
            <a:ext cx="731520" cy="73152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188720"/>
            <a:ext cx="731520" cy="7315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57200" y="118872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Aplikasi Ujian dengan Canva AI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457200" y="301752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1E9FF"/>
                </a:solidFill>
              </a:rPr>
              <a:t>Panduan untuk guru Bahasa Indonesia SMA: dari soal hingga aplikasi siap dipakai siswa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457200" y="3931920"/>
            <a:ext cx="2926080" cy="457200"/>
          </a:xfrm>
          <a:prstGeom prst="roundRect">
            <a:avLst>
              <a:gd name="adj" fmla="val 50000"/>
            </a:avLst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57200" y="393192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1340"/>
                </a:solidFill>
              </a:rPr>
              <a:t>Oleh: </a:t>
            </a:r>
            <a:r>
              <a:rPr lang="en-US" sz="1400" b="1" dirty="0" err="1">
                <a:solidFill>
                  <a:srgbClr val="1B1340"/>
                </a:solidFill>
              </a:rPr>
              <a:t>Gustina</a:t>
            </a:r>
            <a:r>
              <a:rPr lang="en-US" sz="1400" b="1" dirty="0">
                <a:solidFill>
                  <a:srgbClr val="1B1340"/>
                </a:solidFill>
              </a:rPr>
              <a:t> </a:t>
            </a:r>
            <a:r>
              <a:rPr lang="en-US" sz="1400" b="1" dirty="0" err="1">
                <a:solidFill>
                  <a:srgbClr val="1B1340"/>
                </a:solidFill>
              </a:rPr>
              <a:t>Fitriani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Isi Presentasi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1508760" cy="2651760"/>
          </a:xfrm>
          <a:prstGeom prst="roundRect">
            <a:avLst>
              <a:gd name="adj" fmla="val 9091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31670"/>
            <a:ext cx="388620" cy="38862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1901952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57200" y="2651760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108960"/>
            <a:ext cx="1325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Mengenal Canva AI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103120" y="1463040"/>
            <a:ext cx="1508760" cy="2651760"/>
          </a:xfrm>
          <a:prstGeom prst="roundRect">
            <a:avLst>
              <a:gd name="adj" fmla="val 9091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468880" y="173736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190" y="1931670"/>
            <a:ext cx="388620" cy="38862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472" y="1901952"/>
            <a:ext cx="457200" cy="4572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103120" y="2651760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2</a:t>
            </a:r>
            <a:endParaRPr lang="en-US" sz="2600" dirty="0"/>
          </a:p>
        </p:txBody>
      </p:sp>
      <p:sp>
        <p:nvSpPr>
          <p:cNvPr id="14" name="Text 8"/>
          <p:cNvSpPr txBox="1"/>
          <p:nvPr/>
        </p:nvSpPr>
        <p:spPr>
          <a:xfrm>
            <a:off x="2194560" y="3108960"/>
            <a:ext cx="1325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Fitur yang dipakai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3749040" y="1463040"/>
            <a:ext cx="1508760" cy="2651760"/>
          </a:xfrm>
          <a:prstGeom prst="roundRect">
            <a:avLst>
              <a:gd name="adj" fmla="val 9091"/>
            </a:avLst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sp>
        <p:nvSpPr>
          <p:cNvPr id="16" name="Shape 10"/>
          <p:cNvSpPr/>
          <p:nvPr/>
        </p:nvSpPr>
        <p:spPr>
          <a:xfrm>
            <a:off x="4114800" y="173736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110" y="1931670"/>
            <a:ext cx="388620" cy="38862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392" y="1901952"/>
            <a:ext cx="457200" cy="4572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3749040" y="2651760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3</a:t>
            </a:r>
            <a:endParaRPr lang="en-US" sz="2600" dirty="0"/>
          </a:p>
        </p:txBody>
      </p:sp>
      <p:sp>
        <p:nvSpPr>
          <p:cNvPr id="20" name="Text 12"/>
          <p:cNvSpPr txBox="1"/>
          <p:nvPr/>
        </p:nvSpPr>
        <p:spPr>
          <a:xfrm>
            <a:off x="3840480" y="3108960"/>
            <a:ext cx="1325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 langkah pembuatan</a:t>
            </a:r>
            <a:endParaRPr lang="en-US" sz="1400" dirty="0"/>
          </a:p>
        </p:txBody>
      </p:sp>
      <p:sp>
        <p:nvSpPr>
          <p:cNvPr id="21" name="Shape 13"/>
          <p:cNvSpPr/>
          <p:nvPr/>
        </p:nvSpPr>
        <p:spPr>
          <a:xfrm>
            <a:off x="5394960" y="1463040"/>
            <a:ext cx="1508760" cy="2651760"/>
          </a:xfrm>
          <a:prstGeom prst="roundRect">
            <a:avLst>
              <a:gd name="adj" fmla="val 9091"/>
            </a:avLst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22" name="Shape 14"/>
          <p:cNvSpPr/>
          <p:nvPr/>
        </p:nvSpPr>
        <p:spPr>
          <a:xfrm>
            <a:off x="5760720" y="173736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030" y="1931670"/>
            <a:ext cx="388620" cy="388620"/>
          </a:xfrm>
          <a:prstGeom prst="rect">
            <a:avLst/>
          </a:prstGeom>
        </p:spPr>
      </p:pic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5312" y="1901952"/>
            <a:ext cx="457200" cy="45720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5394960" y="2651760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B1340"/>
                </a:solidFill>
              </a:rPr>
              <a:t>4</a:t>
            </a:r>
            <a:endParaRPr lang="en-US" sz="2600" dirty="0"/>
          </a:p>
        </p:txBody>
      </p:sp>
      <p:sp>
        <p:nvSpPr>
          <p:cNvPr id="26" name="Text 16"/>
          <p:cNvSpPr txBox="1"/>
          <p:nvPr/>
        </p:nvSpPr>
        <p:spPr>
          <a:xfrm>
            <a:off x="5486400" y="3108960"/>
            <a:ext cx="1325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1340"/>
                </a:solidFill>
              </a:rPr>
              <a:t>Rancangan layar</a:t>
            </a:r>
            <a:endParaRPr lang="en-US" sz="1400" dirty="0"/>
          </a:p>
        </p:txBody>
      </p:sp>
      <p:sp>
        <p:nvSpPr>
          <p:cNvPr id="27" name="Shape 17"/>
          <p:cNvSpPr/>
          <p:nvPr/>
        </p:nvSpPr>
        <p:spPr>
          <a:xfrm>
            <a:off x="7040880" y="1463040"/>
            <a:ext cx="1508760" cy="2651760"/>
          </a:xfrm>
          <a:prstGeom prst="roundRect">
            <a:avLst>
              <a:gd name="adj" fmla="val 9091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28" name="Shape 18"/>
          <p:cNvSpPr/>
          <p:nvPr/>
        </p:nvSpPr>
        <p:spPr>
          <a:xfrm>
            <a:off x="7406640" y="173736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1931670"/>
            <a:ext cx="388620" cy="388620"/>
          </a:xfrm>
          <a:prstGeom prst="rect">
            <a:avLst/>
          </a:prstGeom>
        </p:spPr>
      </p:pic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1232" y="1901952"/>
            <a:ext cx="457200" cy="457200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7040880" y="2651760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5</a:t>
            </a:r>
            <a:endParaRPr lang="en-US" sz="2600" dirty="0"/>
          </a:p>
        </p:txBody>
      </p:sp>
      <p:sp>
        <p:nvSpPr>
          <p:cNvPr id="32" name="Text 20"/>
          <p:cNvSpPr txBox="1"/>
          <p:nvPr/>
        </p:nvSpPr>
        <p:spPr>
          <a:xfrm>
            <a:off x="7132320" y="3108960"/>
            <a:ext cx="1325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Tips &amp; penutup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Kenapa Canva AI untuk Guru?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512064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94360" y="1417320"/>
            <a:ext cx="731520" cy="73152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6002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716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340"/>
                </a:solidFill>
              </a:rPr>
              <a:t>Tanpa coding rumit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7373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4566"/>
                </a:solidFill>
              </a:rPr>
              <a:t>Cukup jelaskan kebutuhan ujian Anda dengan bahasa sehari-hari.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200" y="2468880"/>
            <a:ext cx="512064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94360" y="2606040"/>
            <a:ext cx="731520" cy="731520"/>
          </a:xfrm>
          <a:prstGeom prst="ellipse">
            <a:avLst/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7889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5603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340"/>
                </a:solidFill>
              </a:rPr>
              <a:t>Teks bacaan kontekstual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1508760" y="29260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4566"/>
                </a:solidFill>
              </a:rPr>
              <a:t>Mudah menyajikan teks eksposisi, berita, atau cerpen beserta soalnya.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57200" y="3657600"/>
            <a:ext cx="512064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94360" y="3794760"/>
            <a:ext cx="731520" cy="73152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97764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37490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340"/>
                </a:solidFill>
              </a:rPr>
              <a:t>Hemat waktu koreksi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4114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4566"/>
                </a:solidFill>
              </a:rPr>
              <a:t>Skor pilihan ganda otomatis, guru fokus menilai esai.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943600" y="1280160"/>
            <a:ext cx="2743200" cy="3383280"/>
          </a:xfrm>
          <a:prstGeom prst="roundRect">
            <a:avLst>
              <a:gd name="adj" fmla="val 6667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583680" y="1554480"/>
            <a:ext cx="1463040" cy="1463040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3720" y="1874520"/>
            <a:ext cx="822960" cy="8229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126480" y="320040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Cocok untuk kuis, latihan soal, dan ulangan harian Bahasa Indonesia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Fitur Canva AI yang Dipakai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554480"/>
          </a:xfrm>
          <a:prstGeom prst="roundRect">
            <a:avLst>
              <a:gd name="adj" fmla="val 8824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69164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874520"/>
            <a:ext cx="365760" cy="36576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1874520"/>
            <a:ext cx="365760" cy="3657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54480" y="1463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Canva Code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1554480" y="192024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Membuat aplikasi kuis interaktif dengan timer dan skor dari prompt.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280160"/>
            <a:ext cx="4023360" cy="1554480"/>
          </a:xfrm>
          <a:prstGeom prst="roundRect">
            <a:avLst>
              <a:gd name="adj" fmla="val 8824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846320" y="169164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874520"/>
            <a:ext cx="365760" cy="36576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1874520"/>
            <a:ext cx="365760" cy="36576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760720" y="1463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Magic Write</a:t>
            </a:r>
            <a:endParaRPr lang="en-US" sz="2000" dirty="0"/>
          </a:p>
        </p:txBody>
      </p:sp>
      <p:sp>
        <p:nvSpPr>
          <p:cNvPr id="14" name="Text 8"/>
          <p:cNvSpPr txBox="1"/>
          <p:nvPr/>
        </p:nvSpPr>
        <p:spPr>
          <a:xfrm>
            <a:off x="5760720" y="192024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Menyusun teks bacaan, butir soal, opsi jawaban, dan pembahasan.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457200" y="3017520"/>
            <a:ext cx="4023360" cy="1554480"/>
          </a:xfrm>
          <a:prstGeom prst="roundRect">
            <a:avLst>
              <a:gd name="adj" fmla="val 8824"/>
            </a:avLst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sp>
        <p:nvSpPr>
          <p:cNvPr id="16" name="Shape 10"/>
          <p:cNvSpPr/>
          <p:nvPr/>
        </p:nvSpPr>
        <p:spPr>
          <a:xfrm>
            <a:off x="640080" y="342900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11880"/>
            <a:ext cx="365760" cy="365760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3611880"/>
            <a:ext cx="365760" cy="36576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554480" y="32004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Magic Design</a:t>
            </a:r>
            <a:endParaRPr lang="en-US" sz="2000" dirty="0"/>
          </a:p>
        </p:txBody>
      </p:sp>
      <p:sp>
        <p:nvSpPr>
          <p:cNvPr id="20" name="Text 12"/>
          <p:cNvSpPr txBox="1"/>
          <p:nvPr/>
        </p:nvSpPr>
        <p:spPr>
          <a:xfrm>
            <a:off x="1554480" y="36576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Membuat tampilan layar yang rapi dan ramah siswa SMA.</a:t>
            </a:r>
            <a:endParaRPr lang="en-US" sz="1400" dirty="0"/>
          </a:p>
        </p:txBody>
      </p:sp>
      <p:sp>
        <p:nvSpPr>
          <p:cNvPr id="21" name="Shape 13"/>
          <p:cNvSpPr/>
          <p:nvPr/>
        </p:nvSpPr>
        <p:spPr>
          <a:xfrm>
            <a:off x="4663440" y="3017520"/>
            <a:ext cx="4023360" cy="1554480"/>
          </a:xfrm>
          <a:prstGeom prst="roundRect">
            <a:avLst>
              <a:gd name="adj" fmla="val 8824"/>
            </a:avLst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22" name="Shape 14"/>
          <p:cNvSpPr/>
          <p:nvPr/>
        </p:nvSpPr>
        <p:spPr>
          <a:xfrm>
            <a:off x="4846320" y="3429000"/>
            <a:ext cx="731520" cy="731520"/>
          </a:xfrm>
          <a:prstGeom prst="ellipse">
            <a:avLst/>
          </a:prstGeom>
          <a:solidFill>
            <a:srgbClr val="1B1340"/>
          </a:solidFill>
          <a:ln w="12700">
            <a:solidFill>
              <a:srgbClr val="1B1340"/>
            </a:solidFill>
            <a:prstDash val="solid"/>
          </a:ln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611880"/>
            <a:ext cx="365760" cy="365760"/>
          </a:xfrm>
          <a:prstGeom prst="rect">
            <a:avLst/>
          </a:prstGeom>
        </p:spPr>
      </p:pic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3611880"/>
            <a:ext cx="365760" cy="36576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5760720" y="32004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1340"/>
                </a:solidFill>
              </a:rPr>
              <a:t>Magic Media</a:t>
            </a:r>
            <a:endParaRPr lang="en-US" sz="2000" dirty="0"/>
          </a:p>
        </p:txBody>
      </p:sp>
      <p:sp>
        <p:nvSpPr>
          <p:cNvPr id="26" name="Text 16"/>
          <p:cNvSpPr txBox="1"/>
          <p:nvPr/>
        </p:nvSpPr>
        <p:spPr>
          <a:xfrm>
            <a:off x="5760720" y="36576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1340"/>
                </a:solidFill>
              </a:rPr>
              <a:t>Menghasilkan ilustrasi pendukung untuk teks atau infografis.</a:t>
            </a:r>
            <a:endParaRPr lang="en-US" sz="1400" dirty="0"/>
          </a:p>
        </p:txBody>
      </p:sp>
      <p:sp>
        <p:nvSpPr>
          <p:cNvPr id="27" name="Text 17"/>
          <p:cNvSpPr txBox="1"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566"/>
                </a:solidFill>
              </a:rPr>
              <a:t>Catatan: nama dan ketersediaan fitur dapat berbeda sesuai paket akun Canva.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1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Langkah Membuat Aplikasi Ujian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365760" y="1371600"/>
            <a:ext cx="1554480" cy="3108960"/>
          </a:xfrm>
          <a:prstGeom prst="roundRect">
            <a:avLst>
              <a:gd name="adj" fmla="val 8824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65760" y="1463040"/>
            <a:ext cx="1554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194560"/>
            <a:ext cx="548640" cy="5486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2834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Rancang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5488" y="3246120"/>
            <a:ext cx="1335024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Tentukan kelas, materi (mis. teks eksposisi), jumlah soal, dan waktu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057400" y="1371600"/>
            <a:ext cx="1554480" cy="3108960"/>
          </a:xfrm>
          <a:prstGeom prst="roundRect">
            <a:avLst>
              <a:gd name="adj" fmla="val 8824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057400" y="1463040"/>
            <a:ext cx="1554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2194560"/>
            <a:ext cx="548640" cy="5486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148840" y="2834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Siapkan soal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2167128" y="3246120"/>
            <a:ext cx="1335024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Susun teks bacaan, soal, dan kunci dengan Magic Write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749040" y="1371600"/>
            <a:ext cx="1554480" cy="3108960"/>
          </a:xfrm>
          <a:prstGeom prst="roundRect">
            <a:avLst>
              <a:gd name="adj" fmla="val 8824"/>
            </a:avLst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3749040" y="1463040"/>
            <a:ext cx="1554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960" y="2194560"/>
            <a:ext cx="548640" cy="5486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840480" y="2834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Buat dengan AI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3858768" y="3246120"/>
            <a:ext cx="1335024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Tulis prompt di Canva Code untuk membuat aplikasinya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40680" y="1371600"/>
            <a:ext cx="1554480" cy="3108960"/>
          </a:xfrm>
          <a:prstGeom prst="roundRect">
            <a:avLst>
              <a:gd name="adj" fmla="val 8824"/>
            </a:avLst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5440680" y="1463040"/>
            <a:ext cx="1554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4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2194560"/>
            <a:ext cx="548640" cy="54864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532120" y="2834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1340"/>
                </a:solidFill>
              </a:rPr>
              <a:t>Uji coba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5550408" y="3246120"/>
            <a:ext cx="1335024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1340"/>
                </a:solidFill>
              </a:rPr>
              <a:t>Periksa kaidah bahasa, tombol, timer, dan skor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7132320" y="1371600"/>
            <a:ext cx="1554480" cy="3108960"/>
          </a:xfrm>
          <a:prstGeom prst="roundRect">
            <a:avLst>
              <a:gd name="adj" fmla="val 8824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7132320" y="1463040"/>
            <a:ext cx="1554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4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5240" y="2194560"/>
            <a:ext cx="548640" cy="54864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223760" y="28346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Bagikan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7242048" y="3246120"/>
            <a:ext cx="1335024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Bagikan tautan ke siswa lewat grup kelas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F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Rancangan Layar Aplikasi Ujian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2011680" cy="338328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38100">
            <a:solidFill>
              <a:srgbClr val="1B1340"/>
            </a:solidFill>
            <a:prstDash val="solid"/>
          </a:ln>
          <a:effectLst>
            <a:outerShdw blurRad="101600" dist="381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325880"/>
            <a:ext cx="1737360" cy="502920"/>
          </a:xfrm>
          <a:prstGeom prst="roundRect">
            <a:avLst>
              <a:gd name="adj" fmla="val 18182"/>
            </a:avLst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3258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Layar Mulai</a:t>
            </a:r>
            <a:endParaRPr lang="en-US" sz="1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011680"/>
            <a:ext cx="731520" cy="7315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834640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B1340"/>
                </a:solidFill>
              </a:rPr>
              <a:t>Ujian Bahasa Indonesia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B1340"/>
                </a:solidFill>
              </a:rPr>
              <a:t>Kelas X | 20 soal | 30 menit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51560" y="3749040"/>
            <a:ext cx="1371600" cy="457200"/>
          </a:xfrm>
          <a:prstGeom prst="roundRect">
            <a:avLst>
              <a:gd name="adj" fmla="val 50000"/>
            </a:avLst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051560" y="37490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1340"/>
                </a:solidFill>
              </a:rPr>
              <a:t>Mulai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474720" y="1188720"/>
            <a:ext cx="2011680" cy="338328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38100">
            <a:solidFill>
              <a:srgbClr val="1B1340"/>
            </a:solidFill>
            <a:prstDash val="solid"/>
          </a:ln>
          <a:effectLst>
            <a:outerShdw blurRad="101600" dist="381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611880" y="1325880"/>
            <a:ext cx="1737360" cy="502920"/>
          </a:xfrm>
          <a:prstGeom prst="roundRect">
            <a:avLst>
              <a:gd name="adj" fmla="val 18182"/>
            </a:avLst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611880" y="13258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Layar Soal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3611880" y="196596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5C8A"/>
                </a:solidFill>
              </a:rPr>
              <a:t>Soal 3 dari 20  |  12:45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3611880" y="2286000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1340"/>
                </a:solidFill>
              </a:rPr>
              <a:t>Penulisan kata baku yang benar: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703320" y="2788920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703320" y="278892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340"/>
                </a:solidFill>
              </a:rPr>
              <a:t>A. aktifitas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703320" y="3291840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703320" y="329184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B. aktivitas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3703320" y="3794760"/>
            <a:ext cx="1554480" cy="384048"/>
          </a:xfrm>
          <a:prstGeom prst="roundRect">
            <a:avLst>
              <a:gd name="adj" fmla="val 2381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703320" y="3794760"/>
            <a:ext cx="1554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1340"/>
                </a:solidFill>
              </a:rPr>
              <a:t>C. akfitas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217920" y="1188720"/>
            <a:ext cx="2011680" cy="338328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38100">
            <a:solidFill>
              <a:srgbClr val="1B1340"/>
            </a:solidFill>
            <a:prstDash val="solid"/>
          </a:ln>
          <a:effectLst>
            <a:outerShdw blurRad="101600" dist="381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355080" y="1325880"/>
            <a:ext cx="1737360" cy="502920"/>
          </a:xfrm>
          <a:prstGeom prst="roundRect">
            <a:avLst>
              <a:gd name="adj" fmla="val 18182"/>
            </a:avLst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55080" y="13258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Layar Hasil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675120" y="2011680"/>
            <a:ext cx="1097280" cy="1097280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675120" y="201168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85</a:t>
            </a:r>
            <a:endParaRPr lang="en-US" sz="3400" dirty="0"/>
          </a:p>
        </p:txBody>
      </p:sp>
      <p:sp>
        <p:nvSpPr>
          <p:cNvPr id="26" name="Text 23"/>
          <p:cNvSpPr txBox="1"/>
          <p:nvPr/>
        </p:nvSpPr>
        <p:spPr>
          <a:xfrm>
            <a:off x="6355080" y="329184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B1340"/>
                </a:solidFill>
              </a:rPr>
              <a:t>Benar 17 dari 20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B1340"/>
                </a:solidFill>
              </a:rPr>
              <a:t>Tuntas, bagus!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566"/>
                </a:solidFill>
              </a:rPr>
              <a:t>Tiga layar inti: mulai, mengerjakan, dan melihat hasil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7D2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Prompt untuk Canva Code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5486400" cy="3383280"/>
          </a:xfrm>
          <a:prstGeom prst="roundRect">
            <a:avLst>
              <a:gd name="adj" fmla="val 4054"/>
            </a:avLst>
          </a:prstGeom>
          <a:solidFill>
            <a:srgbClr val="1B1340"/>
          </a:solidFill>
          <a:ln w="12700">
            <a:solidFill>
              <a:srgbClr val="1B134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C9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Buatkan aplikasi ujian online Bahasa Indonesia kelas X SMA, materi teks eksposisi.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C9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Tampilkan 1 teks bacaan lalu 10 soal pilihan ganda, timer 20 menit, 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C9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skor otomatis, pembahasan tiap soal, dan tombol ulangi.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FC9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Gunakan warna cerah dan tampilan rapi untuk remaja.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8404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</a:rPr>
              <a:t>Revisi: "Ganti teks bacaan menjadi berita tentang lingkungan"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309360" y="1188720"/>
            <a:ext cx="914400" cy="914400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41732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60920" y="137160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Jelas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309360" y="2377440"/>
            <a:ext cx="914400" cy="914400"/>
          </a:xfrm>
          <a:prstGeom prst="ellipse">
            <a:avLst/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260604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60920" y="25603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Spesifik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6309360" y="3566160"/>
            <a:ext cx="914400" cy="914400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379476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360920" y="3749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Revisi bertahap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1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Agar Hasil Maksimal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307592"/>
            <a:ext cx="585216" cy="585216"/>
          </a:xfrm>
          <a:prstGeom prst="ellipse">
            <a:avLst/>
          </a:prstGeom>
          <a:solidFill>
            <a:srgbClr val="00C4CC"/>
          </a:solidFill>
          <a:ln w="12700">
            <a:solidFill>
              <a:srgbClr val="00C4CC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53896"/>
            <a:ext cx="292608" cy="2926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344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1340"/>
                </a:solidFill>
              </a:rPr>
              <a:t>Sesuaikan soal dengan tujuan pembelajaran Kurikulum Merdeka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57200" y="210312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2176272"/>
            <a:ext cx="585216" cy="585216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22576"/>
            <a:ext cx="292608" cy="2926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80160" y="21031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1340"/>
                </a:solidFill>
              </a:rPr>
              <a:t>Cek ejaan dan kaidah bahasa pada soal dan kunci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57200" y="297180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48640" y="3044952"/>
            <a:ext cx="585216" cy="585216"/>
          </a:xfrm>
          <a:prstGeom prst="ellipse">
            <a:avLst/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44" y="3191256"/>
            <a:ext cx="292608" cy="29260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280160" y="297180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1340"/>
                </a:solidFill>
              </a:rPr>
              <a:t>Uji di HP dan laptop sebelum dibagikan ke siswa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57200" y="3840480"/>
            <a:ext cx="5669280" cy="731520"/>
          </a:xfrm>
          <a:prstGeom prst="roundRect">
            <a:avLst>
              <a:gd name="adj" fmla="val 15000"/>
            </a:avLst>
          </a:prstGeom>
          <a:solidFill>
            <a:srgbClr val="F1E9FF"/>
          </a:solidFill>
          <a:ln w="12700">
            <a:solidFill>
              <a:srgbClr val="F1E9FF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48640" y="3913632"/>
            <a:ext cx="585216" cy="585216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4059936"/>
            <a:ext cx="292608" cy="29260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280160" y="38404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1340"/>
                </a:solidFill>
              </a:rPr>
              <a:t>Nilai esai dan cerpen secara manual oleh guru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6583680" y="1463040"/>
            <a:ext cx="2194560" cy="2194560"/>
          </a:xfrm>
          <a:prstGeom prst="ellipse">
            <a:avLst/>
          </a:prstGeom>
          <a:solidFill>
            <a:srgbClr val="FF5C8A"/>
          </a:solidFill>
          <a:ln w="12700">
            <a:solidFill>
              <a:srgbClr val="FF5C8A"/>
            </a:solidFill>
            <a:prstDash val="solid"/>
          </a:ln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3760" y="2103120"/>
            <a:ext cx="914400" cy="91440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400800" y="38404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D2A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Siap dicoba!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C4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657600"/>
            <a:ext cx="3200400" cy="3200400"/>
          </a:xfrm>
          <a:prstGeom prst="ellipse">
            <a:avLst/>
          </a:prstGeom>
          <a:solidFill>
            <a:srgbClr val="7D2AE8"/>
          </a:solidFill>
          <a:ln w="12700">
            <a:solidFill>
              <a:srgbClr val="7D2AE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315200" y="-731520"/>
            <a:ext cx="2286000" cy="2286000"/>
          </a:xfrm>
          <a:prstGeom prst="ellipse">
            <a:avLst/>
          </a:prstGeom>
          <a:solidFill>
            <a:srgbClr val="FFC933"/>
          </a:solidFill>
          <a:ln w="12700">
            <a:solidFill>
              <a:srgbClr val="FFC9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3716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56032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B1340"/>
                </a:solidFill>
              </a:rPr>
              <a:t>Soal yang baik + prompt yang tepat = ujian Bahasa Indonesia yang lebih mudah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286000" y="356616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Salam literasi, ada pertanyaan?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443</Words>
  <Application>Microsoft Office PowerPoint</Application>
  <PresentationFormat>On-screen Show (16:9)</PresentationFormat>
  <Paragraphs>91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Membuat Aplikasi Ujian dengan Canva AI</dc:title>
  <dc:subject>PptxGenJS Presentation</dc:subject>
  <dc:creator>PptxGenJS</dc:creator>
  <cp:lastModifiedBy>Lenovo</cp:lastModifiedBy>
  <cp:revision>2</cp:revision>
  <dcterms:created xsi:type="dcterms:W3CDTF">2026-10-12T08:32:28Z</dcterms:created>
  <dcterms:modified xsi:type="dcterms:W3CDTF">2026-10-12T08:39:45Z</dcterms:modified>
</cp:coreProperties>
</file>