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1" r:id="rId26"/>
    <p:sldId id="282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9/4/2026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9/4/2026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D1191-6E99-4DBD-AA42-C90AE715E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1730477"/>
            <a:ext cx="7766936" cy="1494504"/>
          </a:xfrm>
        </p:spPr>
        <p:txBody>
          <a:bodyPr/>
          <a:lstStyle/>
          <a:p>
            <a:pPr algn="ctr"/>
            <a:r>
              <a:rPr lang="en-ID" sz="3600" dirty="0">
                <a:solidFill>
                  <a:srgbClr val="FF0000"/>
                </a:solidFill>
              </a:rPr>
              <a:t>KETERAMPILAN BAGI SISWA SLB</a:t>
            </a:r>
          </a:p>
        </p:txBody>
      </p:sp>
    </p:spTree>
    <p:extLst>
      <p:ext uri="{BB962C8B-B14F-4D97-AF65-F5344CB8AC3E}">
        <p14:creationId xmlns:p14="http://schemas.microsoft.com/office/powerpoint/2010/main" val="5155820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131BA-FBBB-4433-96F0-78A88945C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D" dirty="0"/>
              <a:t> </a:t>
            </a:r>
            <a:r>
              <a:rPr lang="en-ID" sz="4000" dirty="0" err="1">
                <a:solidFill>
                  <a:srgbClr val="FF0000"/>
                </a:solidFill>
              </a:rPr>
              <a:t>Apa</a:t>
            </a:r>
            <a:r>
              <a:rPr lang="en-ID" sz="4000" dirty="0">
                <a:solidFill>
                  <a:srgbClr val="FF0000"/>
                </a:solidFill>
              </a:rPr>
              <a:t> </a:t>
            </a:r>
            <a:r>
              <a:rPr lang="en-ID" sz="4000" dirty="0" err="1">
                <a:solidFill>
                  <a:srgbClr val="FF0000"/>
                </a:solidFill>
              </a:rPr>
              <a:t>itu</a:t>
            </a:r>
            <a:r>
              <a:rPr lang="en-ID" sz="4000" dirty="0">
                <a:solidFill>
                  <a:srgbClr val="FF0000"/>
                </a:solidFill>
              </a:rPr>
              <a:t> </a:t>
            </a:r>
            <a:r>
              <a:rPr lang="en-ID" sz="4000" dirty="0" err="1">
                <a:solidFill>
                  <a:srgbClr val="FF0000"/>
                </a:solidFill>
              </a:rPr>
              <a:t>Keterampilan</a:t>
            </a:r>
            <a:r>
              <a:rPr lang="en-ID" sz="4000" dirty="0">
                <a:solidFill>
                  <a:srgbClr val="FF0000"/>
                </a:solidFill>
              </a:rPr>
              <a:t> </a:t>
            </a:r>
            <a:r>
              <a:rPr lang="en-ID" sz="4000" dirty="0" err="1">
                <a:solidFill>
                  <a:srgbClr val="FF0000"/>
                </a:solidFill>
              </a:rPr>
              <a:t>bagi</a:t>
            </a:r>
            <a:r>
              <a:rPr lang="en-ID" sz="4000" dirty="0">
                <a:solidFill>
                  <a:srgbClr val="FF0000"/>
                </a:solidFill>
              </a:rPr>
              <a:t> </a:t>
            </a:r>
            <a:r>
              <a:rPr lang="en-ID" sz="4000" dirty="0" err="1">
                <a:solidFill>
                  <a:srgbClr val="FF0000"/>
                </a:solidFill>
              </a:rPr>
              <a:t>siswa</a:t>
            </a:r>
            <a:r>
              <a:rPr lang="en-ID" sz="4000" dirty="0">
                <a:solidFill>
                  <a:srgbClr val="FF0000"/>
                </a:solidFill>
              </a:rPr>
              <a:t> SLB?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60AFE9-1836-46B0-A157-0759A2B1C1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ID" sz="3600" dirty="0" err="1"/>
              <a:t>Keterampilan</a:t>
            </a:r>
            <a:r>
              <a:rPr lang="en-ID" sz="3600" dirty="0"/>
              <a:t> </a:t>
            </a:r>
            <a:r>
              <a:rPr lang="en-ID" sz="3600" dirty="0" err="1"/>
              <a:t>adalah</a:t>
            </a:r>
            <a:r>
              <a:rPr lang="en-ID" sz="3600" dirty="0"/>
              <a:t> </a:t>
            </a:r>
            <a:r>
              <a:rPr lang="en-ID" sz="3600" dirty="0" err="1"/>
              <a:t>kemampuan</a:t>
            </a:r>
            <a:r>
              <a:rPr lang="en-ID" sz="3600" dirty="0"/>
              <a:t> yang di </a:t>
            </a:r>
            <a:r>
              <a:rPr lang="en-ID" sz="3600" dirty="0" err="1"/>
              <a:t>latih</a:t>
            </a:r>
            <a:r>
              <a:rPr lang="en-ID" sz="3600" dirty="0"/>
              <a:t> agar </a:t>
            </a:r>
            <a:r>
              <a:rPr lang="en-ID" sz="3600" dirty="0" err="1"/>
              <a:t>siswa</a:t>
            </a:r>
            <a:r>
              <a:rPr lang="en-ID" sz="3600" dirty="0"/>
              <a:t> </a:t>
            </a:r>
            <a:r>
              <a:rPr lang="en-ID" sz="3600" dirty="0" err="1"/>
              <a:t>lebih</a:t>
            </a:r>
            <a:r>
              <a:rPr lang="en-ID" sz="3600" dirty="0"/>
              <a:t> </a:t>
            </a:r>
            <a:r>
              <a:rPr lang="en-ID" sz="3600" dirty="0" err="1"/>
              <a:t>mandiri,percaya</a:t>
            </a:r>
            <a:r>
              <a:rPr lang="en-ID" sz="3600" dirty="0"/>
              <a:t> </a:t>
            </a:r>
            <a:r>
              <a:rPr lang="en-ID" sz="3600" dirty="0" err="1"/>
              <a:t>diri,mampu</a:t>
            </a:r>
            <a:r>
              <a:rPr lang="en-ID" sz="3600" dirty="0"/>
              <a:t> </a:t>
            </a:r>
            <a:r>
              <a:rPr lang="en-ID" sz="3600" dirty="0" err="1"/>
              <a:t>beraktivitas</a:t>
            </a:r>
            <a:r>
              <a:rPr lang="en-ID" sz="3600" dirty="0"/>
              <a:t> </a:t>
            </a:r>
            <a:r>
              <a:rPr lang="en-ID" sz="3600" dirty="0" err="1"/>
              <a:t>sehari</a:t>
            </a:r>
            <a:r>
              <a:rPr lang="en-ID" sz="3600" dirty="0"/>
              <a:t> </a:t>
            </a:r>
            <a:r>
              <a:rPr lang="en-ID" sz="3600" dirty="0" err="1"/>
              <a:t>hari</a:t>
            </a:r>
            <a:r>
              <a:rPr lang="en-ID" sz="3600" dirty="0"/>
              <a:t> dan </a:t>
            </a:r>
            <a:r>
              <a:rPr lang="en-ID" sz="3600" dirty="0" err="1"/>
              <a:t>memiliki</a:t>
            </a:r>
            <a:r>
              <a:rPr lang="en-ID" sz="3600" dirty="0"/>
              <a:t> </a:t>
            </a:r>
            <a:r>
              <a:rPr lang="en-ID" sz="3600" dirty="0" err="1"/>
              <a:t>bekal</a:t>
            </a:r>
            <a:r>
              <a:rPr lang="en-ID" sz="3600" dirty="0"/>
              <a:t> </a:t>
            </a:r>
            <a:r>
              <a:rPr lang="en-ID" sz="3600" dirty="0" err="1"/>
              <a:t>untuk</a:t>
            </a:r>
            <a:r>
              <a:rPr lang="en-ID" sz="3600" dirty="0"/>
              <a:t> </a:t>
            </a:r>
            <a:r>
              <a:rPr lang="en-ID" sz="3600" dirty="0" err="1"/>
              <a:t>bekerja</a:t>
            </a:r>
            <a:r>
              <a:rPr lang="en-ID" sz="3600" dirty="0"/>
              <a:t> </a:t>
            </a:r>
            <a:r>
              <a:rPr lang="en-ID" sz="3600" dirty="0" err="1"/>
              <a:t>untuk</a:t>
            </a:r>
            <a:r>
              <a:rPr lang="en-ID" sz="3600" dirty="0"/>
              <a:t> masa </a:t>
            </a:r>
            <a:r>
              <a:rPr lang="en-ID" sz="3600" dirty="0" err="1"/>
              <a:t>depanya</a:t>
            </a:r>
            <a:r>
              <a:rPr lang="en-ID" sz="3600" dirty="0"/>
              <a:t>.</a:t>
            </a:r>
          </a:p>
          <a:p>
            <a:pPr algn="just"/>
            <a:r>
              <a:rPr lang="en-ID" sz="3600" dirty="0" err="1"/>
              <a:t>Keterampilan</a:t>
            </a:r>
            <a:r>
              <a:rPr lang="en-ID" sz="3600" dirty="0"/>
              <a:t> </a:t>
            </a:r>
            <a:r>
              <a:rPr lang="en-ID" sz="3600" dirty="0" err="1"/>
              <a:t>ialah</a:t>
            </a:r>
            <a:r>
              <a:rPr lang="en-ID" sz="3600" dirty="0"/>
              <a:t> </a:t>
            </a:r>
            <a:r>
              <a:rPr lang="en-ID" sz="3600" dirty="0" err="1"/>
              <a:t>Ketrampilan</a:t>
            </a:r>
            <a:r>
              <a:rPr lang="en-ID" sz="3600" dirty="0"/>
              <a:t> </a:t>
            </a:r>
            <a:r>
              <a:rPr lang="en-ID" sz="3600" dirty="0" err="1"/>
              <a:t>bagi</a:t>
            </a:r>
            <a:r>
              <a:rPr lang="en-ID" sz="3600" dirty="0"/>
              <a:t> </a:t>
            </a:r>
            <a:r>
              <a:rPr lang="en-ID" sz="3600" dirty="0" err="1"/>
              <a:t>siswa</a:t>
            </a:r>
            <a:r>
              <a:rPr lang="en-ID" sz="3600" dirty="0"/>
              <a:t> SLB </a:t>
            </a:r>
            <a:r>
              <a:rPr lang="en-ID" sz="3600" dirty="0" err="1"/>
              <a:t>adalah</a:t>
            </a:r>
            <a:r>
              <a:rPr lang="en-ID" sz="3600" dirty="0"/>
              <a:t> </a:t>
            </a:r>
            <a:r>
              <a:rPr lang="en-ID" sz="3600" dirty="0" err="1"/>
              <a:t>kemampuan</a:t>
            </a:r>
            <a:r>
              <a:rPr lang="en-ID" sz="3600" dirty="0"/>
              <a:t> yang </a:t>
            </a:r>
            <a:r>
              <a:rPr lang="en-ID" sz="3600" dirty="0" err="1"/>
              <a:t>dapat</a:t>
            </a:r>
            <a:r>
              <a:rPr lang="en-ID" sz="3600" dirty="0"/>
              <a:t> di </a:t>
            </a:r>
            <a:r>
              <a:rPr lang="en-ID" sz="3600" dirty="0" err="1"/>
              <a:t>latih</a:t>
            </a:r>
            <a:r>
              <a:rPr lang="en-ID" sz="3600" dirty="0"/>
              <a:t> dan di </a:t>
            </a:r>
            <a:r>
              <a:rPr lang="en-ID" sz="3600" dirty="0" err="1"/>
              <a:t>kembangkan</a:t>
            </a:r>
            <a:r>
              <a:rPr lang="en-ID" sz="3600" dirty="0"/>
              <a:t> </a:t>
            </a:r>
            <a:r>
              <a:rPr lang="en-ID" sz="3600" dirty="0" err="1"/>
              <a:t>sesuai</a:t>
            </a:r>
            <a:r>
              <a:rPr lang="en-ID" sz="3600" dirty="0"/>
              <a:t>  </a:t>
            </a:r>
            <a:r>
              <a:rPr lang="en-ID" sz="3600" dirty="0" err="1"/>
              <a:t>potensi</a:t>
            </a:r>
            <a:r>
              <a:rPr lang="en-ID" sz="3600" dirty="0"/>
              <a:t> masing </a:t>
            </a:r>
            <a:r>
              <a:rPr lang="en-ID" sz="3600" dirty="0" err="1"/>
              <a:t>masing</a:t>
            </a:r>
            <a:r>
              <a:rPr lang="en-ID" sz="3600" dirty="0"/>
              <a:t> </a:t>
            </a:r>
            <a:r>
              <a:rPr lang="en-ID" sz="3600" dirty="0" err="1"/>
              <a:t>siswa</a:t>
            </a:r>
            <a:endParaRPr lang="en-ID" sz="3600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333345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803B0-C474-4CE1-BF16-754CF927B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D" dirty="0" err="1">
                <a:solidFill>
                  <a:srgbClr val="FF0000"/>
                </a:solidFill>
              </a:rPr>
              <a:t>Pengertian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keterampilan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bagi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siswa</a:t>
            </a:r>
            <a:r>
              <a:rPr lang="en-ID" dirty="0">
                <a:solidFill>
                  <a:srgbClr val="FF0000"/>
                </a:solidFill>
              </a:rPr>
              <a:t> SLB </a:t>
            </a:r>
            <a:r>
              <a:rPr lang="en-ID" dirty="0" err="1">
                <a:solidFill>
                  <a:srgbClr val="FF0000"/>
                </a:solidFill>
              </a:rPr>
              <a:t>Menurut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Pakar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>
                <a:solidFill>
                  <a:srgbClr val="FF0000"/>
                </a:solidFill>
              </a:rPr>
              <a:t>dan </a:t>
            </a:r>
            <a:r>
              <a:rPr lang="en-ID" dirty="0">
                <a:solidFill>
                  <a:srgbClr val="FF0000"/>
                </a:solidFill>
              </a:rPr>
              <a:t>A</a:t>
            </a:r>
            <a:r>
              <a:rPr lang="en-ID">
                <a:solidFill>
                  <a:srgbClr val="FF0000"/>
                </a:solidFill>
              </a:rPr>
              <a:t>hli</a:t>
            </a:r>
            <a:endParaRPr lang="en-ID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74E3A0-D688-4A5F-89CD-9D5FEC0649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en-ID" sz="3600" dirty="0"/>
              <a:t>1. </a:t>
            </a:r>
            <a:r>
              <a:rPr lang="en-ID" sz="3600" dirty="0" err="1"/>
              <a:t>Vembriarto</a:t>
            </a:r>
            <a:r>
              <a:rPr lang="en-ID" sz="3600" dirty="0"/>
              <a:t>(1981)</a:t>
            </a:r>
          </a:p>
          <a:p>
            <a:pPr marL="0" indent="0" algn="just">
              <a:buNone/>
            </a:pPr>
            <a:r>
              <a:rPr lang="en-ID" sz="3600" dirty="0" err="1"/>
              <a:t>Keterampilan</a:t>
            </a:r>
            <a:r>
              <a:rPr lang="en-ID" sz="3600" dirty="0"/>
              <a:t> </a:t>
            </a:r>
            <a:r>
              <a:rPr lang="en-ID" sz="3600" dirty="0" err="1"/>
              <a:t>dalam</a:t>
            </a:r>
            <a:r>
              <a:rPr lang="en-ID" sz="3600" dirty="0"/>
              <a:t> arti </a:t>
            </a:r>
            <a:r>
              <a:rPr lang="en-ID" sz="3600" dirty="0" err="1"/>
              <a:t>luas</a:t>
            </a:r>
            <a:r>
              <a:rPr lang="en-ID" sz="3600" dirty="0"/>
              <a:t> </a:t>
            </a:r>
            <a:r>
              <a:rPr lang="en-ID" sz="3600" dirty="0" err="1"/>
              <a:t>meliputi</a:t>
            </a:r>
            <a:r>
              <a:rPr lang="en-ID" sz="3600" dirty="0"/>
              <a:t> </a:t>
            </a:r>
            <a:r>
              <a:rPr lang="en-ID" sz="3600" dirty="0" err="1"/>
              <a:t>aspek</a:t>
            </a:r>
            <a:r>
              <a:rPr lang="en-ID" sz="3600" dirty="0"/>
              <a:t>:</a:t>
            </a:r>
          </a:p>
          <a:p>
            <a:pPr marL="0" indent="0" algn="just">
              <a:buNone/>
            </a:pPr>
            <a:r>
              <a:rPr lang="en-ID" sz="3600" dirty="0"/>
              <a:t>•	Normal skill -</a:t>
            </a:r>
            <a:r>
              <a:rPr lang="en-ID" sz="3600" dirty="0" err="1"/>
              <a:t>keterampilan</a:t>
            </a:r>
            <a:r>
              <a:rPr lang="en-ID" sz="3600" dirty="0"/>
              <a:t> </a:t>
            </a:r>
            <a:r>
              <a:rPr lang="en-ID" sz="3600" dirty="0" err="1"/>
              <a:t>Fisik</a:t>
            </a:r>
            <a:r>
              <a:rPr lang="en-ID" sz="3600" dirty="0"/>
              <a:t>/</a:t>
            </a:r>
            <a:r>
              <a:rPr lang="en-ID" sz="3600" dirty="0" err="1"/>
              <a:t>Motorik</a:t>
            </a:r>
            <a:endParaRPr lang="en-ID" sz="3600" dirty="0"/>
          </a:p>
          <a:p>
            <a:pPr marL="0" indent="0" algn="just">
              <a:buNone/>
            </a:pPr>
            <a:r>
              <a:rPr lang="en-ID" sz="3600" dirty="0"/>
              <a:t>•	</a:t>
            </a:r>
            <a:r>
              <a:rPr lang="en-ID" sz="3600" dirty="0" err="1"/>
              <a:t>Intelektual</a:t>
            </a:r>
            <a:r>
              <a:rPr lang="en-ID" sz="3600" dirty="0"/>
              <a:t> skill – </a:t>
            </a:r>
            <a:r>
              <a:rPr lang="en-ID" sz="3600" dirty="0" err="1"/>
              <a:t>keterampilan</a:t>
            </a:r>
            <a:r>
              <a:rPr lang="en-ID" sz="3600" dirty="0"/>
              <a:t> </a:t>
            </a:r>
            <a:r>
              <a:rPr lang="en-ID" sz="3600" dirty="0" err="1"/>
              <a:t>kognitif</a:t>
            </a:r>
            <a:endParaRPr lang="en-ID" sz="3600" dirty="0"/>
          </a:p>
          <a:p>
            <a:pPr marL="0" indent="0" algn="just">
              <a:buNone/>
            </a:pPr>
            <a:r>
              <a:rPr lang="en-ID" sz="3600" dirty="0"/>
              <a:t>•	Social skill- </a:t>
            </a:r>
            <a:r>
              <a:rPr lang="en-ID" sz="3600" dirty="0" err="1"/>
              <a:t>Keterampilan</a:t>
            </a:r>
            <a:r>
              <a:rPr lang="en-ID" sz="3600" dirty="0"/>
              <a:t> </a:t>
            </a:r>
            <a:r>
              <a:rPr lang="en-ID" sz="3600" dirty="0" err="1"/>
              <a:t>sosial</a:t>
            </a:r>
            <a:endParaRPr lang="en-ID" sz="3600" dirty="0"/>
          </a:p>
          <a:p>
            <a:pPr marL="0" indent="0" algn="just">
              <a:buNone/>
            </a:pPr>
            <a:endParaRPr lang="en-ID" sz="3600" dirty="0"/>
          </a:p>
          <a:p>
            <a:pPr marL="0" indent="0" algn="just">
              <a:buNone/>
            </a:pPr>
            <a:endParaRPr lang="en-ID" sz="3600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533629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C6D8D6-FF47-4D6B-9D46-C533F0151B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993059"/>
            <a:ext cx="8596668" cy="5048304"/>
          </a:xfrm>
        </p:spPr>
        <p:txBody>
          <a:bodyPr>
            <a:normAutofit/>
          </a:bodyPr>
          <a:lstStyle/>
          <a:p>
            <a:pPr algn="just"/>
            <a:r>
              <a:rPr lang="en-ID" sz="3600" dirty="0" err="1"/>
              <a:t>Welmince</a:t>
            </a:r>
            <a:r>
              <a:rPr lang="en-ID" sz="3600" dirty="0"/>
              <a:t> (SLB </a:t>
            </a:r>
            <a:r>
              <a:rPr lang="en-ID" sz="3600" dirty="0" err="1"/>
              <a:t>Atambua</a:t>
            </a:r>
            <a:r>
              <a:rPr lang="en-ID" sz="3600" dirty="0"/>
              <a:t>)</a:t>
            </a:r>
          </a:p>
          <a:p>
            <a:pPr algn="just"/>
            <a:r>
              <a:rPr lang="en-ID" sz="3600" dirty="0" err="1"/>
              <a:t>SelainPendidikanakademik,SLB</a:t>
            </a:r>
            <a:r>
              <a:rPr lang="en-ID" sz="3600" dirty="0"/>
              <a:t> </a:t>
            </a:r>
            <a:r>
              <a:rPr lang="en-ID" sz="3600" dirty="0" err="1"/>
              <a:t>MemprioritaskanPengembangan</a:t>
            </a:r>
            <a:r>
              <a:rPr lang="en-ID" sz="3600" dirty="0"/>
              <a:t> </a:t>
            </a:r>
            <a:r>
              <a:rPr lang="en-ID" sz="3600" dirty="0" err="1"/>
              <a:t>keterampilan</a:t>
            </a:r>
            <a:r>
              <a:rPr lang="en-ID" sz="3600" dirty="0"/>
              <a:t> </a:t>
            </a:r>
            <a:r>
              <a:rPr lang="en-ID" sz="3600" dirty="0" err="1"/>
              <a:t>sosial</a:t>
            </a:r>
            <a:r>
              <a:rPr lang="en-ID" sz="3600" dirty="0"/>
              <a:t> dan </a:t>
            </a:r>
            <a:r>
              <a:rPr lang="en-ID" sz="3600" dirty="0" err="1"/>
              <a:t>keterampilan</a:t>
            </a:r>
            <a:r>
              <a:rPr lang="en-ID" sz="3600" dirty="0"/>
              <a:t> </a:t>
            </a:r>
            <a:r>
              <a:rPr lang="en-ID" sz="3600" dirty="0" err="1"/>
              <a:t>kerja</a:t>
            </a:r>
            <a:r>
              <a:rPr lang="en-ID" sz="3600" dirty="0"/>
              <a:t> </a:t>
            </a:r>
            <a:r>
              <a:rPr lang="en-ID" sz="3600" dirty="0" err="1"/>
              <a:t>seperti</a:t>
            </a:r>
            <a:r>
              <a:rPr lang="en-ID" sz="3600" dirty="0"/>
              <a:t> tata </a:t>
            </a:r>
            <a:r>
              <a:rPr lang="en-ID" sz="3600" dirty="0" err="1"/>
              <a:t>boga,tata</a:t>
            </a:r>
            <a:r>
              <a:rPr lang="en-ID" sz="3600" dirty="0"/>
              <a:t> </a:t>
            </a:r>
            <a:r>
              <a:rPr lang="en-ID" sz="3600" dirty="0" err="1"/>
              <a:t>rias,tata</a:t>
            </a:r>
            <a:r>
              <a:rPr lang="en-ID" sz="3600" dirty="0"/>
              <a:t> </a:t>
            </a:r>
            <a:r>
              <a:rPr lang="en-ID" sz="3600" dirty="0" err="1"/>
              <a:t>busana,dan</a:t>
            </a:r>
            <a:r>
              <a:rPr lang="en-ID" sz="3600" dirty="0"/>
              <a:t> </a:t>
            </a:r>
            <a:r>
              <a:rPr lang="en-ID" sz="3600" dirty="0" err="1"/>
              <a:t>pertukangan.Keterampilan</a:t>
            </a:r>
            <a:r>
              <a:rPr lang="en-ID" sz="3600" dirty="0"/>
              <a:t>  </a:t>
            </a:r>
            <a:r>
              <a:rPr lang="en-ID" sz="3600" dirty="0" err="1"/>
              <a:t>tersebut</a:t>
            </a:r>
            <a:r>
              <a:rPr lang="en-ID" sz="3600" dirty="0"/>
              <a:t> di </a:t>
            </a:r>
            <a:r>
              <a:rPr lang="en-ID" sz="3600" dirty="0" err="1"/>
              <a:t>harapkan</a:t>
            </a:r>
            <a:r>
              <a:rPr lang="en-ID" sz="3600" dirty="0"/>
              <a:t> </a:t>
            </a:r>
            <a:r>
              <a:rPr lang="en-ID" sz="3600" dirty="0" err="1"/>
              <a:t>menjadi</a:t>
            </a:r>
            <a:r>
              <a:rPr lang="en-ID" sz="3600" dirty="0"/>
              <a:t> </a:t>
            </a:r>
            <a:r>
              <a:rPr lang="en-ID" sz="3600" dirty="0" err="1"/>
              <a:t>bekal</a:t>
            </a:r>
            <a:r>
              <a:rPr lang="en-ID" sz="3600" dirty="0"/>
              <a:t> </a:t>
            </a:r>
            <a:r>
              <a:rPr lang="en-ID" sz="3600" dirty="0" err="1"/>
              <a:t>hidup</a:t>
            </a:r>
            <a:r>
              <a:rPr lang="en-ID" sz="3600" dirty="0"/>
              <a:t> </a:t>
            </a:r>
            <a:r>
              <a:rPr lang="en-ID" sz="3600" dirty="0" err="1"/>
              <a:t>mandiri</a:t>
            </a:r>
            <a:r>
              <a:rPr lang="en-ID" sz="3600" dirty="0"/>
              <a:t> di masa </a:t>
            </a:r>
            <a:r>
              <a:rPr lang="en-ID" sz="3600" dirty="0" err="1"/>
              <a:t>depan</a:t>
            </a:r>
            <a:endParaRPr lang="en-ID" sz="3600" dirty="0"/>
          </a:p>
          <a:p>
            <a:pPr algn="just"/>
            <a:endParaRPr lang="en-ID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27263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687C5-F1F2-49D3-AD2D-DF24CD1392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172" y="872563"/>
            <a:ext cx="8596668" cy="3880773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90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ID" sz="1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WHO (</a:t>
            </a:r>
            <a:r>
              <a:rPr lang="en-ID" sz="1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ID" sz="1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Widajati</a:t>
            </a:r>
            <a:r>
              <a:rPr lang="en-ID" sz="1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dkk.2022)</a:t>
            </a:r>
            <a:endParaRPr lang="en-ID" sz="1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1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Keterampilan</a:t>
            </a:r>
            <a:r>
              <a:rPr lang="en-ID" sz="1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hidup</a:t>
            </a:r>
            <a:r>
              <a:rPr lang="en-ID" sz="1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ID" sz="1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kemampuan</a:t>
            </a:r>
            <a:r>
              <a:rPr lang="en-ID" sz="1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menyesuaikan</a:t>
            </a:r>
            <a:r>
              <a:rPr lang="en-ID" sz="1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diri</a:t>
            </a:r>
            <a:r>
              <a:rPr lang="en-ID" sz="1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ID" sz="1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berprilaku</a:t>
            </a:r>
            <a:r>
              <a:rPr lang="en-ID" sz="1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positif</a:t>
            </a:r>
            <a:r>
              <a:rPr lang="en-ID" sz="1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ID" sz="1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memungkinkan</a:t>
            </a:r>
            <a:r>
              <a:rPr lang="en-ID" sz="1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individu</a:t>
            </a:r>
            <a:r>
              <a:rPr lang="en-ID" sz="1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menjadi</a:t>
            </a:r>
            <a:r>
              <a:rPr lang="en-ID" sz="1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potensial</a:t>
            </a:r>
            <a:r>
              <a:rPr lang="en-ID" sz="1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ID" sz="1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berguna.keterampilan</a:t>
            </a:r>
            <a:r>
              <a:rPr lang="en-ID" sz="1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harus</a:t>
            </a:r>
            <a:r>
              <a:rPr lang="en-ID" sz="1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ID" sz="1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latih</a:t>
            </a:r>
            <a:r>
              <a:rPr lang="en-ID" sz="1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dan di </a:t>
            </a:r>
            <a:r>
              <a:rPr lang="en-ID" sz="1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kembagkan</a:t>
            </a:r>
            <a:r>
              <a:rPr lang="en-ID" sz="1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secara</a:t>
            </a:r>
            <a:r>
              <a:rPr lang="en-ID" sz="1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konsisten</a:t>
            </a:r>
            <a:endParaRPr lang="en-ID" sz="1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1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ID" sz="1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3088959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CFE0B1-9C4B-49C7-89CA-81075135E9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865239"/>
            <a:ext cx="8596668" cy="5176123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1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ID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1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4.Kemendikbud(2014)</a:t>
            </a:r>
            <a:endParaRPr lang="en-ID" sz="1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1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Keterampilan</a:t>
            </a:r>
            <a:r>
              <a:rPr lang="en-ID" sz="1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hidup</a:t>
            </a:r>
            <a:r>
              <a:rPr lang="en-ID" sz="1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ID" sz="1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program </a:t>
            </a:r>
            <a:r>
              <a:rPr lang="en-ID" sz="1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pengembangan</a:t>
            </a:r>
            <a:r>
              <a:rPr lang="en-ID" sz="1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mandiri</a:t>
            </a:r>
            <a:r>
              <a:rPr lang="en-ID" sz="1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memiliki</a:t>
            </a:r>
            <a:r>
              <a:rPr lang="en-ID" sz="1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ciri</a:t>
            </a:r>
            <a:r>
              <a:rPr lang="en-ID" sz="1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ID" sz="1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ID" sz="1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Mampu </a:t>
            </a:r>
            <a:r>
              <a:rPr lang="en-ID" sz="1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melakukan</a:t>
            </a:r>
            <a:r>
              <a:rPr lang="en-ID" sz="1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ID" sz="1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aktivitas</a:t>
            </a:r>
            <a:r>
              <a:rPr lang="en-ID" sz="1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/</a:t>
            </a:r>
            <a:r>
              <a:rPr lang="en-ID" sz="1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keterampilan</a:t>
            </a:r>
            <a:r>
              <a:rPr lang="en-ID" sz="1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ID" sz="1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sederhana</a:t>
            </a:r>
            <a:r>
              <a:rPr lang="en-ID" sz="1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ID" sz="1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sehari</a:t>
            </a:r>
            <a:r>
              <a:rPr lang="en-ID" sz="1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ID" sz="1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hari</a:t>
            </a:r>
            <a:endParaRPr lang="en-ID" sz="1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Helvetica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ID" sz="1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Mampu </a:t>
            </a:r>
            <a:r>
              <a:rPr lang="en-ID" sz="1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mengenal</a:t>
            </a:r>
            <a:r>
              <a:rPr lang="en-ID" sz="1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 uang </a:t>
            </a:r>
            <a:r>
              <a:rPr lang="en-ID" sz="1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dengan</a:t>
            </a:r>
            <a:r>
              <a:rPr lang="en-ID" sz="1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ID" sz="1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baik</a:t>
            </a:r>
            <a:endParaRPr lang="en-ID" sz="1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Helvetica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ID" sz="1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Mampu </a:t>
            </a:r>
            <a:r>
              <a:rPr lang="en-ID" sz="1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berbelaja</a:t>
            </a:r>
            <a:r>
              <a:rPr lang="en-ID" sz="1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ID" sz="1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dengan</a:t>
            </a:r>
            <a:r>
              <a:rPr lang="en-ID" sz="1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ID" sz="1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benar</a:t>
            </a:r>
            <a:endParaRPr lang="en-ID" sz="1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Helvetica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ID" sz="1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Mampu </a:t>
            </a:r>
            <a:r>
              <a:rPr lang="en-ID" sz="1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bekerja</a:t>
            </a:r>
            <a:r>
              <a:rPr lang="en-ID" sz="1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ID" sz="1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dengan</a:t>
            </a:r>
            <a:r>
              <a:rPr lang="en-ID" sz="1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ID" sz="1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baik</a:t>
            </a:r>
            <a:endParaRPr lang="en-ID" sz="1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Helvetica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1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ID" sz="1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489360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7146B9-28C3-417E-9CF3-15A36DA1C7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6981"/>
            <a:ext cx="8596668" cy="5864381"/>
          </a:xfrm>
        </p:spPr>
        <p:txBody>
          <a:bodyPr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Hendra Jaya 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dkk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.(Universitas Negeri Makassar)</a:t>
            </a:r>
            <a:endParaRPr lang="en-ID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Keterampilan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hidup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bagi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siswa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berkebutuhan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khusus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bertujuan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agar 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mereka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mampu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hidup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mandiri,tidak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kurang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bergantungan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pada orang 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lain,serta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menghasilkan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produk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bermanfaat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bagi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menjadi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ID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Keterampilan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hidup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umum</a:t>
            </a:r>
            <a:endParaRPr lang="en-ID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Helvetica" panose="020B0604020202020204" pitchFamily="34" charset="0"/>
            </a:endParaRPr>
          </a:p>
          <a:p>
            <a:pPr marL="457200" algn="just">
              <a:lnSpc>
                <a:spcPct val="107000"/>
              </a:lnSpc>
            </a:pP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Keterampilan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hidup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sehari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hari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D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Keterampilan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hidup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vokasional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-</a:t>
            </a:r>
            <a:endParaRPr lang="en-ID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Helvetica" panose="020B0604020202020204" pitchFamily="34" charset="0"/>
            </a:endParaRPr>
          </a:p>
          <a:p>
            <a:pPr marL="457200" algn="just">
              <a:lnSpc>
                <a:spcPct val="107000"/>
              </a:lnSpc>
              <a:spcAft>
                <a:spcPts val="800"/>
              </a:spcAft>
            </a:pP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Keterampila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bekerja</a:t>
            </a:r>
            <a:endParaRPr lang="en-ID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n-ID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19905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FE03E-CEBD-4D28-9FFA-B2A452A1C6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580103"/>
            <a:ext cx="8596668" cy="5461259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Angga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Pratama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armaddi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Putra (Guru 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Pendamping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Khusus,SLBN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Pekalongan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ID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Keterampilan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vokasional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merupakan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skiil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di 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berikan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kepada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peserta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didik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ABK 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mulai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jenjang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SMPLB dan SMALB.</a:t>
            </a:r>
            <a:endParaRPr lang="en-ID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 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berikan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sebagai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bekal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saat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lulus 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nanti,seperti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membatik,merangkai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bunga,sablon,seni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kriya,membuat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kue,dlljuga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menanam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jiwa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kewirausahaan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agar 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siswa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bisa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memasarkan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produknya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sendiri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D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D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7391803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90F80-14BF-4BA8-B045-11139EF69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ID" sz="2800" b="1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Sejarah </a:t>
            </a:r>
            <a:r>
              <a:rPr lang="en-ID" sz="2800" b="1" dirty="0" err="1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penetapan</a:t>
            </a:r>
            <a:r>
              <a:rPr lang="en-ID" sz="2800" b="1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b="1" dirty="0" err="1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mata</a:t>
            </a:r>
            <a:r>
              <a:rPr lang="en-ID" sz="2800" b="1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b="1" dirty="0" err="1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pelajaran</a:t>
            </a:r>
            <a:r>
              <a:rPr lang="en-ID" sz="2800" b="1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b="1" dirty="0" err="1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keterampilan</a:t>
            </a:r>
            <a:r>
              <a:rPr lang="en-ID" sz="2800" b="1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 SLB</a:t>
            </a:r>
            <a:br>
              <a:rPr lang="en-ID" sz="280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ID" sz="28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118CC3-B4FF-44FD-84C5-B9463BB6FA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 </a:t>
            </a: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Tahun</a:t>
            </a:r>
            <a:r>
              <a:rPr lang="en-ID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1994 </a:t>
            </a: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mulai</a:t>
            </a:r>
            <a:r>
              <a:rPr lang="en-ID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 </a:t>
            </a: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tetapkan</a:t>
            </a:r>
            <a:r>
              <a:rPr lang="en-ID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secara</a:t>
            </a:r>
            <a:r>
              <a:rPr lang="en-ID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resmi</a:t>
            </a:r>
            <a:r>
              <a:rPr lang="en-ID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keputusan</a:t>
            </a:r>
            <a:r>
              <a:rPr lang="en-ID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manteri</a:t>
            </a:r>
            <a:r>
              <a:rPr lang="en-ID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Pendidikan dan </a:t>
            </a: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kebudayaan</a:t>
            </a:r>
            <a:r>
              <a:rPr lang="en-ID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No.126/U/1994,Tanggal 16 </a:t>
            </a: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mei</a:t>
            </a:r>
            <a:r>
              <a:rPr lang="en-ID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1994,kurikulum Pendidikan </a:t>
            </a: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luar</a:t>
            </a:r>
            <a:r>
              <a:rPr lang="en-ID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biasa</a:t>
            </a:r>
            <a:r>
              <a:rPr lang="en-ID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keterampilan</a:t>
            </a:r>
            <a:r>
              <a:rPr lang="en-ID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vokasiona</a:t>
            </a:r>
            <a:r>
              <a:rPr lang="en-ID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praktis</a:t>
            </a:r>
            <a:r>
              <a:rPr lang="en-ID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sudah</a:t>
            </a:r>
            <a:r>
              <a:rPr lang="en-ID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 </a:t>
            </a: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masukkan</a:t>
            </a:r>
            <a:r>
              <a:rPr lang="en-ID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sebagai</a:t>
            </a:r>
            <a:r>
              <a:rPr lang="en-ID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bagan</a:t>
            </a:r>
            <a:r>
              <a:rPr lang="en-ID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dari</a:t>
            </a:r>
            <a:r>
              <a:rPr lang="en-ID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kurikulum</a:t>
            </a:r>
            <a:r>
              <a:rPr lang="en-ID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SLB    </a:t>
            </a:r>
            <a:endParaRPr lang="en-ID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Tahun</a:t>
            </a:r>
            <a:r>
              <a:rPr lang="en-ID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2014 </a:t>
            </a: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kurikulum</a:t>
            </a:r>
            <a:r>
              <a:rPr lang="en-ID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2013 </a:t>
            </a: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Diperkuat</a:t>
            </a:r>
            <a:r>
              <a:rPr lang="en-ID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Permendikdasmen</a:t>
            </a:r>
            <a:r>
              <a:rPr lang="en-ID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No.15 </a:t>
            </a: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tahun</a:t>
            </a:r>
            <a:r>
              <a:rPr lang="en-ID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2014 </a:t>
            </a: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tentang</a:t>
            </a:r>
            <a:r>
              <a:rPr lang="en-ID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kurikulum</a:t>
            </a:r>
            <a:r>
              <a:rPr lang="en-ID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2013 </a:t>
            </a: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pendidikan</a:t>
            </a:r>
            <a:r>
              <a:rPr lang="en-ID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khusus,keterampilan</a:t>
            </a:r>
            <a:r>
              <a:rPr lang="en-ID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 </a:t>
            </a: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tetapkan</a:t>
            </a:r>
            <a:r>
              <a:rPr lang="en-ID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sebagai</a:t>
            </a:r>
            <a:r>
              <a:rPr lang="en-ID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mata</a:t>
            </a:r>
            <a:r>
              <a:rPr lang="en-ID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pelajaran</a:t>
            </a:r>
            <a:r>
              <a:rPr lang="en-ID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resmi</a:t>
            </a:r>
            <a:r>
              <a:rPr lang="en-ID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 </a:t>
            </a: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slb</a:t>
            </a:r>
            <a:endParaRPr lang="en-ID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en-ID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4281845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0599E1-EEC0-495A-B366-8FE385BB82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973395"/>
            <a:ext cx="8596668" cy="5067968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 </a:t>
            </a: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perjelas</a:t>
            </a:r>
            <a:r>
              <a:rPr lang="en-ID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tahun</a:t>
            </a:r>
            <a:r>
              <a:rPr lang="en-ID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tahun</a:t>
            </a:r>
            <a:r>
              <a:rPr lang="en-ID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2017:peraturan </a:t>
            </a: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Dirjendikdasmen</a:t>
            </a:r>
            <a:r>
              <a:rPr lang="en-ID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No.10/D/KR/2017-Struktur </a:t>
            </a: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kurikulum</a:t>
            </a:r>
            <a:r>
              <a:rPr lang="en-ID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SDLB/SMPLB/</a:t>
            </a: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SMALB,Ketreampilan</a:t>
            </a:r>
            <a:r>
              <a:rPr lang="en-ID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menjadi</a:t>
            </a:r>
            <a:r>
              <a:rPr lang="en-ID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mata</a:t>
            </a:r>
            <a:r>
              <a:rPr lang="en-ID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pelajaran</a:t>
            </a:r>
            <a:r>
              <a:rPr lang="en-ID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utama</a:t>
            </a:r>
            <a:r>
              <a:rPr lang="en-ID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ID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alokasijam</a:t>
            </a:r>
            <a:r>
              <a:rPr lang="en-ID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terbesar</a:t>
            </a:r>
            <a:endParaRPr lang="en-ID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Tahun</a:t>
            </a:r>
            <a:r>
              <a:rPr lang="en-ID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2025-Kurikulum Merdeka(</a:t>
            </a: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terbaru</a:t>
            </a:r>
            <a:r>
              <a:rPr lang="en-ID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ID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Permendikdasmen</a:t>
            </a:r>
            <a:r>
              <a:rPr lang="en-ID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No.13 </a:t>
            </a: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Tahun</a:t>
            </a:r>
            <a:r>
              <a:rPr lang="en-ID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2025-Menetapkan 21 </a:t>
            </a: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jenis</a:t>
            </a:r>
            <a:r>
              <a:rPr lang="en-ID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Keterampilan</a:t>
            </a:r>
            <a:r>
              <a:rPr lang="en-ID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Pilihan</a:t>
            </a:r>
            <a:r>
              <a:rPr lang="en-ID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resmi</a:t>
            </a:r>
            <a:r>
              <a:rPr lang="en-ID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ID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SLB</a:t>
            </a:r>
            <a:endParaRPr lang="en-ID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Keputusan </a:t>
            </a: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Kepala</a:t>
            </a:r>
            <a:r>
              <a:rPr lang="en-ID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BSKAP No. 046/H/KR/2025 </a:t>
            </a: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Capaian</a:t>
            </a:r>
            <a:r>
              <a:rPr lang="en-ID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Pembelajaran</a:t>
            </a:r>
            <a:endParaRPr lang="en-ID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Keterampilan</a:t>
            </a:r>
            <a:r>
              <a:rPr lang="en-ID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pilihan</a:t>
            </a:r>
            <a:r>
              <a:rPr lang="en-ID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pembelajaran</a:t>
            </a:r>
            <a:r>
              <a:rPr lang="en-ID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ID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Pendidikan </a:t>
            </a: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khusus</a:t>
            </a:r>
            <a:endParaRPr lang="en-ID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7633420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E0920A-251D-404E-A923-99E0033AF8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344129"/>
            <a:ext cx="8596668" cy="5697233"/>
          </a:xfrm>
        </p:spPr>
        <p:txBody>
          <a:bodyPr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Ada 21 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jenis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keterampilan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Berdasarkan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permendikdesmen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nomor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13 </a:t>
            </a:r>
            <a:r>
              <a:rPr lang="en-ID" sz="2800" spc="4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tahun</a:t>
            </a:r>
            <a:r>
              <a:rPr lang="en-ID" sz="2800" spc="4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2025</a:t>
            </a:r>
            <a:endParaRPr lang="en-ID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2800" spc="3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ID" sz="2800" spc="3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3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mengembangkan</a:t>
            </a:r>
            <a:r>
              <a:rPr lang="en-ID" sz="2800" spc="3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3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potensinya</a:t>
            </a:r>
            <a:r>
              <a:rPr lang="en-ID" sz="2800" spc="3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3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ID" sz="2800" spc="3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3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memilih</a:t>
            </a:r>
            <a:r>
              <a:rPr lang="en-ID" sz="2800" spc="3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3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sesuai</a:t>
            </a:r>
            <a:r>
              <a:rPr lang="en-ID" sz="2800" spc="3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3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minat</a:t>
            </a:r>
            <a:r>
              <a:rPr lang="en-ID" sz="2800" spc="3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ID" sz="2800" spc="3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bakatnya</a:t>
            </a:r>
            <a:r>
              <a:rPr lang="en-ID" sz="2800" spc="3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2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Adapun program </a:t>
            </a:r>
            <a:r>
              <a:rPr lang="en-ID" sz="2800" spc="2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kemandirian</a:t>
            </a:r>
            <a:r>
              <a:rPr lang="en-ID" sz="2800" spc="2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di SLB </a:t>
            </a:r>
            <a:r>
              <a:rPr lang="en-ID" sz="2800" spc="2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ID" sz="2800" spc="2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2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sebagai</a:t>
            </a:r>
            <a:r>
              <a:rPr lang="en-ID" sz="2800" spc="2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D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2800" spc="1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berikut</a:t>
            </a:r>
            <a:r>
              <a:rPr lang="en-ID" sz="28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endParaRPr lang="en-ID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28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1) Tata Boga </a:t>
            </a:r>
            <a:endParaRPr lang="en-ID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28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2) Tata </a:t>
            </a:r>
            <a:r>
              <a:rPr lang="en-ID" sz="2800" spc="1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Busana</a:t>
            </a:r>
            <a:r>
              <a:rPr lang="en-ID" sz="28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D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28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3) Tata </a:t>
            </a:r>
            <a:r>
              <a:rPr lang="en-ID" sz="2800" spc="1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Kecantikan</a:t>
            </a:r>
            <a:r>
              <a:rPr lang="en-ID" sz="28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D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0336432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668951-4C42-429F-BCE7-9839A48BE0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570271"/>
            <a:ext cx="8596668" cy="5471091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24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en-ID" sz="2400" spc="1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Pijat</a:t>
            </a:r>
            <a:r>
              <a:rPr lang="en-ID" sz="24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(Massage) </a:t>
            </a:r>
            <a:endParaRPr lang="en-ID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24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5) Tata </a:t>
            </a:r>
            <a:r>
              <a:rPr lang="en-ID" sz="2400" spc="1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Graha</a:t>
            </a:r>
            <a:r>
              <a:rPr lang="en-ID" sz="24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D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24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6) Teknik </a:t>
            </a:r>
            <a:r>
              <a:rPr lang="en-ID" sz="2400" spc="1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Informatika</a:t>
            </a:r>
            <a:r>
              <a:rPr lang="en-ID" sz="24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ID" sz="2400" spc="1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Komputer</a:t>
            </a:r>
            <a:r>
              <a:rPr lang="en-ID" sz="24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D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24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7) Teknik </a:t>
            </a:r>
            <a:r>
              <a:rPr lang="en-ID" sz="2400" spc="1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Penyiaran</a:t>
            </a:r>
            <a:r>
              <a:rPr lang="en-ID" sz="24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Radio </a:t>
            </a:r>
            <a:endParaRPr lang="en-ID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24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8) </a:t>
            </a:r>
            <a:r>
              <a:rPr lang="en-ID" sz="2400" spc="1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Perbengkelan</a:t>
            </a:r>
            <a:r>
              <a:rPr lang="en-ID" sz="24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Motor </a:t>
            </a:r>
            <a:endParaRPr lang="en-ID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24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9) </a:t>
            </a:r>
            <a:r>
              <a:rPr lang="en-ID" sz="2400" spc="1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Seni</a:t>
            </a:r>
            <a:r>
              <a:rPr lang="en-ID" sz="24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spc="1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Musik</a:t>
            </a:r>
            <a:r>
              <a:rPr lang="en-ID" sz="24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D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24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10) </a:t>
            </a:r>
            <a:r>
              <a:rPr lang="en-ID" sz="2400" spc="1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Seni</a:t>
            </a:r>
            <a:r>
              <a:rPr lang="en-ID" sz="24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Tari </a:t>
            </a:r>
            <a:endParaRPr lang="en-ID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24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11) </a:t>
            </a:r>
            <a:r>
              <a:rPr lang="en-ID" sz="2400" spc="1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Seni</a:t>
            </a:r>
            <a:r>
              <a:rPr lang="en-ID" sz="24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Lukis </a:t>
            </a:r>
            <a:endParaRPr lang="en-ID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24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12) </a:t>
            </a:r>
            <a:r>
              <a:rPr lang="en-ID" sz="2400" spc="1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Cetak</a:t>
            </a:r>
            <a:r>
              <a:rPr lang="en-ID" sz="24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spc="1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Saring</a:t>
            </a:r>
            <a:r>
              <a:rPr lang="en-ID" sz="24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ID" sz="2400" spc="1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Sablon</a:t>
            </a:r>
            <a:r>
              <a:rPr lang="en-ID" sz="24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D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5985854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B64126-D868-4D2B-921A-25341891EC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462117"/>
            <a:ext cx="8596668" cy="5579246"/>
          </a:xfrm>
        </p:spPr>
        <p:txBody>
          <a:bodyPr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24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13) </a:t>
            </a:r>
            <a:r>
              <a:rPr lang="en-ID" sz="2400" spc="1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Suvenir</a:t>
            </a:r>
            <a:r>
              <a:rPr lang="en-ID" sz="24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D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24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14) </a:t>
            </a:r>
            <a:r>
              <a:rPr lang="en-ID" sz="2400" spc="1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Seni</a:t>
            </a:r>
            <a:r>
              <a:rPr lang="en-ID" sz="24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spc="1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Membatik</a:t>
            </a:r>
            <a:r>
              <a:rPr lang="en-ID" sz="24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D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24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15) Desain </a:t>
            </a:r>
            <a:r>
              <a:rPr lang="en-ID" sz="2400" spc="1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Grafis</a:t>
            </a:r>
            <a:r>
              <a:rPr lang="en-ID" sz="24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D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24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16) </a:t>
            </a:r>
            <a:r>
              <a:rPr lang="en-ID" sz="2400" spc="1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Fotografi</a:t>
            </a:r>
            <a:r>
              <a:rPr lang="en-ID" sz="24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D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24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17) </a:t>
            </a:r>
            <a:r>
              <a:rPr lang="en-ID" sz="2400" spc="1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Elektronika</a:t>
            </a:r>
            <a:r>
              <a:rPr lang="en-ID" sz="24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Alat </a:t>
            </a:r>
            <a:r>
              <a:rPr lang="en-ID" sz="2400" spc="1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Rumah</a:t>
            </a:r>
            <a:r>
              <a:rPr lang="en-ID" sz="24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spc="1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Tangga</a:t>
            </a:r>
            <a:r>
              <a:rPr lang="en-ID" sz="24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D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24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18) </a:t>
            </a:r>
            <a:r>
              <a:rPr lang="en-ID" sz="2400" spc="1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Budidaya</a:t>
            </a:r>
            <a:r>
              <a:rPr lang="en-ID" sz="24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spc="1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Perikanan</a:t>
            </a:r>
            <a:r>
              <a:rPr lang="en-ID" sz="24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D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24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19) </a:t>
            </a:r>
            <a:r>
              <a:rPr lang="en-ID" sz="2400" spc="1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Budidaya</a:t>
            </a:r>
            <a:r>
              <a:rPr lang="en-ID" sz="24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spc="1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Peternakan</a:t>
            </a:r>
            <a:r>
              <a:rPr lang="en-ID" sz="24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D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24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20) </a:t>
            </a:r>
            <a:r>
              <a:rPr lang="en-ID" sz="2400" spc="1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Budidaya</a:t>
            </a:r>
            <a:r>
              <a:rPr lang="en-ID" sz="24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spc="1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Tanaman</a:t>
            </a:r>
            <a:r>
              <a:rPr lang="en-ID" sz="24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spc="1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Hortikultural</a:t>
            </a:r>
            <a:endParaRPr lang="en-ID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24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21) </a:t>
            </a:r>
            <a:r>
              <a:rPr lang="en-ID" sz="2400" spc="1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Koding</a:t>
            </a:r>
            <a:r>
              <a:rPr lang="en-ID" sz="24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ID" sz="2400" spc="1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kecerdasan</a:t>
            </a:r>
            <a:r>
              <a:rPr lang="en-ID" sz="24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spc="1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Artifisial</a:t>
            </a:r>
            <a:endParaRPr lang="en-ID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5786906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DD8B9B-2208-48B3-AD8A-4CAC0064EC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688259"/>
            <a:ext cx="8596668" cy="5353104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2800" spc="2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Berdasarkan</a:t>
            </a:r>
            <a:r>
              <a:rPr lang="en-ID" sz="2800" spc="2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2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jenis-jenis</a:t>
            </a:r>
            <a:r>
              <a:rPr lang="en-ID" sz="2800" spc="2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2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pendidikan</a:t>
            </a:r>
            <a:r>
              <a:rPr lang="en-ID" sz="2800" spc="2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2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keterampilan</a:t>
            </a:r>
            <a:r>
              <a:rPr lang="en-ID" sz="2800" spc="2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endParaRPr lang="en-ID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28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Ada di </a:t>
            </a:r>
            <a:r>
              <a:rPr lang="en-ID" sz="2800" spc="1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sekolah</a:t>
            </a:r>
            <a:r>
              <a:rPr lang="en-ID" sz="28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kami </a:t>
            </a:r>
            <a:r>
              <a:rPr lang="en-ID" sz="2800" spc="1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dilaksanakan</a:t>
            </a:r>
            <a:r>
              <a:rPr lang="en-ID" sz="28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oleh </a:t>
            </a:r>
            <a:r>
              <a:rPr lang="en-ID" sz="2800" spc="1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satuan</a:t>
            </a:r>
            <a:r>
              <a:rPr lang="en-ID" sz="28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1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pendidikan</a:t>
            </a:r>
            <a:r>
              <a:rPr lang="en-ID" sz="28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1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Sekolah</a:t>
            </a:r>
            <a:r>
              <a:rPr lang="en-ID" sz="28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1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Luar</a:t>
            </a:r>
            <a:r>
              <a:rPr lang="en-ID" sz="28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1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Biasa</a:t>
            </a:r>
            <a:r>
              <a:rPr lang="en-ID" sz="28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1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yaitu</a:t>
            </a:r>
            <a:r>
              <a:rPr lang="en-ID" sz="28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ID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28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D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28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1) Tata </a:t>
            </a:r>
            <a:r>
              <a:rPr lang="en-ID" sz="2800" spc="1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boga</a:t>
            </a:r>
            <a:r>
              <a:rPr lang="en-ID" sz="28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D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2800" spc="8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Tata </a:t>
            </a:r>
            <a:r>
              <a:rPr lang="en-ID" sz="2800" spc="8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boga</a:t>
            </a:r>
            <a:r>
              <a:rPr lang="en-ID" sz="2800" spc="8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8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ID" sz="2800" spc="8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15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keterampilan</a:t>
            </a:r>
            <a:r>
              <a:rPr lang="en-ID" sz="2800" spc="15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15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ID" sz="2800" spc="15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15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ilmu</a:t>
            </a:r>
            <a:r>
              <a:rPr lang="en-ID" sz="2800" spc="15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ID" sz="2800" spc="15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mempelajari</a:t>
            </a:r>
            <a:r>
              <a:rPr lang="en-ID" sz="2800" spc="15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15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tentang</a:t>
            </a:r>
            <a:r>
              <a:rPr lang="en-ID" sz="2800" spc="15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15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cara</a:t>
            </a:r>
            <a:r>
              <a:rPr lang="en-ID" sz="2800" spc="15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15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memilih,mengolah,memasak,menyajikan,dan</a:t>
            </a:r>
            <a:r>
              <a:rPr lang="en-ID" sz="2800" spc="15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15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menghidangkan</a:t>
            </a:r>
            <a:r>
              <a:rPr lang="en-ID" sz="2800" spc="15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15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makanan</a:t>
            </a:r>
            <a:r>
              <a:rPr lang="en-ID" sz="2800" spc="15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15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serta</a:t>
            </a:r>
            <a:r>
              <a:rPr lang="en-ID" sz="2800" spc="15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15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minuman,dengan</a:t>
            </a:r>
            <a:r>
              <a:rPr lang="en-ID" sz="2800" spc="15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15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memperhatikan</a:t>
            </a:r>
            <a:r>
              <a:rPr lang="en-ID" sz="2800" spc="15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15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kebersihan,Kesehatan,rasa,dan</a:t>
            </a:r>
            <a:r>
              <a:rPr lang="en-ID" sz="2800" spc="15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15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penampilan</a:t>
            </a:r>
            <a:r>
              <a:rPr lang="en-ID" sz="2800" spc="15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ID" sz="2800" spc="15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baik</a:t>
            </a:r>
            <a:r>
              <a:rPr lang="en-ID" sz="2800" spc="15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ID" sz="2800" spc="15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menarik</a:t>
            </a:r>
            <a:r>
              <a:rPr lang="en-ID" sz="2800" spc="15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ID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2800" spc="1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ditujukan</a:t>
            </a:r>
            <a:r>
              <a:rPr lang="en-ID" sz="28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1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anak</a:t>
            </a:r>
            <a:r>
              <a:rPr lang="en-ID" sz="28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spc="1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tunarungu</a:t>
            </a:r>
            <a:r>
              <a:rPr lang="en-ID" sz="28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ID" sz="2800" spc="1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tunagrahita</a:t>
            </a:r>
            <a:r>
              <a:rPr lang="en-ID" sz="180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ID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6357924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E06E67-BDC0-460B-A5C7-5E271F6786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6831" y="1052052"/>
            <a:ext cx="8596668" cy="4989310"/>
          </a:xfrm>
        </p:spPr>
        <p:txBody>
          <a:bodyPr/>
          <a:lstStyle/>
          <a:p>
            <a:r>
              <a:rPr lang="en-ID" sz="1800" spc="-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Gambar </a:t>
            </a:r>
            <a:r>
              <a:rPr lang="en-ID" sz="1800" spc="-1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membuat</a:t>
            </a:r>
            <a:r>
              <a:rPr lang="en-ID" sz="1800" spc="-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spc="-1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cococran</a:t>
            </a:r>
            <a:r>
              <a:rPr lang="en-ID" sz="1800" spc="-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ID" sz="1800" spc="-1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kripik</a:t>
            </a:r>
            <a:r>
              <a:rPr lang="en-ID" sz="1800" spc="-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pisang</a:t>
            </a:r>
            <a:endParaRPr lang="en-ID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D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8AEBB7C-E462-4C39-8C1D-BEE0355496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8928" y="1887793"/>
            <a:ext cx="3399146" cy="38487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36CAE1F-6A35-4E4E-9346-1331DC92E0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9419" y="1887793"/>
            <a:ext cx="3399146" cy="372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8433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55AB923-87D3-4777-B887-759DD2C357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3497" y="540774"/>
            <a:ext cx="3122471" cy="3283973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0AC045F-8FD2-4B44-AF57-EEB6F5FF0A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3103" y="540774"/>
            <a:ext cx="3080473" cy="33724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0956E7A-4F83-4E04-AAB5-5920D54964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4542" y="4094018"/>
            <a:ext cx="4149213" cy="268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1999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247798-3285-4E26-A34F-D1BF7C5A4F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953729"/>
            <a:ext cx="8596668" cy="5087633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2800" spc="10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Tujuan</a:t>
            </a:r>
            <a:r>
              <a:rPr lang="en-ID" sz="2800" spc="10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ID" sz="2800" spc="10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membuat</a:t>
            </a:r>
            <a:r>
              <a:rPr lang="en-ID" sz="2800" spc="10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ID" sz="2800" spc="10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cococran</a:t>
            </a:r>
            <a:r>
              <a:rPr lang="en-ID" sz="2800" spc="10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dan </a:t>
            </a:r>
            <a:r>
              <a:rPr lang="en-ID" sz="2800" spc="10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kripik</a:t>
            </a:r>
            <a:r>
              <a:rPr lang="en-ID" sz="2800" spc="10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pisang </a:t>
            </a:r>
            <a:endParaRPr lang="en-ID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Arial" panose="020B0604020202020204" pitchFamily="34" charset="0"/>
              <a:buChar char="-"/>
            </a:pPr>
            <a:r>
              <a:rPr lang="en-ID" sz="2800" spc="10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Mengembangkan</a:t>
            </a:r>
            <a:r>
              <a:rPr lang="en-ID" sz="2800" spc="10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ID" sz="2800" spc="10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keterampilan</a:t>
            </a:r>
            <a:r>
              <a:rPr lang="en-ID" sz="2800" spc="10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ID" sz="2800" spc="10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motorik</a:t>
            </a:r>
            <a:r>
              <a:rPr lang="en-ID" sz="2800" spc="10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ID" sz="2800" spc="10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halus</a:t>
            </a:r>
            <a:r>
              <a:rPr lang="en-ID" sz="2800" spc="10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dan </a:t>
            </a:r>
            <a:r>
              <a:rPr lang="en-ID" sz="2800" spc="10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kasar</a:t>
            </a:r>
            <a:endParaRPr lang="en-ID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Arial" panose="020B0604020202020204" pitchFamily="34" charset="0"/>
              <a:buChar char="-"/>
            </a:pPr>
            <a:r>
              <a:rPr lang="en-ID" sz="2800" spc="10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Melatih</a:t>
            </a:r>
            <a:r>
              <a:rPr lang="en-ID" sz="2800" spc="10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ID" sz="2800" spc="10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sikap</a:t>
            </a:r>
            <a:r>
              <a:rPr lang="en-ID" sz="2800" spc="10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dan </a:t>
            </a:r>
            <a:r>
              <a:rPr lang="en-ID" sz="2800" spc="10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karakter</a:t>
            </a:r>
            <a:endParaRPr lang="en-ID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Arial" panose="020B0604020202020204" pitchFamily="34" charset="0"/>
              <a:buChar char="-"/>
            </a:pPr>
            <a:r>
              <a:rPr lang="en-ID" sz="2800" spc="10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Meningkatkan</a:t>
            </a:r>
            <a:r>
              <a:rPr lang="en-ID" sz="2800" spc="10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ID" sz="2800" spc="10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kemandirian</a:t>
            </a:r>
            <a:r>
              <a:rPr lang="en-ID" sz="2800" spc="10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dan </a:t>
            </a:r>
            <a:r>
              <a:rPr lang="en-ID" sz="2800" spc="10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keterampilan</a:t>
            </a:r>
            <a:r>
              <a:rPr lang="en-ID" sz="2800" spc="10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ID" sz="2800" spc="10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hidup</a:t>
            </a:r>
            <a:endParaRPr lang="en-ID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Arial" panose="020B0604020202020204" pitchFamily="34" charset="0"/>
              <a:buChar char="-"/>
            </a:pPr>
            <a:r>
              <a:rPr lang="en-ID" sz="2800" spc="10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Membekali</a:t>
            </a:r>
            <a:r>
              <a:rPr lang="en-ID" sz="2800" spc="10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ID" sz="2800" spc="10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keterampilan</a:t>
            </a:r>
            <a:r>
              <a:rPr lang="en-ID" sz="2800" spc="10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ID" sz="2800" spc="10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untuk</a:t>
            </a:r>
            <a:r>
              <a:rPr lang="en-ID" sz="2800" spc="10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ID" sz="2800" spc="10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wirausaha</a:t>
            </a:r>
            <a:r>
              <a:rPr lang="en-ID" sz="2800" spc="10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ID" sz="2800" spc="10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untuk</a:t>
            </a:r>
            <a:r>
              <a:rPr lang="en-ID" sz="2800" spc="10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masa </a:t>
            </a:r>
            <a:r>
              <a:rPr lang="en-ID" sz="2800" spc="10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depan</a:t>
            </a:r>
            <a:endParaRPr lang="en-ID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Arial" panose="020B0604020202020204" pitchFamily="34" charset="0"/>
              <a:buChar char="-"/>
            </a:pPr>
            <a:r>
              <a:rPr lang="en-ID" sz="2800" spc="10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Membangun</a:t>
            </a:r>
            <a:r>
              <a:rPr lang="en-ID" sz="2800" spc="10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ID" sz="2800" spc="10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sosialisasi</a:t>
            </a:r>
            <a:r>
              <a:rPr lang="en-ID" sz="2800" spc="10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dan Kerjasama</a:t>
            </a:r>
            <a:endParaRPr lang="en-ID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-"/>
            </a:pPr>
            <a:r>
              <a:rPr lang="en-ID" sz="2800" spc="10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Meningkatkan</a:t>
            </a:r>
            <a:r>
              <a:rPr lang="en-ID" sz="2800" spc="10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ID" sz="2800" spc="10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percaya</a:t>
            </a:r>
            <a:r>
              <a:rPr lang="en-ID" sz="2800" spc="10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ID" sz="2800" spc="10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diri</a:t>
            </a:r>
            <a:endParaRPr lang="en-ID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2800" spc="10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 </a:t>
            </a:r>
            <a:endParaRPr lang="en-ID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8618787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3F686F-B6B3-4A5A-A2E2-5EB3ED7678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757085"/>
            <a:ext cx="8596668" cy="5284278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3200" spc="10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2) </a:t>
            </a:r>
            <a:r>
              <a:rPr lang="en-ID" sz="3200" spc="10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kerajinan</a:t>
            </a:r>
            <a:r>
              <a:rPr lang="en-ID" sz="3200" spc="10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ID" sz="3200" spc="10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tangan</a:t>
            </a:r>
            <a:endParaRPr lang="en-ID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3200" spc="70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      </a:t>
            </a:r>
            <a:r>
              <a:rPr lang="en-ID" sz="3200" spc="25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Kerajinan</a:t>
            </a:r>
            <a:r>
              <a:rPr lang="en-ID" sz="3200" spc="25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ID" sz="3200" spc="25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tangan</a:t>
            </a:r>
            <a:r>
              <a:rPr lang="en-ID" sz="3200" spc="25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ID" sz="3200" spc="25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adalah</a:t>
            </a:r>
            <a:r>
              <a:rPr lang="en-ID" sz="3200" spc="25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ID" sz="3200" spc="25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kegiatan</a:t>
            </a:r>
            <a:r>
              <a:rPr lang="en-ID" sz="3200" spc="25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ID" sz="3200" spc="25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atau</a:t>
            </a:r>
            <a:r>
              <a:rPr lang="en-ID" sz="3200" spc="25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ID" sz="3200" spc="25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hasil</a:t>
            </a:r>
            <a:r>
              <a:rPr lang="en-ID" sz="3200" spc="25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ID" sz="3200" spc="25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karya</a:t>
            </a:r>
            <a:r>
              <a:rPr lang="en-ID" sz="3200" spc="25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yang di buat </a:t>
            </a:r>
            <a:r>
              <a:rPr lang="en-ID" sz="3200" spc="25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dengan</a:t>
            </a:r>
            <a:r>
              <a:rPr lang="en-ID" sz="3200" spc="25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ID" sz="3200" spc="25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mengandalkan</a:t>
            </a:r>
            <a:r>
              <a:rPr lang="en-ID" sz="3200" spc="25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ID" sz="3200" spc="25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keterampilan</a:t>
            </a:r>
            <a:r>
              <a:rPr lang="en-ID" sz="3200" spc="25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ID" sz="3200" spc="25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tangan,dengan</a:t>
            </a:r>
            <a:r>
              <a:rPr lang="en-ID" sz="3200" spc="25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ID" sz="3200" spc="25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mengolah</a:t>
            </a:r>
            <a:r>
              <a:rPr lang="en-ID" sz="3200" spc="25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ID" sz="3200" spc="25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bahan</a:t>
            </a:r>
            <a:r>
              <a:rPr lang="en-ID" sz="3200" spc="25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ID" sz="3200" spc="25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bahan</a:t>
            </a:r>
            <a:r>
              <a:rPr lang="en-ID" sz="3200" spc="25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ID" sz="3200" spc="25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sederhana</a:t>
            </a:r>
            <a:r>
              <a:rPr lang="en-ID" sz="3200" spc="25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ID" sz="3200" spc="25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menjadi</a:t>
            </a:r>
            <a:r>
              <a:rPr lang="en-ID" sz="3200" spc="25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ID" sz="3200" spc="25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benda</a:t>
            </a:r>
            <a:r>
              <a:rPr lang="en-ID" sz="3200" spc="25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yang </a:t>
            </a:r>
            <a:r>
              <a:rPr lang="en-ID" sz="3200" spc="25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memiliki</a:t>
            </a:r>
            <a:r>
              <a:rPr lang="en-ID" sz="3200" spc="25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ID" sz="3200" spc="25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nilai</a:t>
            </a:r>
            <a:r>
              <a:rPr lang="en-ID" sz="3200" spc="25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ID" sz="3200" spc="25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guna</a:t>
            </a:r>
            <a:r>
              <a:rPr lang="en-ID" sz="3200" spc="25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(</a:t>
            </a:r>
            <a:r>
              <a:rPr lang="en-ID" sz="3200" spc="25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bisa</a:t>
            </a:r>
            <a:r>
              <a:rPr lang="en-ID" sz="3200" spc="25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di </a:t>
            </a:r>
            <a:r>
              <a:rPr lang="en-ID" sz="3200" spc="25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pakai</a:t>
            </a:r>
            <a:r>
              <a:rPr lang="en-ID" sz="3200" spc="25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)dan </a:t>
            </a:r>
            <a:r>
              <a:rPr lang="en-ID" sz="3200" spc="25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nilai</a:t>
            </a:r>
            <a:r>
              <a:rPr lang="en-ID" sz="3200" spc="25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ID" sz="3200" spc="25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keindahan</a:t>
            </a:r>
            <a:r>
              <a:rPr lang="en-ID" sz="3200" spc="25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(</a:t>
            </a:r>
            <a:r>
              <a:rPr lang="en-ID" sz="3200" spc="25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estetik</a:t>
            </a:r>
            <a:r>
              <a:rPr lang="en-ID" sz="3200" spc="25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) </a:t>
            </a:r>
            <a:endParaRPr lang="en-ID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ID" sz="3200" spc="10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Di </a:t>
            </a:r>
            <a:r>
              <a:rPr lang="en-ID" sz="3200" spc="10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tujukan</a:t>
            </a:r>
            <a:r>
              <a:rPr lang="en-ID" sz="3200" spc="10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ID" sz="3200" spc="10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untuk</a:t>
            </a:r>
            <a:r>
              <a:rPr lang="en-ID" sz="3200" spc="10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ID" sz="3200" spc="10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anak</a:t>
            </a:r>
            <a:r>
              <a:rPr lang="en-ID" sz="3200" spc="10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ID" sz="3200" spc="10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tunagrahita</a:t>
            </a:r>
            <a:r>
              <a:rPr lang="en-ID" sz="3200" spc="10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, </a:t>
            </a:r>
            <a:r>
              <a:rPr lang="en-ID" sz="3200" spc="10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tunarungu</a:t>
            </a:r>
            <a:r>
              <a:rPr lang="en-ID" sz="3200" spc="10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, </a:t>
            </a:r>
            <a:r>
              <a:rPr lang="en-ID" sz="3200" spc="10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tunadaksa</a:t>
            </a:r>
            <a:r>
              <a:rPr lang="en-ID" sz="3200" spc="10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dan </a:t>
            </a:r>
            <a:r>
              <a:rPr lang="en-ID" sz="3200" spc="10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bisa</a:t>
            </a:r>
            <a:r>
              <a:rPr lang="en-ID" sz="3200" spc="10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juga </a:t>
            </a:r>
            <a:r>
              <a:rPr lang="en-ID" sz="3200" spc="10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autis</a:t>
            </a:r>
            <a:endParaRPr lang="en-ID" sz="3200" dirty="0"/>
          </a:p>
        </p:txBody>
      </p:sp>
    </p:spTree>
    <p:extLst>
      <p:ext uri="{BB962C8B-B14F-4D97-AF65-F5344CB8AC3E}">
        <p14:creationId xmlns:p14="http://schemas.microsoft.com/office/powerpoint/2010/main" val="5630996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0286790-AAE8-43B6-AE60-1F0FD327FD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012723"/>
            <a:ext cx="8596668" cy="5028639"/>
          </a:xfrm>
        </p:spPr>
        <p:txBody>
          <a:bodyPr/>
          <a:lstStyle/>
          <a:p>
            <a:r>
              <a:rPr lang="en-ID" sz="2000" spc="-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Gambar </a:t>
            </a:r>
            <a:r>
              <a:rPr lang="en-ID" sz="2000" spc="-1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membuat</a:t>
            </a:r>
            <a:r>
              <a:rPr lang="en-ID" sz="2000" spc="-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spc="-1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kerajinan</a:t>
            </a:r>
            <a:r>
              <a:rPr lang="en-ID" sz="2000" spc="-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spc="-1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tangan</a:t>
            </a:r>
            <a:r>
              <a:rPr lang="en-ID" sz="2000" spc="-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spc="-1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ID" sz="2000" spc="-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spc="-1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Kawat</a:t>
            </a:r>
            <a:r>
              <a:rPr lang="en-ID" sz="2000" spc="-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Bulu</a:t>
            </a:r>
            <a:endParaRPr lang="en-ID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D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7B66DB7-FFE3-46BA-8435-67A12DF789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4122" y="2063410"/>
            <a:ext cx="3591503" cy="342299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C6C49A7-FAE0-461D-831E-4AC494FAB5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9070" y="2063410"/>
            <a:ext cx="3508620" cy="350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5246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467AD44-023E-4D86-9626-4377BDD594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3781" y="1309892"/>
            <a:ext cx="3425031" cy="393382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292BD01-3AD4-4ED0-AF59-C9C215B2F6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511" y="1309892"/>
            <a:ext cx="3509502" cy="393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4131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BBA8CD-F822-43F3-91D5-64BE03E37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963561"/>
            <a:ext cx="8596668" cy="5604387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2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Tujuannya</a:t>
            </a:r>
            <a:endParaRPr lang="en-ID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Arial" panose="020B0604020202020204" pitchFamily="34" charset="0"/>
              <a:buChar char="-"/>
            </a:pPr>
            <a:r>
              <a:rPr lang="en-ID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Melatih</a:t>
            </a:r>
            <a:r>
              <a:rPr lang="en-ID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keterampilan</a:t>
            </a:r>
            <a:r>
              <a:rPr lang="en-ID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tangan</a:t>
            </a:r>
            <a:r>
              <a:rPr lang="en-ID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ID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ketelitian</a:t>
            </a:r>
            <a:endParaRPr lang="en-ID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Arial" panose="020B0604020202020204" pitchFamily="34" charset="0"/>
              <a:buChar char="-"/>
            </a:pPr>
            <a:r>
              <a:rPr lang="en-ID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Melatih</a:t>
            </a:r>
            <a:r>
              <a:rPr lang="en-ID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kesabaran</a:t>
            </a:r>
            <a:r>
              <a:rPr lang="en-ID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ID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kreativitas</a:t>
            </a:r>
            <a:endParaRPr lang="en-ID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Arial" panose="020B0604020202020204" pitchFamily="34" charset="0"/>
              <a:buChar char="-"/>
            </a:pPr>
            <a:r>
              <a:rPr lang="en-ID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Menghasilkan</a:t>
            </a:r>
            <a:r>
              <a:rPr lang="en-ID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karya</a:t>
            </a:r>
            <a:r>
              <a:rPr lang="en-ID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nilai</a:t>
            </a:r>
            <a:r>
              <a:rPr lang="en-ID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jual</a:t>
            </a:r>
            <a:r>
              <a:rPr lang="en-ID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ID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kewirausahaan</a:t>
            </a:r>
            <a:r>
              <a:rPr lang="en-ID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D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Arial" panose="020B0604020202020204" pitchFamily="34" charset="0"/>
              <a:buChar char="-"/>
            </a:pPr>
            <a:r>
              <a:rPr lang="en-ID" sz="2800" spc="10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Melatih</a:t>
            </a:r>
            <a:r>
              <a:rPr lang="en-ID" sz="2800" spc="10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ID" sz="2800" spc="10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sikap</a:t>
            </a:r>
            <a:r>
              <a:rPr lang="en-ID" sz="2800" spc="10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dan </a:t>
            </a:r>
            <a:r>
              <a:rPr lang="en-ID" sz="2800" spc="10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karakter</a:t>
            </a:r>
            <a:endParaRPr lang="en-ID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Arial" panose="020B0604020202020204" pitchFamily="34" charset="0"/>
              <a:buChar char="-"/>
            </a:pPr>
            <a:r>
              <a:rPr lang="en-ID" sz="2800" spc="10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Meningkatkan</a:t>
            </a:r>
            <a:r>
              <a:rPr lang="en-ID" sz="2800" spc="10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ID" sz="2800" spc="10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kemandirian</a:t>
            </a:r>
            <a:r>
              <a:rPr lang="en-ID" sz="2800" spc="10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dan </a:t>
            </a:r>
            <a:r>
              <a:rPr lang="en-ID" sz="2800" spc="10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keterampilan</a:t>
            </a:r>
            <a:r>
              <a:rPr lang="en-ID" sz="2800" spc="10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ID" sz="2800" spc="10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hidup</a:t>
            </a:r>
            <a:endParaRPr lang="en-ID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Arial" panose="020B0604020202020204" pitchFamily="34" charset="0"/>
              <a:buChar char="-"/>
            </a:pPr>
            <a:r>
              <a:rPr lang="en-ID" sz="2800" spc="10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Membekali</a:t>
            </a:r>
            <a:r>
              <a:rPr lang="en-ID" sz="2800" spc="10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ID" sz="2800" spc="10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keterampilan</a:t>
            </a:r>
            <a:r>
              <a:rPr lang="en-ID" sz="2800" spc="10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ID" sz="2800" spc="10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untuk</a:t>
            </a:r>
            <a:r>
              <a:rPr lang="en-ID" sz="2800" spc="10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ID" sz="2800" spc="10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wirausaha</a:t>
            </a:r>
            <a:r>
              <a:rPr lang="en-ID" sz="2800" spc="10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ID" sz="2800" spc="10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untuk</a:t>
            </a:r>
            <a:r>
              <a:rPr lang="en-ID" sz="2800" spc="10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masa </a:t>
            </a:r>
            <a:r>
              <a:rPr lang="en-ID" sz="2800" spc="10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depan</a:t>
            </a:r>
            <a:endParaRPr lang="en-ID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Arial" panose="020B0604020202020204" pitchFamily="34" charset="0"/>
              <a:buChar char="-"/>
            </a:pPr>
            <a:r>
              <a:rPr lang="en-ID" sz="2800" spc="10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Membangun</a:t>
            </a:r>
            <a:r>
              <a:rPr lang="en-ID" sz="2800" spc="10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ID" sz="2800" spc="10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sosialisasi</a:t>
            </a:r>
            <a:r>
              <a:rPr lang="en-ID" sz="2800" spc="10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dan Kerjasama</a:t>
            </a:r>
            <a:endParaRPr lang="en-ID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-"/>
            </a:pPr>
            <a:r>
              <a:rPr lang="en-ID" sz="2800" spc="10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Meningkatkan</a:t>
            </a:r>
            <a:r>
              <a:rPr lang="en-ID" sz="2800" spc="10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ID" sz="2800" spc="10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percaya</a:t>
            </a:r>
            <a:r>
              <a:rPr lang="en-ID" sz="2800" spc="10" dirty="0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en-ID" sz="2800" spc="10" dirty="0" err="1">
                <a:solidFill>
                  <a:srgbClr val="000000"/>
                </a:solidFill>
                <a:effectLst/>
                <a:latin typeface="TimesNewRomanPSMT_2j"/>
                <a:ea typeface="Times New Roman" panose="02020603050405020304" pitchFamily="18" charset="0"/>
                <a:cs typeface="Helvetica" panose="020B0604020202020204" pitchFamily="34" charset="0"/>
              </a:rPr>
              <a:t>diri</a:t>
            </a:r>
            <a:endParaRPr lang="en-ID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75398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F06A2E-F181-435B-A587-90C9686A14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393290"/>
            <a:ext cx="8596668" cy="5648073"/>
          </a:xfrm>
        </p:spPr>
        <p:txBody>
          <a:bodyPr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3.Membatik</a:t>
            </a:r>
            <a:endParaRPr lang="en-ID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ID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Membatik</a:t>
            </a:r>
            <a:r>
              <a:rPr lang="en-ID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adalah</a:t>
            </a:r>
            <a:r>
              <a:rPr lang="en-ID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keterampilan</a:t>
            </a:r>
            <a:r>
              <a:rPr lang="en-ID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membuat</a:t>
            </a:r>
            <a:r>
              <a:rPr lang="en-ID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motif </a:t>
            </a:r>
            <a:r>
              <a:rPr lang="en-ID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atau</a:t>
            </a:r>
            <a:r>
              <a:rPr lang="en-ID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corak</a:t>
            </a:r>
            <a:r>
              <a:rPr lang="en-ID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hiasan</a:t>
            </a:r>
            <a:r>
              <a:rPr lang="en-ID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pada </a:t>
            </a:r>
            <a:r>
              <a:rPr lang="en-ID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permukaan</a:t>
            </a:r>
            <a:r>
              <a:rPr lang="en-ID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kain</a:t>
            </a:r>
            <a:r>
              <a:rPr lang="en-ID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atau</a:t>
            </a:r>
            <a:r>
              <a:rPr lang="en-ID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bahan</a:t>
            </a:r>
            <a:r>
              <a:rPr lang="en-ID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laindengan</a:t>
            </a:r>
            <a:r>
              <a:rPr lang="en-ID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vara</a:t>
            </a:r>
            <a:r>
              <a:rPr lang="en-ID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merintangi</a:t>
            </a:r>
            <a:r>
              <a:rPr lang="en-ID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bagian</a:t>
            </a:r>
            <a:r>
              <a:rPr lang="en-ID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bagian</a:t>
            </a:r>
            <a:r>
              <a:rPr lang="en-ID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tertentu</a:t>
            </a:r>
            <a:r>
              <a:rPr lang="en-ID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menggunakan</a:t>
            </a:r>
            <a:r>
              <a:rPr lang="en-ID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lilin</a:t>
            </a:r>
            <a:r>
              <a:rPr lang="en-ID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malam,kemudian</a:t>
            </a:r>
            <a:r>
              <a:rPr lang="en-ID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 </a:t>
            </a:r>
            <a:r>
              <a:rPr lang="en-ID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celupkan</a:t>
            </a:r>
            <a:r>
              <a:rPr lang="en-ID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</a:t>
            </a:r>
            <a:r>
              <a:rPr lang="en-ID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ID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pewarna,karena</a:t>
            </a:r>
            <a:r>
              <a:rPr lang="en-ID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lilin</a:t>
            </a:r>
            <a:r>
              <a:rPr lang="en-ID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menahan</a:t>
            </a:r>
            <a:r>
              <a:rPr lang="en-ID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warna,bagian</a:t>
            </a:r>
            <a:r>
              <a:rPr lang="en-ID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tertutup</a:t>
            </a:r>
            <a:r>
              <a:rPr lang="en-ID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lilin</a:t>
            </a:r>
            <a:r>
              <a:rPr lang="en-ID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tidak</a:t>
            </a:r>
            <a:r>
              <a:rPr lang="en-ID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tertekan</a:t>
            </a:r>
            <a:r>
              <a:rPr lang="en-ID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warna</a:t>
            </a:r>
            <a:r>
              <a:rPr lang="en-ID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sehingga</a:t>
            </a:r>
            <a:r>
              <a:rPr lang="en-ID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terbentuknya</a:t>
            </a:r>
            <a:r>
              <a:rPr lang="en-ID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motif yang </a:t>
            </a:r>
            <a:r>
              <a:rPr lang="en-ID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indah</a:t>
            </a:r>
            <a:r>
              <a:rPr lang="en-ID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D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7550592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ABF0A1-4A65-48E2-9708-3A4CEAE30D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004" y="777028"/>
            <a:ext cx="8596668" cy="5303943"/>
          </a:xfrm>
        </p:spPr>
        <p:txBody>
          <a:bodyPr/>
          <a:lstStyle/>
          <a:p>
            <a:r>
              <a:rPr lang="en-ID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Gambar </a:t>
            </a:r>
            <a:r>
              <a:rPr lang="en-ID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membatik</a:t>
            </a:r>
            <a:endParaRPr lang="en-ID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ED127C-9840-423B-B2B4-1CA8C30962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715" y="1679907"/>
            <a:ext cx="6971071" cy="4401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5106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D939D0-D43E-4D16-8DE3-BAF336B35A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570271"/>
            <a:ext cx="8596668" cy="5471091"/>
          </a:xfrm>
        </p:spPr>
        <p:txBody>
          <a:bodyPr>
            <a:normAutofit fontScale="92500"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Tujuan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utama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keterampilan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bagi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siswa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SLB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adalah:Membekali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siswa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SLB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keterampilan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memadai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agar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mampu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hidup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Mandiri,Berkarya,Berpenghasilan</a:t>
            </a:r>
            <a:r>
              <a:rPr lang="en-ID" sz="2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sesuai</a:t>
            </a:r>
            <a:r>
              <a:rPr lang="en-ID" sz="2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ID" sz="2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kemampuan</a:t>
            </a:r>
            <a:r>
              <a:rPr lang="en-ID" sz="2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masing </a:t>
            </a:r>
            <a:r>
              <a:rPr lang="en-ID" sz="2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masing</a:t>
            </a:r>
            <a:r>
              <a:rPr lang="en-ID" sz="2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ID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Setiap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anak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memiliki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potensi,kemampuan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keunikan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masing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masing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begitu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juga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siswa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berkebutuhan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khusus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,Pendidikan di SLB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tidak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hanya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berfokus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pada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kemampuan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akademik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tetapi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juga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perlu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memberikan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bekal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keterampilan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dapat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membantu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siswa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menjadi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lebih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mandiri,percaya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diri,dan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mampu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berperan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kehidupan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sehari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hari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D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Keterampilan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bagi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siswa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SLB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Sebaiknya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disesuaikan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ID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kemampuan,minat</a:t>
            </a:r>
            <a:r>
              <a:rPr lang="en-ID" sz="24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kebutuhan,kondisi,dan</a:t>
            </a:r>
            <a:r>
              <a:rPr lang="en-ID" sz="24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potensi</a:t>
            </a:r>
            <a:r>
              <a:rPr lang="en-ID" sz="24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masing </a:t>
            </a:r>
            <a:r>
              <a:rPr lang="en-ID" sz="2400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masing</a:t>
            </a:r>
            <a:r>
              <a:rPr lang="en-ID" sz="24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siswa</a:t>
            </a:r>
            <a:r>
              <a:rPr lang="en-ID" sz="24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D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2047344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AC0BE8-C1B8-4913-8733-37BD3C217F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865239"/>
            <a:ext cx="8596668" cy="5176123"/>
          </a:xfrm>
        </p:spPr>
        <p:txBody>
          <a:bodyPr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2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2.TUJUAN PENGEMBANGAN KETERAMPILAN</a:t>
            </a:r>
            <a:endParaRPr lang="en-ID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2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ID" sz="2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Meningkatkan</a:t>
            </a:r>
            <a:r>
              <a:rPr lang="en-ID" sz="2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Kemandirian</a:t>
            </a:r>
            <a:r>
              <a:rPr lang="en-ID" sz="2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siswa</a:t>
            </a:r>
            <a:endParaRPr lang="en-ID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2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ID" sz="2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Mengembangkan</a:t>
            </a:r>
            <a:r>
              <a:rPr lang="en-ID" sz="2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bakat</a:t>
            </a:r>
            <a:r>
              <a:rPr lang="en-ID" sz="2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ID" sz="2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minat</a:t>
            </a:r>
            <a:r>
              <a:rPr lang="en-ID" sz="2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ID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2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ID" sz="2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Melatih</a:t>
            </a:r>
            <a:r>
              <a:rPr lang="en-ID" sz="2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Motorik,Kreativitas,dan</a:t>
            </a:r>
            <a:r>
              <a:rPr lang="en-ID" sz="2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kepercayaan</a:t>
            </a:r>
            <a:r>
              <a:rPr lang="en-ID" sz="2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diri</a:t>
            </a:r>
            <a:r>
              <a:rPr lang="en-ID" sz="2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ID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2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ID" sz="2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Membekali</a:t>
            </a:r>
            <a:r>
              <a:rPr lang="en-ID" sz="2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siswa</a:t>
            </a:r>
            <a:r>
              <a:rPr lang="en-ID" sz="2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ID" sz="2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keterampilan</a:t>
            </a:r>
            <a:r>
              <a:rPr lang="en-ID" sz="2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ID" sz="2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dapat</a:t>
            </a:r>
            <a:r>
              <a:rPr lang="en-ID" sz="2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digunakan</a:t>
            </a:r>
            <a:r>
              <a:rPr lang="en-ID" sz="2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dalm</a:t>
            </a:r>
            <a:r>
              <a:rPr lang="en-ID" sz="2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kehidupan</a:t>
            </a:r>
            <a:r>
              <a:rPr lang="en-ID" sz="2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sehari-hari</a:t>
            </a:r>
            <a:endParaRPr lang="en-ID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2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ID" sz="2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Mempersiapakan</a:t>
            </a:r>
            <a:r>
              <a:rPr lang="en-ID" sz="2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siswa</a:t>
            </a:r>
            <a:r>
              <a:rPr lang="en-ID" sz="2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untu</a:t>
            </a:r>
            <a:r>
              <a:rPr lang="en-ID" sz="2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kegiatan</a:t>
            </a:r>
            <a:r>
              <a:rPr lang="en-ID" sz="2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produktif</a:t>
            </a:r>
            <a:r>
              <a:rPr lang="en-ID" sz="2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atau</a:t>
            </a:r>
            <a:r>
              <a:rPr lang="en-ID" sz="2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dunia </a:t>
            </a:r>
            <a:r>
              <a:rPr lang="en-ID" sz="2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kerja</a:t>
            </a:r>
            <a:r>
              <a:rPr lang="en-ID" sz="2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sesuai</a:t>
            </a:r>
            <a:r>
              <a:rPr lang="en-ID" sz="2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kemampuan</a:t>
            </a:r>
            <a:r>
              <a:rPr lang="en-ID" sz="2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ID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7460223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201A0-A551-47E4-A3C2-463C145F7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192594"/>
            <a:ext cx="8596668" cy="1533832"/>
          </a:xfrm>
        </p:spPr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   </a:t>
            </a:r>
            <a:r>
              <a:rPr lang="en-US" sz="4400" dirty="0">
                <a:latin typeface="Arial Black" panose="020B0A04020102020204" pitchFamily="34" charset="0"/>
              </a:rPr>
              <a:t>TERIMAKASIH	</a:t>
            </a:r>
            <a:r>
              <a:rPr lang="en-US" dirty="0">
                <a:latin typeface="Arial Black" panose="020B0A04020102020204" pitchFamily="34" charset="0"/>
              </a:rPr>
              <a:t>	</a:t>
            </a:r>
            <a:r>
              <a:rPr lang="en-US" sz="4800" dirty="0">
                <a:latin typeface="Arial Black" panose="020B0A04020102020204" pitchFamily="34" charset="0"/>
              </a:rPr>
              <a:t> </a:t>
            </a:r>
            <a:r>
              <a:rPr lang="en-US" sz="4800" dirty="0"/>
              <a:t>   </a:t>
            </a:r>
            <a:endParaRPr lang="en-ID" sz="4800" dirty="0"/>
          </a:p>
        </p:txBody>
      </p:sp>
    </p:spTree>
    <p:extLst>
      <p:ext uri="{BB962C8B-B14F-4D97-AF65-F5344CB8AC3E}">
        <p14:creationId xmlns:p14="http://schemas.microsoft.com/office/powerpoint/2010/main" val="250768951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TM02900688[[fn=Facet]]</Template>
  <TotalTime>144</TotalTime>
  <Words>1021</Words>
  <Application>Microsoft Office PowerPoint</Application>
  <PresentationFormat>Widescreen</PresentationFormat>
  <Paragraphs>107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Arial</vt:lpstr>
      <vt:lpstr>Arial Black</vt:lpstr>
      <vt:lpstr>Calibri</vt:lpstr>
      <vt:lpstr>Symbol</vt:lpstr>
      <vt:lpstr>TimesNewRomanPSMT_2j</vt:lpstr>
      <vt:lpstr>Trebuchet MS</vt:lpstr>
      <vt:lpstr>Wingdings 3</vt:lpstr>
      <vt:lpstr>Facet</vt:lpstr>
      <vt:lpstr>KETERAMPILAN BAGI SISWA SLB</vt:lpstr>
      <vt:lpstr> Apa itu Keterampilan bagi siswa SLB?</vt:lpstr>
      <vt:lpstr>Pengertian keterampilan bagi siswa SLB Menurut Pakar dan Ahli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Sejarah penetapan mata pelajaran keterampilan di SLB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TERIMAKASIH  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ACER</dc:creator>
  <cp:lastModifiedBy>ACER</cp:lastModifiedBy>
  <cp:revision>30</cp:revision>
  <dcterms:created xsi:type="dcterms:W3CDTF">2026-09-04T01:30:51Z</dcterms:created>
  <dcterms:modified xsi:type="dcterms:W3CDTF">2026-09-04T13:52:50Z</dcterms:modified>
</cp:coreProperties>
</file>