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9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804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04736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035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724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272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301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00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82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596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335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370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995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8423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8820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6462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8909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497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846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34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  <p:sldLayoutId id="2147483912" r:id="rId13"/>
    <p:sldLayoutId id="2147483913" r:id="rId14"/>
    <p:sldLayoutId id="2147483914" r:id="rId15"/>
    <p:sldLayoutId id="2147483915" r:id="rId16"/>
    <p:sldLayoutId id="214748391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411480"/>
            <a:ext cx="818807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latin typeface="Aptos Display"/>
              </a:defRPr>
            </a:pPr>
            <a:r>
              <a:rPr sz="4800" dirty="0"/>
              <a:t>PERAN GURU PAI DI SEKOLAH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143000"/>
            <a:ext cx="1828800" cy="73152"/>
          </a:xfrm>
          <a:prstGeom prst="rect">
            <a:avLst/>
          </a:prstGeom>
          <a:solidFill>
            <a:srgbClr val="70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4008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latin typeface="Aptos"/>
              </a:defRPr>
            </a:pPr>
            <a:r>
              <a:t>MGMP PAI SMA  •  1/13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2B957B-72D1-D82B-7335-8308DE2D843C}"/>
              </a:ext>
            </a:extLst>
          </p:cNvPr>
          <p:cNvSpPr txBox="1"/>
          <p:nvPr/>
        </p:nvSpPr>
        <p:spPr>
          <a:xfrm>
            <a:off x="5272013" y="2674947"/>
            <a:ext cx="4861011" cy="150810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latin typeface="Aptos Display"/>
              </a:defRPr>
            </a:pPr>
            <a:r>
              <a:rPr lang="en-US" sz="2400" dirty="0"/>
              <a:t>Oleh :</a:t>
            </a:r>
          </a:p>
          <a:p>
            <a:pPr>
              <a:defRPr sz="3200" b="1">
                <a:latin typeface="Aptos Display"/>
              </a:defRPr>
            </a:pPr>
            <a:r>
              <a:rPr lang="en-US" sz="3600" dirty="0"/>
              <a:t>MUTIAWATI, S.Ag.,</a:t>
            </a:r>
            <a:r>
              <a:rPr lang="en-US" sz="3600" dirty="0" err="1"/>
              <a:t>M.Pd</a:t>
            </a:r>
            <a:endParaRPr lang="en-US" sz="3600" dirty="0"/>
          </a:p>
          <a:p>
            <a:pPr>
              <a:defRPr sz="3200" b="1">
                <a:latin typeface="Aptos Display"/>
              </a:defRPr>
            </a:pPr>
            <a:r>
              <a:rPr lang="en-US" dirty="0"/>
              <a:t>Nip 196905182007012002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411480"/>
            <a:ext cx="6961649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rPr sz="4400" dirty="0">
                <a:solidFill>
                  <a:srgbClr val="FF0000"/>
                </a:solidFill>
              </a:rPr>
              <a:t>1. Guru PAI </a:t>
            </a:r>
            <a:r>
              <a:rPr sz="4400" dirty="0" err="1">
                <a:solidFill>
                  <a:srgbClr val="FF0000"/>
                </a:solidFill>
              </a:rPr>
              <a:t>sebagai</a:t>
            </a:r>
            <a:r>
              <a:rPr sz="4400" dirty="0">
                <a:solidFill>
                  <a:srgbClr val="FF0000"/>
                </a:solidFill>
              </a:rPr>
              <a:t> </a:t>
            </a:r>
            <a:r>
              <a:rPr sz="4400" dirty="0" err="1">
                <a:solidFill>
                  <a:srgbClr val="FF0000"/>
                </a:solidFill>
              </a:rPr>
              <a:t>Pendidik</a:t>
            </a:r>
            <a:endParaRPr sz="44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0080" y="1143000"/>
            <a:ext cx="1828800" cy="73152"/>
          </a:xfrm>
          <a:prstGeom prst="rect">
            <a:avLst/>
          </a:prstGeom>
          <a:solidFill>
            <a:srgbClr val="70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508760"/>
            <a:ext cx="10515600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dirty="0"/>
              <a:t>• </a:t>
            </a:r>
            <a:r>
              <a:rPr sz="3200" dirty="0" err="1"/>
              <a:t>Menanamkan</a:t>
            </a:r>
            <a:r>
              <a:rPr sz="3200" dirty="0"/>
              <a:t> </a:t>
            </a:r>
            <a:r>
              <a:rPr sz="3200" dirty="0" err="1"/>
              <a:t>nilai-nilai</a:t>
            </a:r>
            <a:r>
              <a:rPr sz="3200" dirty="0"/>
              <a:t> </a:t>
            </a:r>
            <a:r>
              <a:rPr sz="3200" dirty="0" err="1"/>
              <a:t>keimanan</a:t>
            </a:r>
            <a:r>
              <a:rPr sz="3200" dirty="0"/>
              <a:t> dan </a:t>
            </a:r>
            <a:r>
              <a:rPr sz="3200" dirty="0" err="1"/>
              <a:t>ketakwaan</a:t>
            </a:r>
            <a:endParaRPr sz="3200" dirty="0"/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3200" dirty="0"/>
              <a:t>• </a:t>
            </a:r>
            <a:r>
              <a:rPr sz="3200" dirty="0" err="1"/>
              <a:t>Membimbing</a:t>
            </a:r>
            <a:r>
              <a:rPr sz="3200" dirty="0"/>
              <a:t> </a:t>
            </a:r>
            <a:r>
              <a:rPr sz="3200" dirty="0" err="1"/>
              <a:t>perkembangan</a:t>
            </a:r>
            <a:r>
              <a:rPr sz="3200" dirty="0"/>
              <a:t> </a:t>
            </a:r>
            <a:r>
              <a:rPr sz="3200" dirty="0" err="1"/>
              <a:t>akhlak</a:t>
            </a:r>
            <a:r>
              <a:rPr sz="3200" dirty="0"/>
              <a:t> dan </a:t>
            </a:r>
            <a:r>
              <a:rPr sz="3200" dirty="0" err="1"/>
              <a:t>kepribadian</a:t>
            </a:r>
            <a:r>
              <a:rPr sz="3200" dirty="0"/>
              <a:t> </a:t>
            </a:r>
            <a:r>
              <a:rPr sz="3200" dirty="0" err="1"/>
              <a:t>peserta</a:t>
            </a:r>
            <a:r>
              <a:rPr sz="3200" dirty="0"/>
              <a:t> </a:t>
            </a:r>
            <a:r>
              <a:rPr sz="3200" dirty="0" err="1"/>
              <a:t>didik</a:t>
            </a:r>
            <a:endParaRPr sz="3200" dirty="0"/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3200" dirty="0"/>
              <a:t>• </a:t>
            </a:r>
            <a:r>
              <a:rPr sz="3200" dirty="0" err="1"/>
              <a:t>Menjadi</a:t>
            </a:r>
            <a:r>
              <a:rPr sz="3200" dirty="0"/>
              <a:t> </a:t>
            </a:r>
            <a:r>
              <a:rPr sz="3200" dirty="0" err="1"/>
              <a:t>teladan</a:t>
            </a:r>
            <a:r>
              <a:rPr sz="3200" dirty="0"/>
              <a:t> </a:t>
            </a:r>
            <a:r>
              <a:rPr sz="3200" dirty="0" err="1"/>
              <a:t>dalam</a:t>
            </a:r>
            <a:r>
              <a:rPr sz="3200" dirty="0"/>
              <a:t> </a:t>
            </a:r>
            <a:r>
              <a:rPr sz="3200" dirty="0" err="1"/>
              <a:t>sikap</a:t>
            </a:r>
            <a:r>
              <a:rPr sz="3200" dirty="0"/>
              <a:t>, </a:t>
            </a:r>
            <a:r>
              <a:rPr sz="3200" dirty="0" err="1"/>
              <a:t>ucapan</a:t>
            </a:r>
            <a:r>
              <a:rPr sz="3200" dirty="0"/>
              <a:t>, dan </a:t>
            </a:r>
            <a:r>
              <a:rPr sz="3200" dirty="0" err="1"/>
              <a:t>perilaku</a:t>
            </a:r>
            <a:endParaRPr sz="3200" dirty="0"/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3200" dirty="0"/>
              <a:t>• </a:t>
            </a:r>
            <a:r>
              <a:rPr sz="3200" dirty="0" err="1"/>
              <a:t>Membangun</a:t>
            </a:r>
            <a:r>
              <a:rPr sz="3200" dirty="0"/>
              <a:t> </a:t>
            </a:r>
            <a:r>
              <a:rPr sz="3200" dirty="0" err="1"/>
              <a:t>budaya</a:t>
            </a:r>
            <a:r>
              <a:rPr sz="3200" dirty="0"/>
              <a:t> </a:t>
            </a:r>
            <a:r>
              <a:rPr sz="3200" dirty="0" err="1"/>
              <a:t>sekolah</a:t>
            </a:r>
            <a:r>
              <a:rPr sz="3200" dirty="0"/>
              <a:t> yang </a:t>
            </a:r>
            <a:r>
              <a:rPr sz="3200" dirty="0" err="1"/>
              <a:t>religius</a:t>
            </a:r>
            <a:r>
              <a:rPr sz="3200" dirty="0"/>
              <a:t> dan </a:t>
            </a:r>
            <a:r>
              <a:rPr sz="3200" dirty="0" err="1"/>
              <a:t>positif</a:t>
            </a:r>
            <a:endParaRPr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40080" y="64008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latin typeface="Aptos"/>
              </a:defRPr>
            </a:pPr>
            <a:r>
              <a:t>MGMP PAI SMA  •  2/13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9120" y="630936"/>
            <a:ext cx="6338210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rPr sz="4000" dirty="0">
                <a:solidFill>
                  <a:srgbClr val="FF0000"/>
                </a:solidFill>
              </a:rPr>
              <a:t>2. Guru PAI </a:t>
            </a:r>
            <a:r>
              <a:rPr sz="4000" dirty="0" err="1">
                <a:solidFill>
                  <a:srgbClr val="FF0000"/>
                </a:solidFill>
              </a:rPr>
              <a:t>sebagai</a:t>
            </a:r>
            <a:r>
              <a:rPr sz="4000" dirty="0">
                <a:solidFill>
                  <a:srgbClr val="FF0000"/>
                </a:solidFill>
              </a:rPr>
              <a:t> </a:t>
            </a:r>
            <a:r>
              <a:rPr sz="4000" dirty="0" err="1">
                <a:solidFill>
                  <a:srgbClr val="FF0000"/>
                </a:solidFill>
              </a:rPr>
              <a:t>Pengajar</a:t>
            </a:r>
            <a:endParaRPr sz="4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0080" y="1143000"/>
            <a:ext cx="1828800" cy="73152"/>
          </a:xfrm>
          <a:prstGeom prst="rect">
            <a:avLst/>
          </a:prstGeom>
          <a:solidFill>
            <a:srgbClr val="70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508760"/>
            <a:ext cx="10515600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dirty="0"/>
              <a:t>• </a:t>
            </a:r>
            <a:r>
              <a:rPr sz="2800" dirty="0" err="1"/>
              <a:t>Menyampaikan</a:t>
            </a:r>
            <a:r>
              <a:rPr sz="2800" dirty="0"/>
              <a:t> </a:t>
            </a:r>
            <a:r>
              <a:rPr sz="2800" dirty="0" err="1"/>
              <a:t>materi</a:t>
            </a:r>
            <a:r>
              <a:rPr sz="2800" dirty="0"/>
              <a:t> PAI </a:t>
            </a:r>
            <a:r>
              <a:rPr sz="2800" dirty="0" err="1"/>
              <a:t>secara</a:t>
            </a:r>
            <a:r>
              <a:rPr sz="2800" dirty="0"/>
              <a:t> </a:t>
            </a:r>
            <a:r>
              <a:rPr sz="2800" dirty="0" err="1"/>
              <a:t>benar</a:t>
            </a:r>
            <a:r>
              <a:rPr sz="2800" dirty="0"/>
              <a:t>, </a:t>
            </a:r>
            <a:r>
              <a:rPr sz="2800" dirty="0" err="1"/>
              <a:t>kontekstual</a:t>
            </a:r>
            <a:r>
              <a:rPr sz="2800" dirty="0"/>
              <a:t>, dan </a:t>
            </a:r>
            <a:r>
              <a:rPr sz="2800" dirty="0" err="1"/>
              <a:t>menarik</a:t>
            </a:r>
            <a:endParaRPr sz="2800" dirty="0"/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Menghubungkan</a:t>
            </a:r>
            <a:r>
              <a:rPr sz="2800" dirty="0"/>
              <a:t> </a:t>
            </a:r>
            <a:r>
              <a:rPr sz="2800" dirty="0" err="1"/>
              <a:t>ajaran</a:t>
            </a:r>
            <a:r>
              <a:rPr sz="2800" dirty="0"/>
              <a:t> Islam </a:t>
            </a:r>
            <a:r>
              <a:rPr sz="2800" dirty="0" err="1"/>
              <a:t>dengan</a:t>
            </a:r>
            <a:r>
              <a:rPr sz="2800" dirty="0"/>
              <a:t> </a:t>
            </a:r>
            <a:r>
              <a:rPr sz="2800" dirty="0" err="1"/>
              <a:t>kehidupan</a:t>
            </a:r>
            <a:r>
              <a:rPr sz="2800" dirty="0"/>
              <a:t> </a:t>
            </a:r>
            <a:r>
              <a:rPr sz="2800" dirty="0" err="1"/>
              <a:t>nyata</a:t>
            </a:r>
            <a:endParaRPr sz="2800" dirty="0"/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Menggunakan</a:t>
            </a:r>
            <a:r>
              <a:rPr sz="2800" dirty="0"/>
              <a:t> model </a:t>
            </a:r>
            <a:r>
              <a:rPr sz="2800" dirty="0" err="1"/>
              <a:t>pembelajaran</a:t>
            </a:r>
            <a:r>
              <a:rPr sz="2800" dirty="0"/>
              <a:t> </a:t>
            </a:r>
            <a:r>
              <a:rPr sz="2800" dirty="0" err="1"/>
              <a:t>aktif</a:t>
            </a:r>
            <a:r>
              <a:rPr sz="2800" dirty="0"/>
              <a:t> dan </a:t>
            </a:r>
            <a:r>
              <a:rPr sz="2800" dirty="0" err="1"/>
              <a:t>kolaboratif</a:t>
            </a:r>
            <a:endParaRPr sz="2800" dirty="0"/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Mendorong</a:t>
            </a:r>
            <a:r>
              <a:rPr sz="2800" dirty="0"/>
              <a:t> </a:t>
            </a:r>
            <a:r>
              <a:rPr sz="2800" dirty="0" err="1"/>
              <a:t>siswa</a:t>
            </a:r>
            <a:r>
              <a:rPr sz="2800" dirty="0"/>
              <a:t> </a:t>
            </a:r>
            <a:r>
              <a:rPr sz="2800" dirty="0" err="1"/>
              <a:t>berpikir</a:t>
            </a:r>
            <a:r>
              <a:rPr sz="2800" dirty="0"/>
              <a:t> </a:t>
            </a:r>
            <a:r>
              <a:rPr sz="2800" dirty="0" err="1"/>
              <a:t>kritis</a:t>
            </a:r>
            <a:r>
              <a:rPr sz="2800" dirty="0"/>
              <a:t>, </a:t>
            </a:r>
            <a:r>
              <a:rPr sz="2800" dirty="0" err="1"/>
              <a:t>kreatif</a:t>
            </a:r>
            <a:r>
              <a:rPr sz="2800" dirty="0"/>
              <a:t>, dan </a:t>
            </a:r>
            <a:r>
              <a:rPr sz="2800" dirty="0" err="1"/>
              <a:t>reflektif</a:t>
            </a:r>
            <a:endParaRPr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40080" y="64008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latin typeface="Aptos"/>
              </a:defRPr>
            </a:pPr>
            <a:r>
              <a:t>MGMP PAI SMA  •  3/13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sz="2800" dirty="0"/>
              <a:t>3. Guru PAI </a:t>
            </a:r>
            <a:r>
              <a:rPr lang="en-ID" sz="2800" dirty="0" err="1"/>
              <a:t>sebagai</a:t>
            </a:r>
            <a:r>
              <a:rPr lang="en-ID" sz="2800" dirty="0"/>
              <a:t> </a:t>
            </a:r>
            <a:r>
              <a:rPr lang="en-ID" sz="2800" dirty="0" err="1"/>
              <a:t>Teladan</a:t>
            </a:r>
            <a:endParaRPr sz="2800" dirty="0"/>
          </a:p>
        </p:txBody>
      </p:sp>
      <p:sp>
        <p:nvSpPr>
          <p:cNvPr id="4" name="Rectangle 3"/>
          <p:cNvSpPr/>
          <p:nvPr/>
        </p:nvSpPr>
        <p:spPr>
          <a:xfrm>
            <a:off x="814741" y="1461499"/>
            <a:ext cx="1828800" cy="73152"/>
          </a:xfrm>
          <a:prstGeom prst="rect">
            <a:avLst/>
          </a:prstGeom>
          <a:solidFill>
            <a:srgbClr val="70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18168" y="1957959"/>
            <a:ext cx="1051560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dirty="0"/>
              <a:t>• </a:t>
            </a:r>
            <a:r>
              <a:rPr sz="2800" dirty="0" err="1"/>
              <a:t>Keteladanan</a:t>
            </a:r>
            <a:r>
              <a:rPr sz="2800" dirty="0"/>
              <a:t> </a:t>
            </a:r>
            <a:r>
              <a:rPr sz="2800" dirty="0" err="1"/>
              <a:t>lebih</a:t>
            </a:r>
            <a:r>
              <a:rPr sz="2800" dirty="0"/>
              <a:t> </a:t>
            </a:r>
            <a:r>
              <a:rPr sz="2800" dirty="0" err="1"/>
              <a:t>kuat</a:t>
            </a:r>
            <a:r>
              <a:rPr sz="2800" dirty="0"/>
              <a:t> </a:t>
            </a:r>
            <a:r>
              <a:rPr sz="2800" dirty="0" err="1"/>
              <a:t>daripada</a:t>
            </a:r>
            <a:r>
              <a:rPr sz="2800" dirty="0"/>
              <a:t> </a:t>
            </a:r>
            <a:r>
              <a:rPr sz="2800" dirty="0" err="1"/>
              <a:t>sekadar</a:t>
            </a:r>
            <a:r>
              <a:rPr sz="2800" dirty="0"/>
              <a:t> </a:t>
            </a:r>
            <a:r>
              <a:rPr sz="2800" dirty="0" err="1"/>
              <a:t>nasihat</a:t>
            </a:r>
            <a:endParaRPr sz="2800" dirty="0"/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Menunjukkan</a:t>
            </a:r>
            <a:r>
              <a:rPr sz="2800" dirty="0"/>
              <a:t> </a:t>
            </a:r>
            <a:r>
              <a:rPr sz="2800" dirty="0" err="1"/>
              <a:t>kejujuran</a:t>
            </a:r>
            <a:r>
              <a:rPr sz="2800" dirty="0"/>
              <a:t>, </a:t>
            </a:r>
            <a:r>
              <a:rPr sz="2800" dirty="0" err="1"/>
              <a:t>disiplin</a:t>
            </a:r>
            <a:r>
              <a:rPr sz="2800" dirty="0"/>
              <a:t>, </a:t>
            </a:r>
            <a:r>
              <a:rPr sz="2800" dirty="0" err="1"/>
              <a:t>tanggung</a:t>
            </a:r>
            <a:r>
              <a:rPr sz="2800" dirty="0"/>
              <a:t> </a:t>
            </a:r>
            <a:r>
              <a:rPr sz="2800" dirty="0" err="1"/>
              <a:t>jawab</a:t>
            </a:r>
            <a:r>
              <a:rPr sz="2800" dirty="0"/>
              <a:t>, dan </a:t>
            </a:r>
            <a:r>
              <a:rPr sz="2800" dirty="0" err="1"/>
              <a:t>sikap</a:t>
            </a:r>
            <a:r>
              <a:rPr sz="2800" dirty="0"/>
              <a:t> </a:t>
            </a:r>
            <a:r>
              <a:rPr sz="2800" dirty="0" err="1"/>
              <a:t>santun</a:t>
            </a:r>
            <a:endParaRPr sz="2800" dirty="0"/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Menjaga</a:t>
            </a:r>
            <a:r>
              <a:rPr sz="2800" dirty="0"/>
              <a:t> </a:t>
            </a:r>
            <a:r>
              <a:rPr sz="2800" dirty="0" err="1"/>
              <a:t>etika</a:t>
            </a:r>
            <a:r>
              <a:rPr sz="2800" dirty="0"/>
              <a:t> </a:t>
            </a:r>
            <a:r>
              <a:rPr sz="2800" dirty="0" err="1"/>
              <a:t>dalam</a:t>
            </a:r>
            <a:r>
              <a:rPr sz="2800" dirty="0"/>
              <a:t> </a:t>
            </a:r>
            <a:r>
              <a:rPr sz="2800" dirty="0" err="1"/>
              <a:t>bermedia</a:t>
            </a:r>
            <a:r>
              <a:rPr sz="2800" dirty="0"/>
              <a:t> </a:t>
            </a:r>
            <a:r>
              <a:rPr sz="2800" dirty="0" err="1"/>
              <a:t>sosial</a:t>
            </a:r>
            <a:endParaRPr sz="2800" dirty="0"/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Membangun</a:t>
            </a:r>
            <a:r>
              <a:rPr sz="2800" dirty="0"/>
              <a:t> </a:t>
            </a:r>
            <a:r>
              <a:rPr sz="2800" dirty="0" err="1"/>
              <a:t>hubungan</a:t>
            </a:r>
            <a:r>
              <a:rPr sz="2800" dirty="0"/>
              <a:t> yang </a:t>
            </a:r>
            <a:r>
              <a:rPr sz="2800" dirty="0" err="1"/>
              <a:t>penuh</a:t>
            </a:r>
            <a:r>
              <a:rPr sz="2800" dirty="0"/>
              <a:t> </a:t>
            </a:r>
            <a:r>
              <a:rPr sz="2800" dirty="0" err="1"/>
              <a:t>kasih</a:t>
            </a:r>
            <a:r>
              <a:rPr sz="2800" dirty="0"/>
              <a:t>, </a:t>
            </a:r>
            <a:r>
              <a:rPr sz="2800" dirty="0" err="1"/>
              <a:t>adil</a:t>
            </a:r>
            <a:r>
              <a:rPr sz="2800" dirty="0"/>
              <a:t>, dan </a:t>
            </a:r>
            <a:r>
              <a:rPr sz="2800" dirty="0" err="1"/>
              <a:t>menghargai</a:t>
            </a:r>
            <a:endParaRPr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40080" y="64008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latin typeface="Aptos"/>
              </a:defRPr>
            </a:pPr>
            <a:r>
              <a:t>MGMP PAI SMA  •  4/13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sz="2800" dirty="0"/>
              <a:t>4. Guru PAI </a:t>
            </a:r>
            <a:r>
              <a:rPr lang="en-ID" sz="2800" dirty="0" err="1"/>
              <a:t>sebagai</a:t>
            </a:r>
            <a:r>
              <a:rPr lang="en-ID" sz="2800" dirty="0"/>
              <a:t> </a:t>
            </a:r>
            <a:r>
              <a:rPr lang="en-ID" sz="2800" dirty="0" err="1"/>
              <a:t>Pembimbing</a:t>
            </a:r>
            <a:endParaRPr sz="2800" dirty="0"/>
          </a:p>
        </p:txBody>
      </p:sp>
      <p:sp>
        <p:nvSpPr>
          <p:cNvPr id="4" name="Rectangle 3"/>
          <p:cNvSpPr/>
          <p:nvPr/>
        </p:nvSpPr>
        <p:spPr>
          <a:xfrm>
            <a:off x="640080" y="1453806"/>
            <a:ext cx="1828800" cy="73152"/>
          </a:xfrm>
          <a:prstGeom prst="rect">
            <a:avLst/>
          </a:prstGeom>
          <a:solidFill>
            <a:srgbClr val="70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508760"/>
            <a:ext cx="10515600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Membantu</a:t>
            </a:r>
            <a:r>
              <a:rPr sz="2800" dirty="0"/>
              <a:t> </a:t>
            </a:r>
            <a:r>
              <a:rPr sz="2800" dirty="0" err="1"/>
              <a:t>siswa</a:t>
            </a:r>
            <a:r>
              <a:rPr sz="2800" dirty="0"/>
              <a:t> </a:t>
            </a:r>
            <a:r>
              <a:rPr sz="2800" dirty="0" err="1"/>
              <a:t>menghadapi</a:t>
            </a:r>
            <a:r>
              <a:rPr sz="2800" dirty="0"/>
              <a:t> </a:t>
            </a:r>
            <a:r>
              <a:rPr sz="2800" dirty="0" err="1"/>
              <a:t>persoalan</a:t>
            </a:r>
            <a:r>
              <a:rPr sz="2800" dirty="0"/>
              <a:t> moral dan </a:t>
            </a:r>
            <a:r>
              <a:rPr sz="2800" dirty="0" err="1"/>
              <a:t>sosial</a:t>
            </a:r>
            <a:endParaRPr sz="2800" dirty="0"/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Memberikan</a:t>
            </a:r>
            <a:r>
              <a:rPr sz="2800" dirty="0"/>
              <a:t> </a:t>
            </a:r>
            <a:r>
              <a:rPr sz="2800" dirty="0" err="1"/>
              <a:t>arahan</a:t>
            </a:r>
            <a:r>
              <a:rPr sz="2800" dirty="0"/>
              <a:t> </a:t>
            </a:r>
            <a:r>
              <a:rPr sz="2800" dirty="0" err="1"/>
              <a:t>dalam</a:t>
            </a:r>
            <a:r>
              <a:rPr sz="2800" dirty="0"/>
              <a:t> </a:t>
            </a:r>
            <a:r>
              <a:rPr sz="2800" dirty="0" err="1"/>
              <a:t>mengambil</a:t>
            </a:r>
            <a:r>
              <a:rPr sz="2800" dirty="0"/>
              <a:t> </a:t>
            </a:r>
            <a:r>
              <a:rPr sz="2800" dirty="0" err="1"/>
              <a:t>keputusan</a:t>
            </a:r>
            <a:r>
              <a:rPr sz="2800" dirty="0"/>
              <a:t> yang </a:t>
            </a:r>
            <a:r>
              <a:rPr sz="2800" dirty="0" err="1"/>
              <a:t>baik</a:t>
            </a:r>
            <a:endParaRPr sz="2800" dirty="0"/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Mendorong</a:t>
            </a:r>
            <a:r>
              <a:rPr sz="2800" dirty="0"/>
              <a:t> </a:t>
            </a:r>
            <a:r>
              <a:rPr sz="2800" dirty="0" err="1"/>
              <a:t>siswa</a:t>
            </a:r>
            <a:r>
              <a:rPr sz="2800" dirty="0"/>
              <a:t> </a:t>
            </a:r>
            <a:r>
              <a:rPr sz="2800" dirty="0" err="1"/>
              <a:t>mengenali</a:t>
            </a:r>
            <a:r>
              <a:rPr sz="2800" dirty="0"/>
              <a:t> </a:t>
            </a:r>
            <a:r>
              <a:rPr sz="2800" dirty="0" err="1"/>
              <a:t>potensi</a:t>
            </a:r>
            <a:r>
              <a:rPr sz="2800" dirty="0"/>
              <a:t> dan </a:t>
            </a:r>
            <a:r>
              <a:rPr sz="2800" dirty="0" err="1"/>
              <a:t>tanggung</a:t>
            </a:r>
            <a:r>
              <a:rPr sz="2800" dirty="0"/>
              <a:t> </a:t>
            </a:r>
            <a:r>
              <a:rPr sz="2800" dirty="0" err="1"/>
              <a:t>jawabnya</a:t>
            </a:r>
            <a:endParaRPr sz="2800" dirty="0"/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Berkolaborasi</a:t>
            </a:r>
            <a:r>
              <a:rPr sz="2800" dirty="0"/>
              <a:t> </a:t>
            </a:r>
            <a:r>
              <a:rPr sz="2800" dirty="0" err="1"/>
              <a:t>dengan</a:t>
            </a:r>
            <a:r>
              <a:rPr sz="2800" dirty="0"/>
              <a:t> </a:t>
            </a:r>
            <a:r>
              <a:rPr sz="2800" dirty="0" err="1"/>
              <a:t>wali</a:t>
            </a:r>
            <a:r>
              <a:rPr sz="2800" dirty="0"/>
              <a:t> </a:t>
            </a:r>
            <a:r>
              <a:rPr sz="2800" dirty="0" err="1"/>
              <a:t>kelas</a:t>
            </a:r>
            <a:r>
              <a:rPr sz="2800" dirty="0"/>
              <a:t>, BK, orang </a:t>
            </a:r>
            <a:r>
              <a:rPr sz="2800" dirty="0" err="1"/>
              <a:t>tua</a:t>
            </a:r>
            <a:r>
              <a:rPr sz="2800" dirty="0"/>
              <a:t>, dan </a:t>
            </a:r>
            <a:r>
              <a:rPr sz="2800" dirty="0" err="1"/>
              <a:t>pihak</a:t>
            </a:r>
            <a:r>
              <a:rPr sz="2800" dirty="0"/>
              <a:t> </a:t>
            </a:r>
            <a:r>
              <a:rPr sz="2800" dirty="0" err="1"/>
              <a:t>sekolah</a:t>
            </a:r>
            <a:endParaRPr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40080" y="64008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latin typeface="Aptos"/>
              </a:defRPr>
            </a:pPr>
            <a:r>
              <a:t>MGMP PAI SMA  •  5/13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sz="2800" dirty="0"/>
              <a:t>5. Guru PAI </a:t>
            </a:r>
            <a:r>
              <a:rPr lang="en-ID" sz="2800" dirty="0" err="1"/>
              <a:t>sebagai</a:t>
            </a:r>
            <a:r>
              <a:rPr lang="en-ID" sz="2800" dirty="0"/>
              <a:t> </a:t>
            </a:r>
            <a:r>
              <a:rPr lang="en-ID" sz="2800" dirty="0" err="1"/>
              <a:t>Penggerak</a:t>
            </a:r>
            <a:r>
              <a:rPr lang="en-ID" sz="2800" dirty="0"/>
              <a:t> </a:t>
            </a:r>
            <a:r>
              <a:rPr lang="en-ID" sz="2800" dirty="0" err="1"/>
              <a:t>Budaya</a:t>
            </a:r>
            <a:r>
              <a:rPr lang="en-ID" sz="2800" dirty="0"/>
              <a:t> </a:t>
            </a:r>
            <a:r>
              <a:rPr lang="en-ID" sz="2800" dirty="0" err="1"/>
              <a:t>Religius</a:t>
            </a:r>
            <a:br>
              <a:rPr lang="en-ID" sz="2800" dirty="0"/>
            </a:br>
            <a:endParaRPr sz="2800" dirty="0"/>
          </a:p>
        </p:txBody>
      </p:sp>
      <p:sp>
        <p:nvSpPr>
          <p:cNvPr id="4" name="Rectangle 3"/>
          <p:cNvSpPr/>
          <p:nvPr/>
        </p:nvSpPr>
        <p:spPr>
          <a:xfrm>
            <a:off x="822960" y="1261782"/>
            <a:ext cx="1828800" cy="73152"/>
          </a:xfrm>
          <a:prstGeom prst="rect">
            <a:avLst/>
          </a:prstGeom>
          <a:solidFill>
            <a:srgbClr val="70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508760"/>
            <a:ext cx="10515600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Mendorong</a:t>
            </a:r>
            <a:r>
              <a:rPr sz="2800" dirty="0"/>
              <a:t> </a:t>
            </a:r>
            <a:r>
              <a:rPr sz="2800" dirty="0" err="1"/>
              <a:t>pembiasaan</a:t>
            </a:r>
            <a:r>
              <a:rPr sz="2800" dirty="0"/>
              <a:t> </a:t>
            </a:r>
            <a:r>
              <a:rPr sz="2800" dirty="0" err="1"/>
              <a:t>salam</a:t>
            </a:r>
            <a:r>
              <a:rPr sz="2800" dirty="0"/>
              <a:t>, </a:t>
            </a:r>
            <a:r>
              <a:rPr sz="2800" dirty="0" err="1"/>
              <a:t>doa</a:t>
            </a:r>
            <a:r>
              <a:rPr sz="2800" dirty="0"/>
              <a:t>, ibadah, dan </a:t>
            </a:r>
            <a:r>
              <a:rPr sz="2800" dirty="0" err="1"/>
              <a:t>akhlak</a:t>
            </a:r>
            <a:r>
              <a:rPr sz="2800" dirty="0"/>
              <a:t> </a:t>
            </a:r>
            <a:r>
              <a:rPr sz="2800" dirty="0" err="1"/>
              <a:t>mulia</a:t>
            </a:r>
            <a:endParaRPr sz="2800" dirty="0"/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Mengembangkan</a:t>
            </a:r>
            <a:r>
              <a:rPr sz="2800" dirty="0"/>
              <a:t> </a:t>
            </a:r>
            <a:r>
              <a:rPr sz="2800" dirty="0" err="1"/>
              <a:t>kegiatan</a:t>
            </a:r>
            <a:r>
              <a:rPr sz="2800" dirty="0"/>
              <a:t> </a:t>
            </a:r>
            <a:r>
              <a:rPr sz="2800" dirty="0" err="1"/>
              <a:t>keagamaan</a:t>
            </a:r>
            <a:r>
              <a:rPr sz="2800" dirty="0"/>
              <a:t> yang </a:t>
            </a:r>
            <a:r>
              <a:rPr sz="2800" dirty="0" err="1"/>
              <a:t>edukatif</a:t>
            </a:r>
            <a:r>
              <a:rPr sz="2800" dirty="0"/>
              <a:t> dan </a:t>
            </a:r>
            <a:r>
              <a:rPr sz="2800" dirty="0" err="1"/>
              <a:t>inklusif</a:t>
            </a:r>
            <a:endParaRPr sz="2800" dirty="0"/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Menghidupkan</a:t>
            </a:r>
            <a:r>
              <a:rPr sz="2800" dirty="0"/>
              <a:t> </a:t>
            </a:r>
            <a:r>
              <a:rPr sz="2800" dirty="0" err="1"/>
              <a:t>budaya</a:t>
            </a:r>
            <a:r>
              <a:rPr sz="2800" dirty="0"/>
              <a:t> </a:t>
            </a:r>
            <a:r>
              <a:rPr sz="2800" dirty="0" err="1"/>
              <a:t>literasi</a:t>
            </a:r>
            <a:r>
              <a:rPr sz="2800" dirty="0"/>
              <a:t> Al-Qur'an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Menjadikan</a:t>
            </a:r>
            <a:r>
              <a:rPr sz="2800" dirty="0"/>
              <a:t> </a:t>
            </a:r>
            <a:r>
              <a:rPr sz="2800" dirty="0" err="1"/>
              <a:t>nilai</a:t>
            </a:r>
            <a:r>
              <a:rPr sz="2800" dirty="0"/>
              <a:t> Islam </a:t>
            </a:r>
            <a:r>
              <a:rPr sz="2800" dirty="0" err="1"/>
              <a:t>hadir</a:t>
            </a:r>
            <a:r>
              <a:rPr sz="2800" dirty="0"/>
              <a:t> </a:t>
            </a:r>
            <a:r>
              <a:rPr sz="2800" dirty="0" err="1"/>
              <a:t>dalam</a:t>
            </a:r>
            <a:r>
              <a:rPr sz="2800" dirty="0"/>
              <a:t> </a:t>
            </a:r>
            <a:r>
              <a:rPr sz="2800" dirty="0" err="1"/>
              <a:t>kehidupan</a:t>
            </a:r>
            <a:r>
              <a:rPr sz="2800" dirty="0"/>
              <a:t> </a:t>
            </a:r>
            <a:r>
              <a:rPr sz="2800" dirty="0" err="1"/>
              <a:t>sekolah</a:t>
            </a:r>
            <a:endParaRPr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40080" y="64008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latin typeface="Aptos"/>
              </a:defRPr>
            </a:pPr>
            <a:r>
              <a:t>MGMP PAI SMA  •  6/13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3100" dirty="0"/>
              <a:t>6. Guru PAI di Era Digital dan AI</a:t>
            </a:r>
            <a:br>
              <a:rPr lang="it-IT" dirty="0"/>
            </a:b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640080" y="1143000"/>
            <a:ext cx="1828800" cy="73152"/>
          </a:xfrm>
          <a:prstGeom prst="rect">
            <a:avLst/>
          </a:prstGeom>
          <a:solidFill>
            <a:srgbClr val="70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508760"/>
            <a:ext cx="10515600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Membimbing</a:t>
            </a:r>
            <a:r>
              <a:rPr sz="2800" dirty="0"/>
              <a:t> </a:t>
            </a:r>
            <a:r>
              <a:rPr sz="2800" dirty="0" err="1"/>
              <a:t>siswa</a:t>
            </a:r>
            <a:r>
              <a:rPr sz="2800" dirty="0"/>
              <a:t> </a:t>
            </a:r>
            <a:r>
              <a:rPr sz="2800" dirty="0" err="1"/>
              <a:t>menggunakan</a:t>
            </a:r>
            <a:r>
              <a:rPr sz="2800" dirty="0"/>
              <a:t> </a:t>
            </a:r>
            <a:r>
              <a:rPr sz="2800" dirty="0" err="1"/>
              <a:t>teknologi</a:t>
            </a:r>
            <a:r>
              <a:rPr sz="2800" dirty="0"/>
              <a:t> </a:t>
            </a:r>
            <a:r>
              <a:rPr sz="2800" dirty="0" err="1"/>
              <a:t>secara</a:t>
            </a:r>
            <a:r>
              <a:rPr sz="2800" dirty="0"/>
              <a:t> </a:t>
            </a:r>
            <a:r>
              <a:rPr sz="2800" dirty="0" err="1"/>
              <a:t>etis</a:t>
            </a:r>
            <a:r>
              <a:rPr sz="2800" dirty="0"/>
              <a:t> dan </a:t>
            </a:r>
            <a:r>
              <a:rPr sz="2800" dirty="0" err="1"/>
              <a:t>bertanggung</a:t>
            </a:r>
            <a:r>
              <a:rPr sz="2800" dirty="0"/>
              <a:t> </a:t>
            </a:r>
            <a:r>
              <a:rPr sz="2800" dirty="0" err="1"/>
              <a:t>jawab</a:t>
            </a:r>
            <a:endParaRPr sz="2800" dirty="0"/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Mengajarkan</a:t>
            </a:r>
            <a:r>
              <a:rPr sz="2800" dirty="0"/>
              <a:t> </a:t>
            </a:r>
            <a:r>
              <a:rPr sz="2800" dirty="0" err="1"/>
              <a:t>tabayyun</a:t>
            </a:r>
            <a:r>
              <a:rPr sz="2800" dirty="0"/>
              <a:t> dan </a:t>
            </a:r>
            <a:r>
              <a:rPr sz="2800" dirty="0" err="1"/>
              <a:t>literasi</a:t>
            </a:r>
            <a:r>
              <a:rPr sz="2800" dirty="0"/>
              <a:t> </a:t>
            </a:r>
            <a:r>
              <a:rPr sz="2800" dirty="0" err="1"/>
              <a:t>informasi</a:t>
            </a:r>
            <a:endParaRPr sz="2800" dirty="0"/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Memanfaatkan</a:t>
            </a:r>
            <a:r>
              <a:rPr sz="2800" dirty="0"/>
              <a:t> AI </a:t>
            </a:r>
            <a:r>
              <a:rPr sz="2800" dirty="0" err="1"/>
              <a:t>sebagai</a:t>
            </a:r>
            <a:r>
              <a:rPr sz="2800" dirty="0"/>
              <a:t> </a:t>
            </a:r>
            <a:r>
              <a:rPr sz="2800" dirty="0" err="1"/>
              <a:t>alat</a:t>
            </a:r>
            <a:r>
              <a:rPr sz="2800" dirty="0"/>
              <a:t> </a:t>
            </a:r>
            <a:r>
              <a:rPr sz="2800" dirty="0" err="1"/>
              <a:t>bantu</a:t>
            </a:r>
            <a:r>
              <a:rPr sz="2800" dirty="0"/>
              <a:t> </a:t>
            </a:r>
            <a:r>
              <a:rPr sz="2800" dirty="0" err="1"/>
              <a:t>belajar</a:t>
            </a:r>
            <a:r>
              <a:rPr sz="2800" dirty="0"/>
              <a:t>, </a:t>
            </a:r>
            <a:r>
              <a:rPr sz="2800" dirty="0" err="1"/>
              <a:t>bukan</a:t>
            </a:r>
            <a:r>
              <a:rPr sz="2800" dirty="0"/>
              <a:t> </a:t>
            </a:r>
            <a:r>
              <a:rPr sz="2800" dirty="0" err="1"/>
              <a:t>pengganti</a:t>
            </a:r>
            <a:r>
              <a:rPr sz="2800" dirty="0"/>
              <a:t> proses </a:t>
            </a:r>
            <a:r>
              <a:rPr sz="2800" dirty="0" err="1"/>
              <a:t>berpikir</a:t>
            </a:r>
            <a:endParaRPr sz="2800" dirty="0"/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Menguatkan</a:t>
            </a:r>
            <a:r>
              <a:rPr sz="2800" dirty="0"/>
              <a:t> adab digital: </a:t>
            </a:r>
            <a:r>
              <a:rPr sz="2800" dirty="0" err="1"/>
              <a:t>jujur</a:t>
            </a:r>
            <a:r>
              <a:rPr sz="2800" dirty="0"/>
              <a:t>, </a:t>
            </a:r>
            <a:r>
              <a:rPr sz="2800" dirty="0" err="1"/>
              <a:t>santun</a:t>
            </a:r>
            <a:r>
              <a:rPr sz="2800" dirty="0"/>
              <a:t>, </a:t>
            </a:r>
            <a:r>
              <a:rPr sz="2800" dirty="0" err="1"/>
              <a:t>aman</a:t>
            </a:r>
            <a:r>
              <a:rPr sz="2800" dirty="0"/>
              <a:t>, dan </a:t>
            </a:r>
            <a:r>
              <a:rPr sz="2800" dirty="0" err="1"/>
              <a:t>bertanggung</a:t>
            </a:r>
            <a:r>
              <a:rPr sz="2800" dirty="0"/>
              <a:t> </a:t>
            </a:r>
            <a:r>
              <a:rPr sz="2800" dirty="0" err="1"/>
              <a:t>jawab</a:t>
            </a:r>
            <a:endParaRPr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40080" y="64008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latin typeface="Aptos"/>
              </a:defRPr>
            </a:pPr>
            <a:r>
              <a:t>MGMP PAI SMA  •  7/13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sz="3100" dirty="0"/>
              <a:t>7. Guru PAI dan </a:t>
            </a:r>
            <a:r>
              <a:rPr lang="en-ID" sz="3100" dirty="0" err="1"/>
              <a:t>Pembentukan</a:t>
            </a:r>
            <a:r>
              <a:rPr lang="en-ID" sz="3100" dirty="0"/>
              <a:t> </a:t>
            </a:r>
            <a:r>
              <a:rPr lang="en-ID" sz="3100" dirty="0" err="1"/>
              <a:t>Karakter</a:t>
            </a:r>
            <a:br>
              <a:rPr lang="en-ID" dirty="0"/>
            </a:b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640080" y="1143000"/>
            <a:ext cx="1828800" cy="73152"/>
          </a:xfrm>
          <a:prstGeom prst="rect">
            <a:avLst/>
          </a:prstGeom>
          <a:solidFill>
            <a:srgbClr val="70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508760"/>
            <a:ext cx="10515600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Iman → </a:t>
            </a:r>
            <a:r>
              <a:rPr sz="2800" dirty="0" err="1"/>
              <a:t>menjadi</a:t>
            </a:r>
            <a:r>
              <a:rPr sz="2800" dirty="0"/>
              <a:t> </a:t>
            </a:r>
            <a:r>
              <a:rPr sz="2800" dirty="0" err="1"/>
              <a:t>landasan</a:t>
            </a:r>
            <a:r>
              <a:rPr sz="2800" dirty="0"/>
              <a:t> </a:t>
            </a:r>
            <a:r>
              <a:rPr sz="2800" dirty="0" err="1"/>
              <a:t>perilaku</a:t>
            </a:r>
            <a:endParaRPr sz="2800" dirty="0"/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Ilmu</a:t>
            </a:r>
            <a:r>
              <a:rPr sz="2800" dirty="0"/>
              <a:t> → </a:t>
            </a:r>
            <a:r>
              <a:rPr sz="2800" dirty="0" err="1"/>
              <a:t>menjadi</a:t>
            </a:r>
            <a:r>
              <a:rPr sz="2800" dirty="0"/>
              <a:t> </a:t>
            </a:r>
            <a:r>
              <a:rPr sz="2800" dirty="0" err="1"/>
              <a:t>dasar</a:t>
            </a:r>
            <a:r>
              <a:rPr sz="2800" dirty="0"/>
              <a:t> </a:t>
            </a:r>
            <a:r>
              <a:rPr sz="2800" dirty="0" err="1"/>
              <a:t>mengambil</a:t>
            </a:r>
            <a:r>
              <a:rPr sz="2800" dirty="0"/>
              <a:t> </a:t>
            </a:r>
            <a:r>
              <a:rPr sz="2800" dirty="0" err="1"/>
              <a:t>keputusan</a:t>
            </a:r>
            <a:endParaRPr sz="2800" dirty="0"/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Akhlak</a:t>
            </a:r>
            <a:r>
              <a:rPr sz="2800" dirty="0"/>
              <a:t> → </a:t>
            </a:r>
            <a:r>
              <a:rPr sz="2800" dirty="0" err="1"/>
              <a:t>menjadi</a:t>
            </a:r>
            <a:r>
              <a:rPr sz="2800" dirty="0"/>
              <a:t> </a:t>
            </a:r>
            <a:r>
              <a:rPr sz="2800" dirty="0" err="1"/>
              <a:t>cermin</a:t>
            </a:r>
            <a:r>
              <a:rPr sz="2800" dirty="0"/>
              <a:t> </a:t>
            </a:r>
            <a:r>
              <a:rPr sz="2800" dirty="0" err="1"/>
              <a:t>kepribadian</a:t>
            </a:r>
            <a:endParaRPr sz="2800" dirty="0"/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Amal → </a:t>
            </a:r>
            <a:r>
              <a:rPr sz="2800" dirty="0" err="1"/>
              <a:t>menjadi</a:t>
            </a:r>
            <a:r>
              <a:rPr sz="2800" dirty="0"/>
              <a:t> </a:t>
            </a:r>
            <a:r>
              <a:rPr sz="2800" dirty="0" err="1"/>
              <a:t>bukti</a:t>
            </a:r>
            <a:r>
              <a:rPr sz="2800" dirty="0"/>
              <a:t> </a:t>
            </a:r>
            <a:r>
              <a:rPr sz="2800" dirty="0" err="1"/>
              <a:t>nyata</a:t>
            </a:r>
            <a:r>
              <a:rPr sz="2800" dirty="0"/>
              <a:t> </a:t>
            </a:r>
            <a:r>
              <a:rPr sz="2800" dirty="0" err="1"/>
              <a:t>nilai</a:t>
            </a:r>
            <a:r>
              <a:rPr sz="2800" dirty="0"/>
              <a:t> yang </a:t>
            </a:r>
            <a:r>
              <a:rPr sz="2800" dirty="0" err="1"/>
              <a:t>dipelajari</a:t>
            </a:r>
            <a:endParaRPr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40080" y="64008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latin typeface="Aptos"/>
              </a:defRPr>
            </a:pPr>
            <a:r>
              <a:t>MGMP PAI SMA  •  8/13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8. Kompetensi yang Perlu Diperkuat Guru PAI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143000"/>
            <a:ext cx="1828800" cy="73152"/>
          </a:xfrm>
          <a:prstGeom prst="rect">
            <a:avLst/>
          </a:prstGeom>
          <a:solidFill>
            <a:srgbClr val="70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50876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latin typeface="Aptos"/>
              </a:defRPr>
            </a:pPr>
            <a:r>
              <a:rPr dirty="0"/>
              <a:t>• </a:t>
            </a:r>
            <a:r>
              <a:rPr dirty="0" err="1"/>
              <a:t>Kompetensi</a:t>
            </a:r>
            <a:r>
              <a:rPr dirty="0"/>
              <a:t> </a:t>
            </a:r>
            <a:r>
              <a:rPr dirty="0" err="1"/>
              <a:t>pedagogik</a:t>
            </a:r>
            <a:r>
              <a:rPr dirty="0"/>
              <a:t>: </a:t>
            </a:r>
            <a:r>
              <a:rPr dirty="0" err="1"/>
              <a:t>pembelajaran</a:t>
            </a:r>
            <a:r>
              <a:rPr dirty="0"/>
              <a:t> dan </a:t>
            </a:r>
            <a:r>
              <a:rPr dirty="0" err="1"/>
              <a:t>asesmen</a:t>
            </a:r>
            <a:endParaRPr dirty="0"/>
          </a:p>
          <a:p>
            <a:pPr>
              <a:spcAft>
                <a:spcPts val="1200"/>
              </a:spcAft>
              <a:defRPr sz="1800">
                <a:latin typeface="Aptos"/>
              </a:defRPr>
            </a:pPr>
            <a:r>
              <a:rPr dirty="0"/>
              <a:t>• </a:t>
            </a:r>
            <a:r>
              <a:rPr dirty="0" err="1"/>
              <a:t>Kompetensi</a:t>
            </a:r>
            <a:r>
              <a:rPr dirty="0"/>
              <a:t> </a:t>
            </a:r>
            <a:r>
              <a:rPr dirty="0" err="1"/>
              <a:t>profesional</a:t>
            </a:r>
            <a:r>
              <a:rPr dirty="0"/>
              <a:t>: </a:t>
            </a:r>
            <a:r>
              <a:rPr dirty="0" err="1"/>
              <a:t>penguasaan</a:t>
            </a:r>
            <a:r>
              <a:rPr dirty="0"/>
              <a:t> </a:t>
            </a:r>
            <a:r>
              <a:rPr dirty="0" err="1"/>
              <a:t>materi</a:t>
            </a:r>
            <a:r>
              <a:rPr dirty="0"/>
              <a:t> PAI</a:t>
            </a:r>
          </a:p>
          <a:p>
            <a:pPr>
              <a:spcAft>
                <a:spcPts val="1200"/>
              </a:spcAft>
              <a:defRPr sz="1800">
                <a:latin typeface="Aptos"/>
              </a:defRPr>
            </a:pPr>
            <a:r>
              <a:rPr dirty="0"/>
              <a:t>• </a:t>
            </a:r>
            <a:r>
              <a:rPr dirty="0" err="1"/>
              <a:t>Kompetensi</a:t>
            </a:r>
            <a:r>
              <a:rPr dirty="0"/>
              <a:t> </a:t>
            </a:r>
            <a:r>
              <a:rPr dirty="0" err="1"/>
              <a:t>kepribadian</a:t>
            </a:r>
            <a:r>
              <a:rPr dirty="0"/>
              <a:t>: </a:t>
            </a:r>
            <a:r>
              <a:rPr dirty="0" err="1"/>
              <a:t>integritas</a:t>
            </a:r>
            <a:r>
              <a:rPr dirty="0"/>
              <a:t> dan </a:t>
            </a:r>
            <a:r>
              <a:rPr dirty="0" err="1"/>
              <a:t>keteladanan</a:t>
            </a:r>
            <a:endParaRPr dirty="0"/>
          </a:p>
          <a:p>
            <a:pPr>
              <a:spcAft>
                <a:spcPts val="1200"/>
              </a:spcAft>
              <a:defRPr sz="1800">
                <a:latin typeface="Aptos"/>
              </a:defRPr>
            </a:pPr>
            <a:r>
              <a:rPr dirty="0"/>
              <a:t>• </a:t>
            </a:r>
            <a:r>
              <a:rPr dirty="0" err="1"/>
              <a:t>Kompetensi</a:t>
            </a:r>
            <a:r>
              <a:rPr dirty="0"/>
              <a:t> </a:t>
            </a:r>
            <a:r>
              <a:rPr dirty="0" err="1"/>
              <a:t>sosial</a:t>
            </a:r>
            <a:r>
              <a:rPr dirty="0"/>
              <a:t>: </a:t>
            </a:r>
            <a:r>
              <a:rPr dirty="0" err="1"/>
              <a:t>komunikasi</a:t>
            </a:r>
            <a:r>
              <a:rPr dirty="0"/>
              <a:t> dan </a:t>
            </a:r>
            <a:r>
              <a:rPr dirty="0" err="1"/>
              <a:t>kolaborasi</a:t>
            </a:r>
            <a:endParaRPr dirty="0"/>
          </a:p>
          <a:p>
            <a:pPr>
              <a:spcAft>
                <a:spcPts val="1200"/>
              </a:spcAft>
              <a:defRPr sz="1800">
                <a:latin typeface="Aptos"/>
              </a:defRPr>
            </a:pPr>
            <a:r>
              <a:rPr dirty="0"/>
              <a:t>• </a:t>
            </a:r>
            <a:r>
              <a:rPr dirty="0" err="1"/>
              <a:t>Literasi</a:t>
            </a:r>
            <a:r>
              <a:rPr dirty="0"/>
              <a:t> digital dan </a:t>
            </a:r>
            <a:r>
              <a:rPr dirty="0" err="1"/>
              <a:t>kemampuan</a:t>
            </a:r>
            <a:r>
              <a:rPr dirty="0"/>
              <a:t> </a:t>
            </a:r>
            <a:r>
              <a:rPr dirty="0" err="1"/>
              <a:t>memanfaatkan</a:t>
            </a:r>
            <a:r>
              <a:rPr dirty="0"/>
              <a:t> </a:t>
            </a:r>
            <a:r>
              <a:rPr dirty="0" err="1"/>
              <a:t>teknologi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640080" y="64008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latin typeface="Aptos"/>
              </a:defRPr>
            </a:pPr>
            <a:r>
              <a:t>MGMP PAI SMA  •  9/13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9120" y="50292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rPr dirty="0"/>
              <a:t>9. Strategi </a:t>
            </a:r>
            <a:r>
              <a:rPr dirty="0" err="1"/>
              <a:t>Praktis</a:t>
            </a:r>
            <a:r>
              <a:rPr dirty="0"/>
              <a:t> di </a:t>
            </a:r>
            <a:r>
              <a:rPr dirty="0" err="1"/>
              <a:t>Sekolah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640080" y="1143000"/>
            <a:ext cx="1828800" cy="73152"/>
          </a:xfrm>
          <a:prstGeom prst="rect">
            <a:avLst/>
          </a:prstGeom>
          <a:solidFill>
            <a:srgbClr val="70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50876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latin typeface="Aptos"/>
              </a:defRPr>
            </a:pPr>
            <a:r>
              <a:t>• Mulai dari keteladanan guru</a:t>
            </a:r>
          </a:p>
          <a:p>
            <a:pPr>
              <a:spcAft>
                <a:spcPts val="1200"/>
              </a:spcAft>
              <a:defRPr sz="1800">
                <a:latin typeface="Aptos"/>
              </a:defRPr>
            </a:pPr>
            <a:r>
              <a:t>• Integrasikan nilai akhlak dalam setiap pembelajaran</a:t>
            </a:r>
          </a:p>
          <a:p>
            <a:pPr>
              <a:spcAft>
                <a:spcPts val="1200"/>
              </a:spcAft>
              <a:defRPr sz="1800">
                <a:latin typeface="Aptos"/>
              </a:defRPr>
            </a:pPr>
            <a:r>
              <a:t>• Gunakan pembelajaran berbasis masalah dan proyek</a:t>
            </a:r>
          </a:p>
          <a:p>
            <a:pPr>
              <a:spcAft>
                <a:spcPts val="1200"/>
              </a:spcAft>
              <a:defRPr sz="1800">
                <a:latin typeface="Aptos"/>
              </a:defRPr>
            </a:pPr>
            <a:r>
              <a:t>• Lakukan refleksi dan asesmen karakter secara berkelanjutan</a:t>
            </a:r>
          </a:p>
          <a:p>
            <a:pPr>
              <a:spcAft>
                <a:spcPts val="1200"/>
              </a:spcAft>
              <a:defRPr sz="1800">
                <a:latin typeface="Aptos"/>
              </a:defRPr>
            </a:pPr>
            <a:r>
              <a:t>• Bangun kolaborasi dengan orang tua dan komunitas sekolah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008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latin typeface="Aptos"/>
              </a:defRPr>
            </a:pPr>
            <a:r>
              <a:t>MGMP PAI SMA  •  10/13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10. Guru PAI sebagai Agen Perubahan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143000"/>
            <a:ext cx="1828800" cy="73152"/>
          </a:xfrm>
          <a:prstGeom prst="rect">
            <a:avLst/>
          </a:prstGeom>
          <a:solidFill>
            <a:srgbClr val="70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50876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Bukan hanya mengajar materi, tetapi membentuk manusia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Menciptakan lingkungan belajar yang aman, bermakna, dan religius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Mendorong siswa menjadi pribadi yang berintegritas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Berani berinovasi dan berbagi praktik baik melalui MGMP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008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latin typeface="Aptos"/>
              </a:defRPr>
            </a:pPr>
            <a:r>
              <a:t>MGMP PAI SMA  •  11/13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411480"/>
            <a:ext cx="277178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rPr dirty="0">
                <a:solidFill>
                  <a:srgbClr val="FF0000"/>
                </a:solidFill>
              </a:rPr>
              <a:t>REFLEKSI MGMP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143000"/>
            <a:ext cx="1828800" cy="73152"/>
          </a:xfrm>
          <a:prstGeom prst="rect">
            <a:avLst/>
          </a:prstGeom>
          <a:solidFill>
            <a:srgbClr val="70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508760"/>
            <a:ext cx="10515600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Apakah</a:t>
            </a:r>
            <a:r>
              <a:rPr sz="2800" dirty="0"/>
              <a:t> </a:t>
            </a:r>
            <a:r>
              <a:rPr sz="2800" dirty="0" err="1"/>
              <a:t>keteladanan</a:t>
            </a:r>
            <a:r>
              <a:rPr sz="2800" dirty="0"/>
              <a:t> </a:t>
            </a:r>
            <a:r>
              <a:rPr sz="2800" dirty="0" err="1"/>
              <a:t>kita</a:t>
            </a:r>
            <a:r>
              <a:rPr sz="2800" dirty="0"/>
              <a:t> </a:t>
            </a:r>
            <a:r>
              <a:rPr sz="2800" dirty="0" err="1"/>
              <a:t>sudah</a:t>
            </a:r>
            <a:r>
              <a:rPr sz="2800" dirty="0"/>
              <a:t> </a:t>
            </a:r>
            <a:r>
              <a:rPr sz="2800" dirty="0" err="1"/>
              <a:t>terlihat</a:t>
            </a:r>
            <a:r>
              <a:rPr sz="2800" dirty="0"/>
              <a:t> oleh </a:t>
            </a:r>
            <a:r>
              <a:rPr sz="2800" dirty="0" err="1"/>
              <a:t>siswa</a:t>
            </a:r>
            <a:r>
              <a:rPr sz="2800" dirty="0"/>
              <a:t>?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Nilai </a:t>
            </a:r>
            <a:r>
              <a:rPr sz="2800" dirty="0" err="1"/>
              <a:t>karakter</a:t>
            </a:r>
            <a:r>
              <a:rPr sz="2800" dirty="0"/>
              <a:t> </a:t>
            </a:r>
            <a:r>
              <a:rPr sz="2800" dirty="0" err="1"/>
              <a:t>apa</a:t>
            </a:r>
            <a:r>
              <a:rPr sz="2800" dirty="0"/>
              <a:t> yang paling </a:t>
            </a:r>
            <a:r>
              <a:rPr sz="2800" dirty="0" err="1"/>
              <a:t>perlu</a:t>
            </a:r>
            <a:r>
              <a:rPr sz="2800" dirty="0"/>
              <a:t> </a:t>
            </a:r>
            <a:r>
              <a:rPr sz="2800" dirty="0" err="1"/>
              <a:t>diperkuat</a:t>
            </a:r>
            <a:r>
              <a:rPr sz="2800" dirty="0"/>
              <a:t> di </a:t>
            </a:r>
            <a:r>
              <a:rPr sz="2800" dirty="0" err="1"/>
              <a:t>sekolah</a:t>
            </a:r>
            <a:r>
              <a:rPr sz="2800" dirty="0"/>
              <a:t> </a:t>
            </a:r>
            <a:r>
              <a:rPr sz="2800" dirty="0" err="1"/>
              <a:t>kita</a:t>
            </a:r>
            <a:r>
              <a:rPr sz="2800" dirty="0"/>
              <a:t>?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Inovasi</a:t>
            </a:r>
            <a:r>
              <a:rPr sz="2800" dirty="0"/>
              <a:t> </a:t>
            </a:r>
            <a:r>
              <a:rPr sz="2800" dirty="0" err="1"/>
              <a:t>apa</a:t>
            </a:r>
            <a:r>
              <a:rPr sz="2800" dirty="0"/>
              <a:t> yang </a:t>
            </a:r>
            <a:r>
              <a:rPr sz="2800" dirty="0" err="1"/>
              <a:t>dapat</a:t>
            </a:r>
            <a:r>
              <a:rPr sz="2800" dirty="0"/>
              <a:t> </a:t>
            </a:r>
            <a:r>
              <a:rPr sz="2800" dirty="0" err="1"/>
              <a:t>kita</a:t>
            </a:r>
            <a:r>
              <a:rPr sz="2800" dirty="0"/>
              <a:t> </a:t>
            </a:r>
            <a:r>
              <a:rPr sz="2800" dirty="0" err="1"/>
              <a:t>lakukan</a:t>
            </a:r>
            <a:r>
              <a:rPr sz="2800" dirty="0"/>
              <a:t> </a:t>
            </a:r>
            <a:r>
              <a:rPr sz="2800" dirty="0" err="1"/>
              <a:t>dalam</a:t>
            </a:r>
            <a:r>
              <a:rPr sz="2800" dirty="0"/>
              <a:t> </a:t>
            </a:r>
            <a:r>
              <a:rPr sz="2800" dirty="0" err="1"/>
              <a:t>pembelajaran</a:t>
            </a:r>
            <a:r>
              <a:rPr sz="2800" dirty="0"/>
              <a:t> PAI?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• Apa </a:t>
            </a:r>
            <a:r>
              <a:rPr sz="2800" dirty="0" err="1"/>
              <a:t>praktik</a:t>
            </a:r>
            <a:r>
              <a:rPr sz="2800" dirty="0"/>
              <a:t> </a:t>
            </a:r>
            <a:r>
              <a:rPr sz="2800" dirty="0" err="1"/>
              <a:t>baik</a:t>
            </a:r>
            <a:r>
              <a:rPr sz="2800" dirty="0"/>
              <a:t> yang </a:t>
            </a:r>
            <a:r>
              <a:rPr sz="2800" dirty="0" err="1"/>
              <a:t>dapat</a:t>
            </a:r>
            <a:r>
              <a:rPr sz="2800" dirty="0"/>
              <a:t> </a:t>
            </a:r>
            <a:r>
              <a:rPr sz="2800" dirty="0" err="1"/>
              <a:t>kita</a:t>
            </a:r>
            <a:r>
              <a:rPr sz="2800" dirty="0"/>
              <a:t> </a:t>
            </a:r>
            <a:r>
              <a:rPr sz="2800" dirty="0" err="1"/>
              <a:t>bagikan</a:t>
            </a:r>
            <a:r>
              <a:rPr sz="2800" dirty="0"/>
              <a:t> </a:t>
            </a:r>
            <a:r>
              <a:rPr sz="2800" dirty="0" err="1"/>
              <a:t>kepada</a:t>
            </a:r>
            <a:r>
              <a:rPr sz="2800" dirty="0"/>
              <a:t> </a:t>
            </a:r>
            <a:r>
              <a:rPr sz="2800" dirty="0" err="1"/>
              <a:t>sesama</a:t>
            </a:r>
            <a:r>
              <a:rPr sz="2800" dirty="0"/>
              <a:t> guru?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008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latin typeface="Aptos"/>
              </a:defRPr>
            </a:pPr>
            <a:r>
              <a:t>MGMP PAI SMA  •  12/13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630936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rPr dirty="0"/>
              <a:t>PENUTUP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143000"/>
            <a:ext cx="1828800" cy="73152"/>
          </a:xfrm>
          <a:prstGeom prst="rect">
            <a:avLst/>
          </a:prstGeom>
          <a:solidFill>
            <a:srgbClr val="70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508760"/>
            <a:ext cx="105156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Guru PAI </a:t>
            </a:r>
            <a:r>
              <a:rPr sz="2800" dirty="0" err="1"/>
              <a:t>adalah</a:t>
            </a:r>
            <a:r>
              <a:rPr sz="2800" dirty="0"/>
              <a:t> </a:t>
            </a:r>
            <a:r>
              <a:rPr sz="2800" dirty="0" err="1"/>
              <a:t>pendidik</a:t>
            </a:r>
            <a:r>
              <a:rPr sz="2800" dirty="0"/>
              <a:t>, </a:t>
            </a:r>
            <a:r>
              <a:rPr sz="2800" dirty="0" err="1"/>
              <a:t>pembimbing</a:t>
            </a:r>
            <a:r>
              <a:rPr sz="2800" dirty="0"/>
              <a:t>, </a:t>
            </a:r>
            <a:r>
              <a:rPr sz="2800" dirty="0" err="1"/>
              <a:t>teladan</a:t>
            </a:r>
            <a:r>
              <a:rPr sz="2800" dirty="0"/>
              <a:t>, dan </a:t>
            </a:r>
            <a:r>
              <a:rPr sz="2800" dirty="0" err="1"/>
              <a:t>penggerak</a:t>
            </a:r>
            <a:r>
              <a:rPr sz="2800" dirty="0"/>
              <a:t> </a:t>
            </a:r>
            <a:r>
              <a:rPr sz="2800" dirty="0" err="1"/>
              <a:t>kebaikan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Ketika guru PAI </a:t>
            </a:r>
            <a:r>
              <a:rPr sz="2800" dirty="0" err="1"/>
              <a:t>mengajar</a:t>
            </a:r>
            <a:r>
              <a:rPr sz="2800" dirty="0"/>
              <a:t> </a:t>
            </a:r>
            <a:r>
              <a:rPr sz="2800" dirty="0" err="1"/>
              <a:t>dengan</a:t>
            </a:r>
            <a:r>
              <a:rPr sz="2800" dirty="0"/>
              <a:t> </a:t>
            </a:r>
            <a:r>
              <a:rPr sz="2800" dirty="0" err="1"/>
              <a:t>ilmu</a:t>
            </a:r>
            <a:r>
              <a:rPr sz="2800" dirty="0"/>
              <a:t>, </a:t>
            </a:r>
            <a:r>
              <a:rPr sz="2800" dirty="0" err="1"/>
              <a:t>mendidik</a:t>
            </a:r>
            <a:r>
              <a:rPr sz="2800" dirty="0"/>
              <a:t> </a:t>
            </a:r>
            <a:r>
              <a:rPr sz="2800" dirty="0" err="1"/>
              <a:t>dengan</a:t>
            </a:r>
            <a:r>
              <a:rPr sz="2800" dirty="0"/>
              <a:t> </a:t>
            </a:r>
            <a:r>
              <a:rPr sz="2800" dirty="0" err="1"/>
              <a:t>hati</a:t>
            </a:r>
            <a:r>
              <a:rPr sz="2800" dirty="0"/>
              <a:t>, dan </a:t>
            </a:r>
            <a:r>
              <a:rPr sz="2800" dirty="0" err="1"/>
              <a:t>memberi</a:t>
            </a:r>
            <a:r>
              <a:rPr sz="2800" dirty="0"/>
              <a:t> </a:t>
            </a:r>
            <a:r>
              <a:rPr sz="2800" dirty="0" err="1"/>
              <a:t>teladan</a:t>
            </a:r>
            <a:r>
              <a:rPr sz="2800" dirty="0"/>
              <a:t> </a:t>
            </a:r>
            <a:r>
              <a:rPr sz="2800" dirty="0" err="1"/>
              <a:t>dengan</a:t>
            </a:r>
            <a:r>
              <a:rPr sz="2800" dirty="0"/>
              <a:t> </a:t>
            </a:r>
            <a:r>
              <a:rPr sz="2800" dirty="0" err="1"/>
              <a:t>tindakan</a:t>
            </a:r>
            <a:r>
              <a:rPr sz="2800" dirty="0"/>
              <a:t>, </a:t>
            </a:r>
            <a:r>
              <a:rPr sz="2800" dirty="0" err="1"/>
              <a:t>sekolah</a:t>
            </a:r>
            <a:r>
              <a:rPr sz="2800" dirty="0"/>
              <a:t> </a:t>
            </a:r>
            <a:r>
              <a:rPr sz="2800" dirty="0" err="1"/>
              <a:t>dapat</a:t>
            </a:r>
            <a:r>
              <a:rPr sz="2800" dirty="0"/>
              <a:t> </a:t>
            </a:r>
            <a:r>
              <a:rPr sz="2800" dirty="0" err="1"/>
              <a:t>menjadi</a:t>
            </a:r>
            <a:r>
              <a:rPr sz="2800" dirty="0"/>
              <a:t> </a:t>
            </a:r>
            <a:r>
              <a:rPr sz="2800" dirty="0" err="1"/>
              <a:t>ruang</a:t>
            </a:r>
            <a:r>
              <a:rPr sz="2800" dirty="0"/>
              <a:t> </a:t>
            </a:r>
            <a:r>
              <a:rPr sz="2800" dirty="0" err="1"/>
              <a:t>tumbuh</a:t>
            </a:r>
            <a:r>
              <a:rPr sz="2800" dirty="0"/>
              <a:t> </a:t>
            </a:r>
            <a:r>
              <a:rPr sz="2800" dirty="0" err="1"/>
              <a:t>generasi</a:t>
            </a:r>
            <a:r>
              <a:rPr sz="2800" dirty="0"/>
              <a:t> yang </a:t>
            </a:r>
            <a:r>
              <a:rPr sz="2800" dirty="0" err="1"/>
              <a:t>beriman</a:t>
            </a:r>
            <a:r>
              <a:rPr sz="2800" dirty="0"/>
              <a:t>, </a:t>
            </a:r>
            <a:r>
              <a:rPr sz="2800" dirty="0" err="1"/>
              <a:t>berakhlak</a:t>
            </a:r>
            <a:r>
              <a:rPr sz="2800" dirty="0"/>
              <a:t>, dan </a:t>
            </a:r>
            <a:r>
              <a:rPr sz="2800" dirty="0" err="1"/>
              <a:t>berkarakter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rPr sz="2800" dirty="0"/>
              <a:t>“</a:t>
            </a:r>
            <a:r>
              <a:rPr sz="2800" dirty="0" err="1"/>
              <a:t>Jadilah</a:t>
            </a:r>
            <a:r>
              <a:rPr sz="2800" dirty="0"/>
              <a:t> guru yang </a:t>
            </a:r>
            <a:r>
              <a:rPr sz="2800" dirty="0" err="1"/>
              <a:t>kehadirannya</a:t>
            </a:r>
            <a:r>
              <a:rPr sz="2800" dirty="0"/>
              <a:t> </a:t>
            </a:r>
            <a:r>
              <a:rPr sz="2800" dirty="0" err="1"/>
              <a:t>dirindukan</a:t>
            </a:r>
            <a:r>
              <a:rPr sz="2800" dirty="0"/>
              <a:t>, </a:t>
            </a:r>
            <a:r>
              <a:rPr sz="2800" dirty="0" err="1"/>
              <a:t>ilmunya</a:t>
            </a:r>
            <a:r>
              <a:rPr sz="2800" dirty="0"/>
              <a:t> </a:t>
            </a:r>
            <a:r>
              <a:rPr sz="2800" dirty="0" err="1"/>
              <a:t>bermanfaat</a:t>
            </a:r>
            <a:r>
              <a:rPr sz="2800" dirty="0"/>
              <a:t>, dan </a:t>
            </a:r>
            <a:r>
              <a:rPr sz="2800" dirty="0" err="1"/>
              <a:t>keteladanannya</a:t>
            </a:r>
            <a:r>
              <a:rPr sz="2800" dirty="0"/>
              <a:t> </a:t>
            </a:r>
            <a:r>
              <a:rPr sz="2800" dirty="0" err="1"/>
              <a:t>dikenang</a:t>
            </a:r>
            <a:r>
              <a:rPr sz="2800" dirty="0"/>
              <a:t>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008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latin typeface="Aptos"/>
              </a:defRPr>
            </a:pPr>
            <a:r>
              <a:t>MGMP PAI SMA  •  13/13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24</TotalTime>
  <Words>611</Words>
  <Application>Microsoft Office PowerPoint</Application>
  <PresentationFormat>Widescreen</PresentationFormat>
  <Paragraphs>78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Impact</vt:lpstr>
      <vt:lpstr>Main Event</vt:lpstr>
      <vt:lpstr>PowerPoint Presentation</vt:lpstr>
      <vt:lpstr>PowerPoint Presentation</vt:lpstr>
      <vt:lpstr>PowerPoint Presentation</vt:lpstr>
      <vt:lpstr>3. Guru PAI sebagai Teladan</vt:lpstr>
      <vt:lpstr>4. Guru PAI sebagai Pembimbing</vt:lpstr>
      <vt:lpstr>5. Guru PAI sebagai Penggerak Budaya Religius </vt:lpstr>
      <vt:lpstr>6. Guru PAI di Era Digital dan AI </vt:lpstr>
      <vt:lpstr>7. Guru PAI dan Pembentukan Karakter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Mikro</dc:creator>
  <cp:keywords/>
  <dc:description>generated using python-pptx</dc:description>
  <cp:lastModifiedBy>Mikro</cp:lastModifiedBy>
  <cp:revision>5</cp:revision>
  <dcterms:created xsi:type="dcterms:W3CDTF">2013-01-27T09:14:16Z</dcterms:created>
  <dcterms:modified xsi:type="dcterms:W3CDTF">2026-09-11T15:08:40Z</dcterms:modified>
  <cp:category/>
</cp:coreProperties>
</file>