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2" r:id="rId3"/>
    <p:sldId id="263" r:id="rId4"/>
    <p:sldId id="265" r:id="rId5"/>
    <p:sldId id="266" r:id="rId6"/>
    <p:sldId id="267" r:id="rId7"/>
    <p:sldId id="268" r:id="rId8"/>
    <p:sldId id="273" r:id="rId9"/>
    <p:sldId id="326" r:id="rId10"/>
    <p:sldId id="327" r:id="rId11"/>
    <p:sldId id="328" r:id="rId12"/>
    <p:sldId id="329" r:id="rId13"/>
    <p:sldId id="330" r:id="rId14"/>
    <p:sldId id="275" r:id="rId15"/>
    <p:sldId id="282" r:id="rId16"/>
    <p:sldId id="301" r:id="rId17"/>
    <p:sldId id="302" r:id="rId18"/>
    <p:sldId id="303" r:id="rId19"/>
    <p:sldId id="289" r:id="rId20"/>
    <p:sldId id="290" r:id="rId21"/>
    <p:sldId id="291" r:id="rId22"/>
    <p:sldId id="293" r:id="rId23"/>
    <p:sldId id="294" r:id="rId24"/>
    <p:sldId id="295" r:id="rId25"/>
    <p:sldId id="313" r:id="rId26"/>
    <p:sldId id="314" r:id="rId27"/>
    <p:sldId id="316" r:id="rId28"/>
    <p:sldId id="318" r:id="rId29"/>
    <p:sldId id="319" r:id="rId30"/>
    <p:sldId id="320" r:id="rId31"/>
    <p:sldId id="322" r:id="rId32"/>
    <p:sldId id="323" r:id="rId33"/>
    <p:sldId id="324" r:id="rId34"/>
    <p:sldId id="325" r:id="rId35"/>
    <p:sldId id="331" r:id="rId36"/>
    <p:sldId id="332" r:id="rId37"/>
    <p:sldId id="333" r:id="rId38"/>
    <p:sldId id="342" r:id="rId39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940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69599" y="268575"/>
            <a:ext cx="1345802" cy="23198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450" y="0"/>
            <a:ext cx="777905" cy="834275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83600" y="269"/>
            <a:ext cx="664210" cy="758190"/>
          </a:xfrm>
          <a:custGeom>
            <a:avLst/>
            <a:gdLst/>
            <a:ahLst/>
            <a:cxnLst/>
            <a:rect l="l" t="t" r="r" b="b"/>
            <a:pathLst>
              <a:path w="664210" h="758190">
                <a:moveTo>
                  <a:pt x="331799" y="757805"/>
                </a:moveTo>
                <a:lnTo>
                  <a:pt x="279581" y="753672"/>
                </a:lnTo>
                <a:lnTo>
                  <a:pt x="229119" y="741518"/>
                </a:lnTo>
                <a:lnTo>
                  <a:pt x="181304" y="721712"/>
                </a:lnTo>
                <a:lnTo>
                  <a:pt x="137028" y="694624"/>
                </a:lnTo>
                <a:lnTo>
                  <a:pt x="97181" y="660623"/>
                </a:lnTo>
                <a:lnTo>
                  <a:pt x="63180" y="620776"/>
                </a:lnTo>
                <a:lnTo>
                  <a:pt x="36092" y="576500"/>
                </a:lnTo>
                <a:lnTo>
                  <a:pt x="16287" y="528685"/>
                </a:lnTo>
                <a:lnTo>
                  <a:pt x="4133" y="478223"/>
                </a:lnTo>
                <a:lnTo>
                  <a:pt x="0" y="426005"/>
                </a:lnTo>
                <a:lnTo>
                  <a:pt x="0" y="2"/>
                </a:lnTo>
                <a:lnTo>
                  <a:pt x="663602" y="5"/>
                </a:lnTo>
                <a:lnTo>
                  <a:pt x="663599" y="426005"/>
                </a:lnTo>
                <a:lnTo>
                  <a:pt x="660002" y="475036"/>
                </a:lnTo>
                <a:lnTo>
                  <a:pt x="649551" y="521833"/>
                </a:lnTo>
                <a:lnTo>
                  <a:pt x="632761" y="565884"/>
                </a:lnTo>
                <a:lnTo>
                  <a:pt x="610144" y="606674"/>
                </a:lnTo>
                <a:lnTo>
                  <a:pt x="582215" y="643690"/>
                </a:lnTo>
                <a:lnTo>
                  <a:pt x="549485" y="676420"/>
                </a:lnTo>
                <a:lnTo>
                  <a:pt x="512468" y="704350"/>
                </a:lnTo>
                <a:lnTo>
                  <a:pt x="471678" y="726967"/>
                </a:lnTo>
                <a:lnTo>
                  <a:pt x="427628" y="743757"/>
                </a:lnTo>
                <a:lnTo>
                  <a:pt x="380830" y="754207"/>
                </a:lnTo>
                <a:lnTo>
                  <a:pt x="331799" y="757805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2644" y="113761"/>
            <a:ext cx="545522" cy="55455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9794" y="151861"/>
            <a:ext cx="431221" cy="440251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3249" y="1598689"/>
            <a:ext cx="8031300" cy="2131800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10399" y="1636789"/>
            <a:ext cx="7917180" cy="2018030"/>
          </a:xfrm>
          <a:custGeom>
            <a:avLst/>
            <a:gdLst/>
            <a:ahLst/>
            <a:cxnLst/>
            <a:rect l="l" t="t" r="r" b="b"/>
            <a:pathLst>
              <a:path w="7917180" h="2018029">
                <a:moveTo>
                  <a:pt x="7580742" y="2017499"/>
                </a:moveTo>
                <a:lnTo>
                  <a:pt x="336256" y="2017499"/>
                </a:lnTo>
                <a:lnTo>
                  <a:pt x="290628" y="2014430"/>
                </a:lnTo>
                <a:lnTo>
                  <a:pt x="246866" y="2005488"/>
                </a:lnTo>
                <a:lnTo>
                  <a:pt x="205370" y="1991075"/>
                </a:lnTo>
                <a:lnTo>
                  <a:pt x="166541" y="1971591"/>
                </a:lnTo>
                <a:lnTo>
                  <a:pt x="130780" y="1947436"/>
                </a:lnTo>
                <a:lnTo>
                  <a:pt x="98487" y="1919012"/>
                </a:lnTo>
                <a:lnTo>
                  <a:pt x="70063" y="1886719"/>
                </a:lnTo>
                <a:lnTo>
                  <a:pt x="45908" y="1850958"/>
                </a:lnTo>
                <a:lnTo>
                  <a:pt x="26424" y="1812129"/>
                </a:lnTo>
                <a:lnTo>
                  <a:pt x="12011" y="1770633"/>
                </a:lnTo>
                <a:lnTo>
                  <a:pt x="3069" y="1726871"/>
                </a:lnTo>
                <a:lnTo>
                  <a:pt x="0" y="1681243"/>
                </a:lnTo>
                <a:lnTo>
                  <a:pt x="0" y="336256"/>
                </a:lnTo>
                <a:lnTo>
                  <a:pt x="3069" y="290628"/>
                </a:lnTo>
                <a:lnTo>
                  <a:pt x="12011" y="246866"/>
                </a:lnTo>
                <a:lnTo>
                  <a:pt x="26424" y="205370"/>
                </a:lnTo>
                <a:lnTo>
                  <a:pt x="45908" y="166541"/>
                </a:lnTo>
                <a:lnTo>
                  <a:pt x="70063" y="130780"/>
                </a:lnTo>
                <a:lnTo>
                  <a:pt x="98487" y="98487"/>
                </a:lnTo>
                <a:lnTo>
                  <a:pt x="130780" y="70063"/>
                </a:lnTo>
                <a:lnTo>
                  <a:pt x="166541" y="45908"/>
                </a:lnTo>
                <a:lnTo>
                  <a:pt x="205370" y="26424"/>
                </a:lnTo>
                <a:lnTo>
                  <a:pt x="246866" y="12011"/>
                </a:lnTo>
                <a:lnTo>
                  <a:pt x="290628" y="3069"/>
                </a:lnTo>
                <a:lnTo>
                  <a:pt x="336256" y="0"/>
                </a:lnTo>
                <a:lnTo>
                  <a:pt x="7580742" y="0"/>
                </a:lnTo>
                <a:lnTo>
                  <a:pt x="7633662" y="4188"/>
                </a:lnTo>
                <a:lnTo>
                  <a:pt x="7684802" y="16506"/>
                </a:lnTo>
                <a:lnTo>
                  <a:pt x="7733259" y="36577"/>
                </a:lnTo>
                <a:lnTo>
                  <a:pt x="7778130" y="64029"/>
                </a:lnTo>
                <a:lnTo>
                  <a:pt x="7818512" y="98487"/>
                </a:lnTo>
                <a:lnTo>
                  <a:pt x="7852970" y="138869"/>
                </a:lnTo>
                <a:lnTo>
                  <a:pt x="7880422" y="183740"/>
                </a:lnTo>
                <a:lnTo>
                  <a:pt x="7900493" y="232197"/>
                </a:lnTo>
                <a:lnTo>
                  <a:pt x="7912811" y="283337"/>
                </a:lnTo>
                <a:lnTo>
                  <a:pt x="7916999" y="336256"/>
                </a:lnTo>
                <a:lnTo>
                  <a:pt x="7916999" y="1681243"/>
                </a:lnTo>
                <a:lnTo>
                  <a:pt x="7913930" y="1726871"/>
                </a:lnTo>
                <a:lnTo>
                  <a:pt x="7904988" y="1770633"/>
                </a:lnTo>
                <a:lnTo>
                  <a:pt x="7890575" y="1812129"/>
                </a:lnTo>
                <a:lnTo>
                  <a:pt x="7871091" y="1850958"/>
                </a:lnTo>
                <a:lnTo>
                  <a:pt x="7846936" y="1886719"/>
                </a:lnTo>
                <a:lnTo>
                  <a:pt x="7818512" y="1919012"/>
                </a:lnTo>
                <a:lnTo>
                  <a:pt x="7786219" y="1947436"/>
                </a:lnTo>
                <a:lnTo>
                  <a:pt x="7750458" y="1971591"/>
                </a:lnTo>
                <a:lnTo>
                  <a:pt x="7711629" y="1991075"/>
                </a:lnTo>
                <a:lnTo>
                  <a:pt x="7670133" y="2005488"/>
                </a:lnTo>
                <a:lnTo>
                  <a:pt x="7626371" y="2014430"/>
                </a:lnTo>
                <a:lnTo>
                  <a:pt x="7580742" y="20174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6042" y="1317004"/>
            <a:ext cx="2686499" cy="469199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976042" y="1317004"/>
            <a:ext cx="2686685" cy="469265"/>
          </a:xfrm>
          <a:custGeom>
            <a:avLst/>
            <a:gdLst/>
            <a:ahLst/>
            <a:cxnLst/>
            <a:rect l="l" t="t" r="r" b="b"/>
            <a:pathLst>
              <a:path w="2686685" h="469264">
                <a:moveTo>
                  <a:pt x="0" y="36663"/>
                </a:moveTo>
                <a:lnTo>
                  <a:pt x="2881" y="22392"/>
                </a:lnTo>
                <a:lnTo>
                  <a:pt x="10738" y="10738"/>
                </a:lnTo>
                <a:lnTo>
                  <a:pt x="22392" y="2881"/>
                </a:lnTo>
                <a:lnTo>
                  <a:pt x="36663" y="0"/>
                </a:lnTo>
                <a:lnTo>
                  <a:pt x="2649836" y="0"/>
                </a:lnTo>
                <a:lnTo>
                  <a:pt x="2683709" y="22632"/>
                </a:lnTo>
                <a:lnTo>
                  <a:pt x="2686499" y="36663"/>
                </a:lnTo>
                <a:lnTo>
                  <a:pt x="2686499" y="432536"/>
                </a:lnTo>
                <a:lnTo>
                  <a:pt x="2683618" y="446807"/>
                </a:lnTo>
                <a:lnTo>
                  <a:pt x="2675761" y="458461"/>
                </a:lnTo>
                <a:lnTo>
                  <a:pt x="2664107" y="466318"/>
                </a:lnTo>
                <a:lnTo>
                  <a:pt x="2649836" y="469199"/>
                </a:lnTo>
                <a:lnTo>
                  <a:pt x="36663" y="469199"/>
                </a:lnTo>
                <a:lnTo>
                  <a:pt x="22392" y="466318"/>
                </a:lnTo>
                <a:lnTo>
                  <a:pt x="10738" y="458461"/>
                </a:lnTo>
                <a:lnTo>
                  <a:pt x="2881" y="446807"/>
                </a:lnTo>
                <a:lnTo>
                  <a:pt x="0" y="432536"/>
                </a:lnTo>
                <a:lnTo>
                  <a:pt x="0" y="36663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79277" y="1335687"/>
            <a:ext cx="1837689" cy="345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016BA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595959"/>
                </a:solidFill>
                <a:latin typeface="Trebuchet MS"/>
                <a:cs typeface="Trebuchet MS"/>
              </a:defRPr>
            </a:lvl1pPr>
          </a:lstStyle>
          <a:p>
            <a:pPr marL="49530"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016BA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595959"/>
                </a:solidFill>
                <a:latin typeface="Trebuchet MS"/>
                <a:cs typeface="Trebuchet MS"/>
              </a:defRPr>
            </a:lvl1pPr>
          </a:lstStyle>
          <a:p>
            <a:pPr marL="49530"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016BA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595959"/>
                </a:solidFill>
                <a:latin typeface="Trebuchet MS"/>
                <a:cs typeface="Trebuchet MS"/>
              </a:defRPr>
            </a:lvl1pPr>
          </a:lstStyle>
          <a:p>
            <a:pPr marL="49530"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016BA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595959"/>
                </a:solidFill>
                <a:latin typeface="Trebuchet MS"/>
                <a:cs typeface="Trebuchet MS"/>
              </a:defRPr>
            </a:lvl1pPr>
          </a:lstStyle>
          <a:p>
            <a:pPr marL="49530"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69599" y="348575"/>
            <a:ext cx="1345802" cy="23198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8600" y="228599"/>
            <a:ext cx="2166547" cy="40199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335419"/>
                </a:moveTo>
                <a:lnTo>
                  <a:pt x="9107030" y="286194"/>
                </a:lnTo>
                <a:lnTo>
                  <a:pt x="8992679" y="211201"/>
                </a:lnTo>
                <a:lnTo>
                  <a:pt x="8954008" y="161201"/>
                </a:lnTo>
                <a:lnTo>
                  <a:pt x="8919464" y="139192"/>
                </a:lnTo>
                <a:lnTo>
                  <a:pt x="8919464" y="2233790"/>
                </a:lnTo>
                <a:lnTo>
                  <a:pt x="8897696" y="2216670"/>
                </a:lnTo>
                <a:lnTo>
                  <a:pt x="8866683" y="2168512"/>
                </a:lnTo>
                <a:lnTo>
                  <a:pt x="8889365" y="2186203"/>
                </a:lnTo>
                <a:lnTo>
                  <a:pt x="8919464" y="2233790"/>
                </a:lnTo>
                <a:lnTo>
                  <a:pt x="8919464" y="139192"/>
                </a:lnTo>
                <a:lnTo>
                  <a:pt x="8856294" y="98945"/>
                </a:lnTo>
                <a:lnTo>
                  <a:pt x="8856294" y="2159597"/>
                </a:lnTo>
                <a:lnTo>
                  <a:pt x="8832952" y="2141664"/>
                </a:lnTo>
                <a:lnTo>
                  <a:pt x="8800732" y="2092731"/>
                </a:lnTo>
                <a:lnTo>
                  <a:pt x="8824951" y="2111197"/>
                </a:lnTo>
                <a:lnTo>
                  <a:pt x="8856294" y="2159597"/>
                </a:lnTo>
                <a:lnTo>
                  <a:pt x="8856294" y="98945"/>
                </a:lnTo>
                <a:lnTo>
                  <a:pt x="8836304" y="86194"/>
                </a:lnTo>
                <a:lnTo>
                  <a:pt x="8791651" y="58940"/>
                </a:lnTo>
                <a:lnTo>
                  <a:pt x="8791651" y="2085403"/>
                </a:lnTo>
                <a:lnTo>
                  <a:pt x="8733142" y="2041664"/>
                </a:lnTo>
                <a:lnTo>
                  <a:pt x="8699246" y="1991791"/>
                </a:lnTo>
                <a:lnTo>
                  <a:pt x="8759050" y="2036191"/>
                </a:lnTo>
                <a:lnTo>
                  <a:pt x="8791651" y="2085403"/>
                </a:lnTo>
                <a:lnTo>
                  <a:pt x="8791651" y="58940"/>
                </a:lnTo>
                <a:lnTo>
                  <a:pt x="8754389" y="36195"/>
                </a:lnTo>
                <a:lnTo>
                  <a:pt x="8724468" y="0"/>
                </a:lnTo>
                <a:lnTo>
                  <a:pt x="8695677" y="0"/>
                </a:lnTo>
                <a:lnTo>
                  <a:pt x="8695677" y="1989150"/>
                </a:lnTo>
                <a:lnTo>
                  <a:pt x="8630183" y="1941664"/>
                </a:lnTo>
                <a:lnTo>
                  <a:pt x="8595195" y="1891665"/>
                </a:lnTo>
                <a:lnTo>
                  <a:pt x="8524240" y="1841665"/>
                </a:lnTo>
                <a:lnTo>
                  <a:pt x="8488286" y="1791665"/>
                </a:lnTo>
                <a:lnTo>
                  <a:pt x="8415452" y="1741665"/>
                </a:lnTo>
                <a:lnTo>
                  <a:pt x="8378571" y="1691665"/>
                </a:lnTo>
                <a:lnTo>
                  <a:pt x="8303933" y="1641665"/>
                </a:lnTo>
                <a:lnTo>
                  <a:pt x="8224075" y="1591665"/>
                </a:lnTo>
                <a:lnTo>
                  <a:pt x="8183677" y="1541665"/>
                </a:lnTo>
                <a:lnTo>
                  <a:pt x="8101952" y="1491665"/>
                </a:lnTo>
                <a:lnTo>
                  <a:pt x="7934973" y="1391666"/>
                </a:lnTo>
                <a:lnTo>
                  <a:pt x="7912735" y="1365491"/>
                </a:lnTo>
                <a:lnTo>
                  <a:pt x="8026438" y="1436192"/>
                </a:lnTo>
                <a:lnTo>
                  <a:pt x="8182838" y="1536192"/>
                </a:lnTo>
                <a:lnTo>
                  <a:pt x="8221218" y="1561198"/>
                </a:lnTo>
                <a:lnTo>
                  <a:pt x="8259305" y="1611198"/>
                </a:lnTo>
                <a:lnTo>
                  <a:pt x="8371751" y="1686191"/>
                </a:lnTo>
                <a:lnTo>
                  <a:pt x="8408619" y="1711198"/>
                </a:lnTo>
                <a:lnTo>
                  <a:pt x="8445157" y="1761197"/>
                </a:lnTo>
                <a:lnTo>
                  <a:pt x="8552840" y="1836191"/>
                </a:lnTo>
                <a:lnTo>
                  <a:pt x="8588070" y="1886191"/>
                </a:lnTo>
                <a:lnTo>
                  <a:pt x="8657514" y="1936191"/>
                </a:lnTo>
                <a:lnTo>
                  <a:pt x="8691715" y="1986191"/>
                </a:lnTo>
                <a:lnTo>
                  <a:pt x="8695677" y="1989150"/>
                </a:lnTo>
                <a:lnTo>
                  <a:pt x="8695677" y="0"/>
                </a:lnTo>
                <a:lnTo>
                  <a:pt x="7540358" y="0"/>
                </a:lnTo>
                <a:lnTo>
                  <a:pt x="7540358" y="1141666"/>
                </a:lnTo>
                <a:lnTo>
                  <a:pt x="7498893" y="1141666"/>
                </a:lnTo>
                <a:lnTo>
                  <a:pt x="7453960" y="1116672"/>
                </a:lnTo>
                <a:lnTo>
                  <a:pt x="7226135" y="991666"/>
                </a:lnTo>
                <a:lnTo>
                  <a:pt x="7179970" y="991666"/>
                </a:lnTo>
                <a:lnTo>
                  <a:pt x="7040359" y="916673"/>
                </a:lnTo>
                <a:lnTo>
                  <a:pt x="6993471" y="916673"/>
                </a:lnTo>
                <a:lnTo>
                  <a:pt x="6899186" y="866673"/>
                </a:lnTo>
                <a:lnTo>
                  <a:pt x="6851815" y="866673"/>
                </a:lnTo>
                <a:lnTo>
                  <a:pt x="6793776" y="836193"/>
                </a:lnTo>
                <a:lnTo>
                  <a:pt x="6810045" y="836193"/>
                </a:lnTo>
                <a:lnTo>
                  <a:pt x="6857187" y="861199"/>
                </a:lnTo>
                <a:lnTo>
                  <a:pt x="6904241" y="861199"/>
                </a:lnTo>
                <a:lnTo>
                  <a:pt x="6998017" y="911199"/>
                </a:lnTo>
                <a:lnTo>
                  <a:pt x="7044741" y="911199"/>
                </a:lnTo>
                <a:lnTo>
                  <a:pt x="7184237" y="986193"/>
                </a:lnTo>
                <a:lnTo>
                  <a:pt x="7228408" y="986193"/>
                </a:lnTo>
                <a:lnTo>
                  <a:pt x="7359764" y="1061199"/>
                </a:lnTo>
                <a:lnTo>
                  <a:pt x="7403147" y="1061199"/>
                </a:lnTo>
                <a:lnTo>
                  <a:pt x="7540358" y="1141666"/>
                </a:lnTo>
                <a:lnTo>
                  <a:pt x="7540358" y="0"/>
                </a:lnTo>
                <a:lnTo>
                  <a:pt x="6725793" y="0"/>
                </a:lnTo>
                <a:lnTo>
                  <a:pt x="6725793" y="816673"/>
                </a:lnTo>
                <a:lnTo>
                  <a:pt x="6708800" y="816673"/>
                </a:lnTo>
                <a:lnTo>
                  <a:pt x="6650253" y="786193"/>
                </a:lnTo>
                <a:lnTo>
                  <a:pt x="6668033" y="786193"/>
                </a:lnTo>
                <a:lnTo>
                  <a:pt x="6725793" y="816673"/>
                </a:lnTo>
                <a:lnTo>
                  <a:pt x="6725793" y="0"/>
                </a:lnTo>
                <a:lnTo>
                  <a:pt x="6583324" y="0"/>
                </a:lnTo>
                <a:lnTo>
                  <a:pt x="6583324" y="766673"/>
                </a:lnTo>
                <a:lnTo>
                  <a:pt x="6564554" y="766673"/>
                </a:lnTo>
                <a:lnTo>
                  <a:pt x="6553962" y="761199"/>
                </a:lnTo>
                <a:lnTo>
                  <a:pt x="6572898" y="761199"/>
                </a:lnTo>
                <a:lnTo>
                  <a:pt x="6583324" y="766673"/>
                </a:lnTo>
                <a:lnTo>
                  <a:pt x="6583324" y="0"/>
                </a:lnTo>
                <a:lnTo>
                  <a:pt x="6487896" y="0"/>
                </a:lnTo>
                <a:lnTo>
                  <a:pt x="6487896" y="741667"/>
                </a:lnTo>
                <a:lnTo>
                  <a:pt x="6467780" y="741667"/>
                </a:lnTo>
                <a:lnTo>
                  <a:pt x="6457137" y="736193"/>
                </a:lnTo>
                <a:lnTo>
                  <a:pt x="6477444" y="736193"/>
                </a:lnTo>
                <a:lnTo>
                  <a:pt x="6487896" y="741667"/>
                </a:lnTo>
                <a:lnTo>
                  <a:pt x="6487896" y="0"/>
                </a:lnTo>
                <a:lnTo>
                  <a:pt x="6392164" y="0"/>
                </a:lnTo>
                <a:lnTo>
                  <a:pt x="6392164" y="716673"/>
                </a:lnTo>
                <a:lnTo>
                  <a:pt x="6370561" y="716673"/>
                </a:lnTo>
                <a:lnTo>
                  <a:pt x="6359880" y="711200"/>
                </a:lnTo>
                <a:lnTo>
                  <a:pt x="6381674" y="711200"/>
                </a:lnTo>
                <a:lnTo>
                  <a:pt x="6392164" y="716673"/>
                </a:lnTo>
                <a:lnTo>
                  <a:pt x="6392164" y="0"/>
                </a:lnTo>
                <a:lnTo>
                  <a:pt x="6151600" y="0"/>
                </a:lnTo>
                <a:lnTo>
                  <a:pt x="6151600" y="666673"/>
                </a:lnTo>
                <a:lnTo>
                  <a:pt x="6125857" y="666673"/>
                </a:lnTo>
                <a:lnTo>
                  <a:pt x="6115088" y="661200"/>
                </a:lnTo>
                <a:lnTo>
                  <a:pt x="6141034" y="661200"/>
                </a:lnTo>
                <a:lnTo>
                  <a:pt x="6151600" y="666673"/>
                </a:lnTo>
                <a:lnTo>
                  <a:pt x="6151600" y="0"/>
                </a:lnTo>
                <a:lnTo>
                  <a:pt x="6006541" y="0"/>
                </a:lnTo>
                <a:lnTo>
                  <a:pt x="6006541" y="641667"/>
                </a:lnTo>
                <a:lnTo>
                  <a:pt x="5978118" y="641667"/>
                </a:lnTo>
                <a:lnTo>
                  <a:pt x="5967298" y="636193"/>
                </a:lnTo>
                <a:lnTo>
                  <a:pt x="5995949" y="636193"/>
                </a:lnTo>
                <a:lnTo>
                  <a:pt x="6006541" y="641667"/>
                </a:lnTo>
                <a:lnTo>
                  <a:pt x="6006541" y="0"/>
                </a:lnTo>
                <a:lnTo>
                  <a:pt x="4601184" y="0"/>
                </a:lnTo>
                <a:lnTo>
                  <a:pt x="4601184" y="586193"/>
                </a:lnTo>
                <a:lnTo>
                  <a:pt x="4590351" y="591667"/>
                </a:lnTo>
                <a:lnTo>
                  <a:pt x="4523460" y="591667"/>
                </a:lnTo>
                <a:lnTo>
                  <a:pt x="4534090" y="586193"/>
                </a:lnTo>
                <a:lnTo>
                  <a:pt x="4601184" y="586193"/>
                </a:lnTo>
                <a:lnTo>
                  <a:pt x="4601184" y="0"/>
                </a:lnTo>
                <a:lnTo>
                  <a:pt x="4403128" y="0"/>
                </a:lnTo>
                <a:lnTo>
                  <a:pt x="4403128" y="611200"/>
                </a:lnTo>
                <a:lnTo>
                  <a:pt x="4392295" y="616673"/>
                </a:lnTo>
                <a:lnTo>
                  <a:pt x="4329506" y="616673"/>
                </a:lnTo>
                <a:lnTo>
                  <a:pt x="4340110" y="611200"/>
                </a:lnTo>
                <a:lnTo>
                  <a:pt x="4403128" y="611200"/>
                </a:lnTo>
                <a:lnTo>
                  <a:pt x="4403128" y="0"/>
                </a:lnTo>
                <a:lnTo>
                  <a:pt x="4205097" y="0"/>
                </a:lnTo>
                <a:lnTo>
                  <a:pt x="4205097" y="636193"/>
                </a:lnTo>
                <a:lnTo>
                  <a:pt x="4194264" y="641667"/>
                </a:lnTo>
                <a:lnTo>
                  <a:pt x="4136402" y="641667"/>
                </a:lnTo>
                <a:lnTo>
                  <a:pt x="4146943" y="636193"/>
                </a:lnTo>
                <a:lnTo>
                  <a:pt x="4205097" y="636193"/>
                </a:lnTo>
                <a:lnTo>
                  <a:pt x="4205097" y="0"/>
                </a:lnTo>
                <a:lnTo>
                  <a:pt x="4056697" y="0"/>
                </a:lnTo>
                <a:lnTo>
                  <a:pt x="4056697" y="661200"/>
                </a:lnTo>
                <a:lnTo>
                  <a:pt x="4045889" y="666673"/>
                </a:lnTo>
                <a:lnTo>
                  <a:pt x="3992219" y="666673"/>
                </a:lnTo>
                <a:lnTo>
                  <a:pt x="4002722" y="661200"/>
                </a:lnTo>
                <a:lnTo>
                  <a:pt x="4056697" y="661200"/>
                </a:lnTo>
                <a:lnTo>
                  <a:pt x="4056697" y="0"/>
                </a:lnTo>
                <a:lnTo>
                  <a:pt x="3908602" y="0"/>
                </a:lnTo>
                <a:lnTo>
                  <a:pt x="3908602" y="686193"/>
                </a:lnTo>
                <a:lnTo>
                  <a:pt x="3897807" y="691667"/>
                </a:lnTo>
                <a:lnTo>
                  <a:pt x="3896449" y="691667"/>
                </a:lnTo>
                <a:lnTo>
                  <a:pt x="3906913" y="686193"/>
                </a:lnTo>
                <a:lnTo>
                  <a:pt x="3908602" y="686193"/>
                </a:lnTo>
                <a:lnTo>
                  <a:pt x="3908602" y="0"/>
                </a:lnTo>
                <a:lnTo>
                  <a:pt x="3177286" y="0"/>
                </a:lnTo>
                <a:lnTo>
                  <a:pt x="3177286" y="886193"/>
                </a:lnTo>
                <a:lnTo>
                  <a:pt x="3166757" y="891667"/>
                </a:lnTo>
                <a:lnTo>
                  <a:pt x="3143402" y="891667"/>
                </a:lnTo>
                <a:lnTo>
                  <a:pt x="3153499" y="886193"/>
                </a:lnTo>
                <a:lnTo>
                  <a:pt x="3177286" y="886193"/>
                </a:lnTo>
                <a:lnTo>
                  <a:pt x="3177286" y="0"/>
                </a:lnTo>
                <a:lnTo>
                  <a:pt x="3033865" y="0"/>
                </a:lnTo>
                <a:lnTo>
                  <a:pt x="3033865" y="936193"/>
                </a:lnTo>
                <a:lnTo>
                  <a:pt x="3023425" y="941666"/>
                </a:lnTo>
                <a:lnTo>
                  <a:pt x="3005404" y="941666"/>
                </a:lnTo>
                <a:lnTo>
                  <a:pt x="3015399" y="936193"/>
                </a:lnTo>
                <a:lnTo>
                  <a:pt x="3033865" y="936193"/>
                </a:lnTo>
                <a:lnTo>
                  <a:pt x="3033865" y="0"/>
                </a:lnTo>
                <a:lnTo>
                  <a:pt x="2844711" y="0"/>
                </a:lnTo>
                <a:lnTo>
                  <a:pt x="2844711" y="1011199"/>
                </a:lnTo>
                <a:lnTo>
                  <a:pt x="2834386" y="1016673"/>
                </a:lnTo>
                <a:lnTo>
                  <a:pt x="2823273" y="1016673"/>
                </a:lnTo>
                <a:lnTo>
                  <a:pt x="2833128" y="1011199"/>
                </a:lnTo>
                <a:lnTo>
                  <a:pt x="2844711" y="1011199"/>
                </a:lnTo>
                <a:lnTo>
                  <a:pt x="2844711" y="0"/>
                </a:lnTo>
                <a:lnTo>
                  <a:pt x="2612339" y="0"/>
                </a:lnTo>
                <a:lnTo>
                  <a:pt x="2612339" y="1111199"/>
                </a:lnTo>
                <a:lnTo>
                  <a:pt x="2555887" y="1141666"/>
                </a:lnTo>
                <a:lnTo>
                  <a:pt x="2555075" y="1141666"/>
                </a:lnTo>
                <a:lnTo>
                  <a:pt x="2608542" y="1111199"/>
                </a:lnTo>
                <a:lnTo>
                  <a:pt x="2612339" y="1111199"/>
                </a:lnTo>
                <a:lnTo>
                  <a:pt x="2612339" y="0"/>
                </a:lnTo>
                <a:lnTo>
                  <a:pt x="0" y="0"/>
                </a:lnTo>
                <a:lnTo>
                  <a:pt x="0" y="280327"/>
                </a:lnTo>
                <a:lnTo>
                  <a:pt x="0" y="418236"/>
                </a:lnTo>
                <a:lnTo>
                  <a:pt x="0" y="430314"/>
                </a:lnTo>
                <a:lnTo>
                  <a:pt x="0" y="3296628"/>
                </a:lnTo>
                <a:lnTo>
                  <a:pt x="0" y="5143500"/>
                </a:lnTo>
                <a:lnTo>
                  <a:pt x="2479357" y="5143500"/>
                </a:lnTo>
                <a:lnTo>
                  <a:pt x="2461780" y="5116296"/>
                </a:lnTo>
                <a:lnTo>
                  <a:pt x="2429662" y="5091303"/>
                </a:lnTo>
                <a:lnTo>
                  <a:pt x="2365972" y="4991303"/>
                </a:lnTo>
                <a:lnTo>
                  <a:pt x="2334412" y="4966297"/>
                </a:lnTo>
                <a:lnTo>
                  <a:pt x="2303030" y="4916297"/>
                </a:lnTo>
                <a:lnTo>
                  <a:pt x="2271826" y="4891303"/>
                </a:lnTo>
                <a:lnTo>
                  <a:pt x="2240826" y="4841303"/>
                </a:lnTo>
                <a:lnTo>
                  <a:pt x="2209825" y="4816297"/>
                </a:lnTo>
                <a:lnTo>
                  <a:pt x="2179078" y="4766297"/>
                </a:lnTo>
                <a:lnTo>
                  <a:pt x="2148573" y="4741303"/>
                </a:lnTo>
                <a:lnTo>
                  <a:pt x="2118334" y="4691304"/>
                </a:lnTo>
                <a:lnTo>
                  <a:pt x="2088362" y="4666297"/>
                </a:lnTo>
                <a:lnTo>
                  <a:pt x="2058670" y="4616297"/>
                </a:lnTo>
                <a:lnTo>
                  <a:pt x="2029269" y="4591304"/>
                </a:lnTo>
                <a:lnTo>
                  <a:pt x="2000173" y="4541304"/>
                </a:lnTo>
                <a:lnTo>
                  <a:pt x="1971382" y="4491291"/>
                </a:lnTo>
                <a:lnTo>
                  <a:pt x="1942922" y="4466298"/>
                </a:lnTo>
                <a:lnTo>
                  <a:pt x="1914791" y="4416298"/>
                </a:lnTo>
                <a:lnTo>
                  <a:pt x="1887016" y="4391291"/>
                </a:lnTo>
                <a:lnTo>
                  <a:pt x="1859584" y="4341292"/>
                </a:lnTo>
                <a:lnTo>
                  <a:pt x="1832521" y="4291292"/>
                </a:lnTo>
                <a:lnTo>
                  <a:pt x="1805825" y="4266298"/>
                </a:lnTo>
                <a:lnTo>
                  <a:pt x="1779524" y="4216298"/>
                </a:lnTo>
                <a:lnTo>
                  <a:pt x="1753616" y="4166298"/>
                </a:lnTo>
                <a:lnTo>
                  <a:pt x="1728114" y="4116298"/>
                </a:lnTo>
                <a:lnTo>
                  <a:pt x="1703019" y="4091292"/>
                </a:lnTo>
                <a:lnTo>
                  <a:pt x="1678368" y="4041292"/>
                </a:lnTo>
                <a:lnTo>
                  <a:pt x="1654149" y="3991292"/>
                </a:lnTo>
                <a:lnTo>
                  <a:pt x="1630375" y="3941292"/>
                </a:lnTo>
                <a:lnTo>
                  <a:pt x="1607070" y="3916299"/>
                </a:lnTo>
                <a:lnTo>
                  <a:pt x="1584223" y="3866299"/>
                </a:lnTo>
                <a:lnTo>
                  <a:pt x="1561858" y="3816299"/>
                </a:lnTo>
                <a:lnTo>
                  <a:pt x="1539989" y="3766299"/>
                </a:lnTo>
                <a:lnTo>
                  <a:pt x="1518615" y="3716299"/>
                </a:lnTo>
                <a:lnTo>
                  <a:pt x="1497761" y="3691293"/>
                </a:lnTo>
                <a:lnTo>
                  <a:pt x="1477416" y="3641293"/>
                </a:lnTo>
                <a:lnTo>
                  <a:pt x="1457617" y="3591293"/>
                </a:lnTo>
                <a:lnTo>
                  <a:pt x="1438351" y="3541293"/>
                </a:lnTo>
                <a:lnTo>
                  <a:pt x="1419644" y="3491293"/>
                </a:lnTo>
                <a:lnTo>
                  <a:pt x="1401495" y="3441293"/>
                </a:lnTo>
                <a:lnTo>
                  <a:pt x="1383919" y="3391293"/>
                </a:lnTo>
                <a:lnTo>
                  <a:pt x="1366926" y="3341293"/>
                </a:lnTo>
                <a:lnTo>
                  <a:pt x="1350543" y="3316300"/>
                </a:lnTo>
                <a:lnTo>
                  <a:pt x="1334744" y="3266300"/>
                </a:lnTo>
                <a:lnTo>
                  <a:pt x="1319580" y="3216300"/>
                </a:lnTo>
                <a:lnTo>
                  <a:pt x="1305039" y="3166300"/>
                </a:lnTo>
                <a:lnTo>
                  <a:pt x="1291120" y="3116300"/>
                </a:lnTo>
                <a:lnTo>
                  <a:pt x="1277861" y="3066300"/>
                </a:lnTo>
                <a:lnTo>
                  <a:pt x="1265262" y="3016300"/>
                </a:lnTo>
                <a:lnTo>
                  <a:pt x="1253324" y="2966301"/>
                </a:lnTo>
                <a:lnTo>
                  <a:pt x="1242072" y="2916301"/>
                </a:lnTo>
                <a:lnTo>
                  <a:pt x="1231506" y="2866301"/>
                </a:lnTo>
                <a:lnTo>
                  <a:pt x="1221638" y="2816301"/>
                </a:lnTo>
                <a:lnTo>
                  <a:pt x="1212481" y="2766301"/>
                </a:lnTo>
                <a:lnTo>
                  <a:pt x="1204036" y="2716301"/>
                </a:lnTo>
                <a:lnTo>
                  <a:pt x="1196340" y="2666301"/>
                </a:lnTo>
                <a:lnTo>
                  <a:pt x="1189367" y="2616301"/>
                </a:lnTo>
                <a:lnTo>
                  <a:pt x="1183157" y="2566301"/>
                </a:lnTo>
                <a:lnTo>
                  <a:pt x="1180299" y="2516301"/>
                </a:lnTo>
                <a:lnTo>
                  <a:pt x="1178306" y="2466302"/>
                </a:lnTo>
                <a:lnTo>
                  <a:pt x="1177175" y="2416302"/>
                </a:lnTo>
                <a:lnTo>
                  <a:pt x="1176909" y="2366302"/>
                </a:lnTo>
                <a:lnTo>
                  <a:pt x="1177493" y="2316302"/>
                </a:lnTo>
                <a:lnTo>
                  <a:pt x="1178928" y="2266302"/>
                </a:lnTo>
                <a:lnTo>
                  <a:pt x="1181201" y="2216302"/>
                </a:lnTo>
                <a:lnTo>
                  <a:pt x="1184300" y="2166302"/>
                </a:lnTo>
                <a:lnTo>
                  <a:pt x="1188212" y="2116302"/>
                </a:lnTo>
                <a:lnTo>
                  <a:pt x="1192949" y="2066302"/>
                </a:lnTo>
                <a:lnTo>
                  <a:pt x="1303324" y="1961197"/>
                </a:lnTo>
                <a:lnTo>
                  <a:pt x="1342224" y="1911197"/>
                </a:lnTo>
                <a:lnTo>
                  <a:pt x="1420698" y="1861197"/>
                </a:lnTo>
                <a:lnTo>
                  <a:pt x="1460284" y="1811197"/>
                </a:lnTo>
                <a:lnTo>
                  <a:pt x="1621053" y="1711198"/>
                </a:lnTo>
                <a:lnTo>
                  <a:pt x="1661871" y="1661198"/>
                </a:lnTo>
                <a:lnTo>
                  <a:pt x="1785899" y="1586191"/>
                </a:lnTo>
                <a:lnTo>
                  <a:pt x="1998103" y="1461198"/>
                </a:lnTo>
                <a:lnTo>
                  <a:pt x="2041398" y="1411198"/>
                </a:lnTo>
                <a:lnTo>
                  <a:pt x="2128913" y="1361198"/>
                </a:lnTo>
                <a:lnTo>
                  <a:pt x="2214511" y="1311198"/>
                </a:lnTo>
                <a:lnTo>
                  <a:pt x="2257590" y="1311198"/>
                </a:lnTo>
                <a:lnTo>
                  <a:pt x="2386520" y="1237729"/>
                </a:lnTo>
                <a:lnTo>
                  <a:pt x="2428227" y="1216672"/>
                </a:lnTo>
                <a:lnTo>
                  <a:pt x="2477732" y="1216672"/>
                </a:lnTo>
                <a:lnTo>
                  <a:pt x="2527249" y="1191666"/>
                </a:lnTo>
                <a:lnTo>
                  <a:pt x="2626283" y="1191666"/>
                </a:lnTo>
                <a:lnTo>
                  <a:pt x="2675801" y="1166672"/>
                </a:lnTo>
                <a:lnTo>
                  <a:pt x="2774823" y="1166672"/>
                </a:lnTo>
                <a:lnTo>
                  <a:pt x="2824340" y="1141666"/>
                </a:lnTo>
                <a:lnTo>
                  <a:pt x="3022396" y="1141666"/>
                </a:lnTo>
                <a:lnTo>
                  <a:pt x="3071914" y="1116672"/>
                </a:lnTo>
                <a:lnTo>
                  <a:pt x="3682593" y="1116672"/>
                </a:lnTo>
                <a:lnTo>
                  <a:pt x="3781615" y="1141666"/>
                </a:lnTo>
                <a:lnTo>
                  <a:pt x="3930167" y="1141666"/>
                </a:lnTo>
                <a:lnTo>
                  <a:pt x="3979672" y="1166672"/>
                </a:lnTo>
                <a:lnTo>
                  <a:pt x="4078706" y="1166672"/>
                </a:lnTo>
                <a:lnTo>
                  <a:pt x="4128224" y="1191666"/>
                </a:lnTo>
                <a:lnTo>
                  <a:pt x="4177728" y="1191666"/>
                </a:lnTo>
                <a:lnTo>
                  <a:pt x="4227246" y="1216672"/>
                </a:lnTo>
                <a:lnTo>
                  <a:pt x="4276763" y="1216672"/>
                </a:lnTo>
                <a:lnTo>
                  <a:pt x="4326280" y="1241666"/>
                </a:lnTo>
                <a:lnTo>
                  <a:pt x="4375797" y="1241666"/>
                </a:lnTo>
                <a:lnTo>
                  <a:pt x="4474819" y="1291666"/>
                </a:lnTo>
                <a:lnTo>
                  <a:pt x="4524337" y="1291666"/>
                </a:lnTo>
                <a:lnTo>
                  <a:pt x="4573854" y="1316672"/>
                </a:lnTo>
                <a:lnTo>
                  <a:pt x="4623359" y="1316672"/>
                </a:lnTo>
                <a:lnTo>
                  <a:pt x="4722393" y="1366672"/>
                </a:lnTo>
                <a:lnTo>
                  <a:pt x="4771910" y="1366672"/>
                </a:lnTo>
                <a:lnTo>
                  <a:pt x="5008359" y="1491665"/>
                </a:lnTo>
                <a:lnTo>
                  <a:pt x="5054689" y="1516672"/>
                </a:lnTo>
                <a:lnTo>
                  <a:pt x="5100688" y="1516672"/>
                </a:lnTo>
                <a:lnTo>
                  <a:pt x="5281447" y="1616671"/>
                </a:lnTo>
                <a:lnTo>
                  <a:pt x="5457025" y="1716671"/>
                </a:lnTo>
                <a:lnTo>
                  <a:pt x="5542877" y="1766671"/>
                </a:lnTo>
                <a:lnTo>
                  <a:pt x="5585320" y="1816671"/>
                </a:lnTo>
                <a:lnTo>
                  <a:pt x="5751842" y="1916671"/>
                </a:lnTo>
                <a:lnTo>
                  <a:pt x="5873356" y="1991664"/>
                </a:lnTo>
                <a:lnTo>
                  <a:pt x="5913209" y="2041664"/>
                </a:lnTo>
                <a:lnTo>
                  <a:pt x="6030823" y="2116671"/>
                </a:lnTo>
                <a:lnTo>
                  <a:pt x="6069393" y="2141664"/>
                </a:lnTo>
                <a:lnTo>
                  <a:pt x="6107620" y="2191664"/>
                </a:lnTo>
                <a:lnTo>
                  <a:pt x="6220396" y="2266670"/>
                </a:lnTo>
                <a:lnTo>
                  <a:pt x="6257341" y="2291677"/>
                </a:lnTo>
                <a:lnTo>
                  <a:pt x="6296469" y="2341676"/>
                </a:lnTo>
                <a:lnTo>
                  <a:pt x="6374066" y="2391676"/>
                </a:lnTo>
                <a:lnTo>
                  <a:pt x="6412535" y="2441676"/>
                </a:lnTo>
                <a:lnTo>
                  <a:pt x="6488722" y="2491676"/>
                </a:lnTo>
                <a:lnTo>
                  <a:pt x="6526441" y="2541676"/>
                </a:lnTo>
                <a:lnTo>
                  <a:pt x="6601104" y="2591676"/>
                </a:lnTo>
                <a:lnTo>
                  <a:pt x="6638036" y="2641676"/>
                </a:lnTo>
                <a:lnTo>
                  <a:pt x="6711048" y="2691676"/>
                </a:lnTo>
                <a:lnTo>
                  <a:pt x="6747129" y="2741676"/>
                </a:lnTo>
                <a:lnTo>
                  <a:pt x="6782905" y="2766669"/>
                </a:lnTo>
                <a:lnTo>
                  <a:pt x="6818376" y="2816669"/>
                </a:lnTo>
                <a:lnTo>
                  <a:pt x="6888378" y="2866669"/>
                </a:lnTo>
                <a:lnTo>
                  <a:pt x="6922884" y="2916669"/>
                </a:lnTo>
                <a:lnTo>
                  <a:pt x="6957073" y="2941675"/>
                </a:lnTo>
                <a:lnTo>
                  <a:pt x="6990931" y="2991675"/>
                </a:lnTo>
                <a:lnTo>
                  <a:pt x="7024433" y="3016669"/>
                </a:lnTo>
                <a:lnTo>
                  <a:pt x="7057580" y="3066669"/>
                </a:lnTo>
                <a:lnTo>
                  <a:pt x="7090372" y="3091675"/>
                </a:lnTo>
                <a:lnTo>
                  <a:pt x="7122808" y="3141675"/>
                </a:lnTo>
                <a:lnTo>
                  <a:pt x="7154862" y="3166668"/>
                </a:lnTo>
                <a:lnTo>
                  <a:pt x="7186549" y="3216668"/>
                </a:lnTo>
                <a:lnTo>
                  <a:pt x="7217842" y="3241675"/>
                </a:lnTo>
                <a:lnTo>
                  <a:pt x="7248753" y="3291675"/>
                </a:lnTo>
                <a:lnTo>
                  <a:pt x="7279259" y="3316668"/>
                </a:lnTo>
                <a:lnTo>
                  <a:pt x="7309358" y="3366668"/>
                </a:lnTo>
                <a:lnTo>
                  <a:pt x="7339050" y="3416668"/>
                </a:lnTo>
                <a:lnTo>
                  <a:pt x="7368324" y="3441674"/>
                </a:lnTo>
                <a:lnTo>
                  <a:pt x="7397178" y="3491674"/>
                </a:lnTo>
                <a:lnTo>
                  <a:pt x="7425588" y="3516668"/>
                </a:lnTo>
                <a:lnTo>
                  <a:pt x="7453579" y="3566668"/>
                </a:lnTo>
                <a:lnTo>
                  <a:pt x="7481113" y="3616668"/>
                </a:lnTo>
                <a:lnTo>
                  <a:pt x="7508202" y="3641674"/>
                </a:lnTo>
                <a:lnTo>
                  <a:pt x="7534821" y="3691674"/>
                </a:lnTo>
                <a:lnTo>
                  <a:pt x="7560996" y="3741674"/>
                </a:lnTo>
                <a:lnTo>
                  <a:pt x="7586688" y="3766667"/>
                </a:lnTo>
                <a:lnTo>
                  <a:pt x="7611897" y="3816667"/>
                </a:lnTo>
                <a:lnTo>
                  <a:pt x="7636637" y="3866667"/>
                </a:lnTo>
                <a:lnTo>
                  <a:pt x="7660868" y="3891673"/>
                </a:lnTo>
                <a:lnTo>
                  <a:pt x="7684617" y="3941673"/>
                </a:lnTo>
                <a:lnTo>
                  <a:pt x="7707858" y="3991673"/>
                </a:lnTo>
                <a:lnTo>
                  <a:pt x="7730579" y="4041673"/>
                </a:lnTo>
                <a:lnTo>
                  <a:pt x="7752791" y="4091673"/>
                </a:lnTo>
                <a:lnTo>
                  <a:pt x="7774483" y="4116667"/>
                </a:lnTo>
                <a:lnTo>
                  <a:pt x="7795628" y="4166666"/>
                </a:lnTo>
                <a:lnTo>
                  <a:pt x="7816253" y="4216666"/>
                </a:lnTo>
                <a:lnTo>
                  <a:pt x="7836319" y="4266666"/>
                </a:lnTo>
                <a:lnTo>
                  <a:pt x="7855852" y="4316666"/>
                </a:lnTo>
                <a:lnTo>
                  <a:pt x="7874813" y="4366666"/>
                </a:lnTo>
                <a:lnTo>
                  <a:pt x="7897088" y="4391672"/>
                </a:lnTo>
                <a:lnTo>
                  <a:pt x="7918221" y="4441672"/>
                </a:lnTo>
                <a:lnTo>
                  <a:pt x="7938249" y="4491672"/>
                </a:lnTo>
                <a:lnTo>
                  <a:pt x="7957210" y="4541672"/>
                </a:lnTo>
                <a:lnTo>
                  <a:pt x="7975130" y="4591672"/>
                </a:lnTo>
                <a:lnTo>
                  <a:pt x="7992046" y="4641672"/>
                </a:lnTo>
                <a:lnTo>
                  <a:pt x="8007998" y="4691672"/>
                </a:lnTo>
                <a:lnTo>
                  <a:pt x="8023022" y="4741672"/>
                </a:lnTo>
                <a:lnTo>
                  <a:pt x="8037131" y="4766665"/>
                </a:lnTo>
                <a:lnTo>
                  <a:pt x="8050377" y="4816665"/>
                </a:lnTo>
                <a:lnTo>
                  <a:pt x="8062785" y="4866665"/>
                </a:lnTo>
                <a:lnTo>
                  <a:pt x="8074406" y="4916665"/>
                </a:lnTo>
                <a:lnTo>
                  <a:pt x="8085252" y="4966665"/>
                </a:lnTo>
                <a:lnTo>
                  <a:pt x="8095361" y="5016665"/>
                </a:lnTo>
                <a:lnTo>
                  <a:pt x="8104784" y="5066665"/>
                </a:lnTo>
                <a:lnTo>
                  <a:pt x="8113535" y="5116665"/>
                </a:lnTo>
                <a:lnTo>
                  <a:pt x="8117891" y="5143500"/>
                </a:lnTo>
                <a:lnTo>
                  <a:pt x="9144000" y="5143500"/>
                </a:lnTo>
                <a:lnTo>
                  <a:pt x="9144000" y="2519083"/>
                </a:lnTo>
                <a:lnTo>
                  <a:pt x="9141231" y="2516670"/>
                </a:lnTo>
                <a:lnTo>
                  <a:pt x="9112186" y="2466670"/>
                </a:lnTo>
                <a:lnTo>
                  <a:pt x="9082735" y="2441676"/>
                </a:lnTo>
                <a:lnTo>
                  <a:pt x="9052877" y="2391676"/>
                </a:lnTo>
                <a:lnTo>
                  <a:pt x="9022626" y="2366670"/>
                </a:lnTo>
                <a:lnTo>
                  <a:pt x="8991968" y="2316670"/>
                </a:lnTo>
                <a:lnTo>
                  <a:pt x="8960929" y="2291677"/>
                </a:lnTo>
                <a:lnTo>
                  <a:pt x="8931173" y="2244344"/>
                </a:lnTo>
                <a:lnTo>
                  <a:pt x="8952268" y="2261197"/>
                </a:lnTo>
                <a:lnTo>
                  <a:pt x="8983129" y="2286203"/>
                </a:lnTo>
                <a:lnTo>
                  <a:pt x="9013609" y="2336203"/>
                </a:lnTo>
                <a:lnTo>
                  <a:pt x="9043695" y="2361196"/>
                </a:lnTo>
                <a:lnTo>
                  <a:pt x="9073388" y="2411196"/>
                </a:lnTo>
                <a:lnTo>
                  <a:pt x="9102661" y="2436203"/>
                </a:lnTo>
                <a:lnTo>
                  <a:pt x="9131529" y="2486202"/>
                </a:lnTo>
                <a:lnTo>
                  <a:pt x="9144000" y="2497137"/>
                </a:lnTo>
                <a:lnTo>
                  <a:pt x="9144000" y="561200"/>
                </a:lnTo>
                <a:lnTo>
                  <a:pt x="9144000" y="335419"/>
                </a:lnTo>
                <a:close/>
              </a:path>
            </a:pathLst>
          </a:custGeom>
          <a:solidFill>
            <a:srgbClr val="FFFFFF">
              <a:alpha val="313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83389" y="0"/>
            <a:ext cx="8761095" cy="5143500"/>
          </a:xfrm>
          <a:custGeom>
            <a:avLst/>
            <a:gdLst/>
            <a:ahLst/>
            <a:cxnLst/>
            <a:rect l="l" t="t" r="r" b="b"/>
            <a:pathLst>
              <a:path w="8761095" h="5143500">
                <a:moveTo>
                  <a:pt x="8760610" y="5143499"/>
                </a:moveTo>
                <a:lnTo>
                  <a:pt x="5373379" y="5143499"/>
                </a:lnTo>
                <a:lnTo>
                  <a:pt x="5348772" y="5130648"/>
                </a:lnTo>
                <a:lnTo>
                  <a:pt x="5301019" y="5130648"/>
                </a:lnTo>
                <a:lnTo>
                  <a:pt x="5253386" y="5105648"/>
                </a:lnTo>
                <a:lnTo>
                  <a:pt x="5205872" y="5105648"/>
                </a:lnTo>
                <a:lnTo>
                  <a:pt x="5111203" y="5055648"/>
                </a:lnTo>
                <a:lnTo>
                  <a:pt x="5064049" y="5055648"/>
                </a:lnTo>
                <a:lnTo>
                  <a:pt x="4970103" y="5005648"/>
                </a:lnTo>
                <a:lnTo>
                  <a:pt x="4923312" y="5005648"/>
                </a:lnTo>
                <a:lnTo>
                  <a:pt x="4783671" y="4930648"/>
                </a:lnTo>
                <a:lnTo>
                  <a:pt x="4737369" y="4930648"/>
                </a:lnTo>
                <a:lnTo>
                  <a:pt x="4599203" y="4855648"/>
                </a:lnTo>
                <a:lnTo>
                  <a:pt x="4553396" y="4855648"/>
                </a:lnTo>
                <a:lnTo>
                  <a:pt x="4326234" y="4730648"/>
                </a:lnTo>
                <a:lnTo>
                  <a:pt x="4281178" y="4730648"/>
                </a:lnTo>
                <a:lnTo>
                  <a:pt x="4057809" y="4605648"/>
                </a:lnTo>
                <a:lnTo>
                  <a:pt x="3577749" y="4330648"/>
                </a:lnTo>
                <a:lnTo>
                  <a:pt x="3155194" y="4080648"/>
                </a:lnTo>
                <a:lnTo>
                  <a:pt x="3113679" y="4030648"/>
                </a:lnTo>
                <a:lnTo>
                  <a:pt x="2867454" y="3880648"/>
                </a:lnTo>
                <a:lnTo>
                  <a:pt x="2826898" y="3830648"/>
                </a:lnTo>
                <a:lnTo>
                  <a:pt x="2666059" y="3730648"/>
                </a:lnTo>
                <a:lnTo>
                  <a:pt x="2626198" y="3680648"/>
                </a:lnTo>
                <a:lnTo>
                  <a:pt x="2507457" y="3605648"/>
                </a:lnTo>
                <a:lnTo>
                  <a:pt x="2468159" y="3555648"/>
                </a:lnTo>
                <a:lnTo>
                  <a:pt x="2351114" y="3480648"/>
                </a:lnTo>
                <a:lnTo>
                  <a:pt x="2312384" y="3430648"/>
                </a:lnTo>
                <a:lnTo>
                  <a:pt x="2197051" y="3355648"/>
                </a:lnTo>
                <a:lnTo>
                  <a:pt x="2160087" y="3305648"/>
                </a:lnTo>
                <a:lnTo>
                  <a:pt x="2086496" y="3255648"/>
                </a:lnTo>
                <a:lnTo>
                  <a:pt x="2049880" y="3205648"/>
                </a:lnTo>
                <a:lnTo>
                  <a:pt x="1977032" y="3155648"/>
                </a:lnTo>
                <a:lnTo>
                  <a:pt x="1940811" y="3105648"/>
                </a:lnTo>
                <a:lnTo>
                  <a:pt x="1868800" y="3055648"/>
                </a:lnTo>
                <a:lnTo>
                  <a:pt x="1833020" y="3005648"/>
                </a:lnTo>
                <a:lnTo>
                  <a:pt x="1797398" y="2980648"/>
                </a:lnTo>
                <a:lnTo>
                  <a:pt x="1761938" y="2930648"/>
                </a:lnTo>
                <a:lnTo>
                  <a:pt x="1691527" y="2880648"/>
                </a:lnTo>
                <a:lnTo>
                  <a:pt x="1656586" y="2830648"/>
                </a:lnTo>
                <a:lnTo>
                  <a:pt x="1621829" y="2805648"/>
                </a:lnTo>
                <a:lnTo>
                  <a:pt x="1587260" y="2755648"/>
                </a:lnTo>
                <a:lnTo>
                  <a:pt x="1552885" y="2730648"/>
                </a:lnTo>
                <a:lnTo>
                  <a:pt x="1518709" y="2680648"/>
                </a:lnTo>
                <a:lnTo>
                  <a:pt x="1484736" y="2655648"/>
                </a:lnTo>
                <a:lnTo>
                  <a:pt x="1450973" y="2605648"/>
                </a:lnTo>
                <a:lnTo>
                  <a:pt x="1417424" y="2580648"/>
                </a:lnTo>
                <a:lnTo>
                  <a:pt x="1384095" y="2530648"/>
                </a:lnTo>
                <a:lnTo>
                  <a:pt x="1350990" y="2505648"/>
                </a:lnTo>
                <a:lnTo>
                  <a:pt x="1318115" y="2455648"/>
                </a:lnTo>
                <a:lnTo>
                  <a:pt x="1285476" y="2430648"/>
                </a:lnTo>
                <a:lnTo>
                  <a:pt x="1253076" y="2380648"/>
                </a:lnTo>
                <a:lnTo>
                  <a:pt x="1220922" y="2355648"/>
                </a:lnTo>
                <a:lnTo>
                  <a:pt x="1189018" y="2305648"/>
                </a:lnTo>
                <a:lnTo>
                  <a:pt x="1157370" y="2280648"/>
                </a:lnTo>
                <a:lnTo>
                  <a:pt x="1125983" y="2230648"/>
                </a:lnTo>
                <a:lnTo>
                  <a:pt x="1094862" y="2180648"/>
                </a:lnTo>
                <a:lnTo>
                  <a:pt x="1064013" y="2155648"/>
                </a:lnTo>
                <a:lnTo>
                  <a:pt x="1033439" y="2105648"/>
                </a:lnTo>
                <a:lnTo>
                  <a:pt x="1003148" y="2080648"/>
                </a:lnTo>
                <a:lnTo>
                  <a:pt x="973143" y="2030648"/>
                </a:lnTo>
                <a:lnTo>
                  <a:pt x="943430" y="1980648"/>
                </a:lnTo>
                <a:lnTo>
                  <a:pt x="914014" y="1955648"/>
                </a:lnTo>
                <a:lnTo>
                  <a:pt x="884900" y="1905648"/>
                </a:lnTo>
                <a:lnTo>
                  <a:pt x="856094" y="1855648"/>
                </a:lnTo>
                <a:lnTo>
                  <a:pt x="827600" y="1830648"/>
                </a:lnTo>
                <a:lnTo>
                  <a:pt x="799424" y="1780648"/>
                </a:lnTo>
                <a:lnTo>
                  <a:pt x="771571" y="1730648"/>
                </a:lnTo>
                <a:lnTo>
                  <a:pt x="744046" y="1705648"/>
                </a:lnTo>
                <a:lnTo>
                  <a:pt x="716855" y="1655648"/>
                </a:lnTo>
                <a:lnTo>
                  <a:pt x="690001" y="1605648"/>
                </a:lnTo>
                <a:lnTo>
                  <a:pt x="663492" y="1580648"/>
                </a:lnTo>
                <a:lnTo>
                  <a:pt x="637331" y="1530648"/>
                </a:lnTo>
                <a:lnTo>
                  <a:pt x="611524" y="1480648"/>
                </a:lnTo>
                <a:lnTo>
                  <a:pt x="586077" y="1430648"/>
                </a:lnTo>
                <a:lnTo>
                  <a:pt x="560993" y="1405648"/>
                </a:lnTo>
                <a:lnTo>
                  <a:pt x="536280" y="1355648"/>
                </a:lnTo>
                <a:lnTo>
                  <a:pt x="511940" y="1305648"/>
                </a:lnTo>
                <a:lnTo>
                  <a:pt x="487981" y="1255648"/>
                </a:lnTo>
                <a:lnTo>
                  <a:pt x="464407" y="1230648"/>
                </a:lnTo>
                <a:lnTo>
                  <a:pt x="441222" y="1180648"/>
                </a:lnTo>
                <a:lnTo>
                  <a:pt x="418433" y="1130648"/>
                </a:lnTo>
                <a:lnTo>
                  <a:pt x="396045" y="1080648"/>
                </a:lnTo>
                <a:lnTo>
                  <a:pt x="374062" y="1030648"/>
                </a:lnTo>
                <a:lnTo>
                  <a:pt x="352490" y="1005648"/>
                </a:lnTo>
                <a:lnTo>
                  <a:pt x="331334" y="955648"/>
                </a:lnTo>
                <a:lnTo>
                  <a:pt x="310600" y="905648"/>
                </a:lnTo>
                <a:lnTo>
                  <a:pt x="290291" y="855648"/>
                </a:lnTo>
                <a:lnTo>
                  <a:pt x="270415" y="805648"/>
                </a:lnTo>
                <a:lnTo>
                  <a:pt x="250974" y="755648"/>
                </a:lnTo>
                <a:lnTo>
                  <a:pt x="231976" y="730648"/>
                </a:lnTo>
                <a:lnTo>
                  <a:pt x="213425" y="680648"/>
                </a:lnTo>
                <a:lnTo>
                  <a:pt x="195326" y="630648"/>
                </a:lnTo>
                <a:lnTo>
                  <a:pt x="177684" y="580648"/>
                </a:lnTo>
                <a:lnTo>
                  <a:pt x="160505" y="530648"/>
                </a:lnTo>
                <a:lnTo>
                  <a:pt x="143794" y="480648"/>
                </a:lnTo>
                <a:lnTo>
                  <a:pt x="127555" y="430648"/>
                </a:lnTo>
                <a:lnTo>
                  <a:pt x="111795" y="380648"/>
                </a:lnTo>
                <a:lnTo>
                  <a:pt x="96518" y="355648"/>
                </a:lnTo>
                <a:lnTo>
                  <a:pt x="81729" y="305648"/>
                </a:lnTo>
                <a:lnTo>
                  <a:pt x="66784" y="255648"/>
                </a:lnTo>
                <a:lnTo>
                  <a:pt x="52455" y="205648"/>
                </a:lnTo>
                <a:lnTo>
                  <a:pt x="38742" y="155648"/>
                </a:lnTo>
                <a:lnTo>
                  <a:pt x="25642" y="105648"/>
                </a:lnTo>
                <a:lnTo>
                  <a:pt x="13153" y="55648"/>
                </a:lnTo>
                <a:lnTo>
                  <a:pt x="1273" y="5648"/>
                </a:lnTo>
                <a:lnTo>
                  <a:pt x="0" y="0"/>
                </a:lnTo>
                <a:lnTo>
                  <a:pt x="3050393" y="0"/>
                </a:lnTo>
                <a:lnTo>
                  <a:pt x="3061517" y="30648"/>
                </a:lnTo>
                <a:lnTo>
                  <a:pt x="3080227" y="80648"/>
                </a:lnTo>
                <a:lnTo>
                  <a:pt x="3099490" y="130648"/>
                </a:lnTo>
                <a:lnTo>
                  <a:pt x="3119296" y="180648"/>
                </a:lnTo>
                <a:lnTo>
                  <a:pt x="3139635" y="230648"/>
                </a:lnTo>
                <a:lnTo>
                  <a:pt x="3160495" y="255648"/>
                </a:lnTo>
                <a:lnTo>
                  <a:pt x="3181866" y="305648"/>
                </a:lnTo>
                <a:lnTo>
                  <a:pt x="3203738" y="355648"/>
                </a:lnTo>
                <a:lnTo>
                  <a:pt x="3226101" y="405648"/>
                </a:lnTo>
                <a:lnTo>
                  <a:pt x="3248943" y="455648"/>
                </a:lnTo>
                <a:lnTo>
                  <a:pt x="3272255" y="480648"/>
                </a:lnTo>
                <a:lnTo>
                  <a:pt x="3296026" y="530648"/>
                </a:lnTo>
                <a:lnTo>
                  <a:pt x="3320245" y="580648"/>
                </a:lnTo>
                <a:lnTo>
                  <a:pt x="3344902" y="630648"/>
                </a:lnTo>
                <a:lnTo>
                  <a:pt x="3369987" y="655648"/>
                </a:lnTo>
                <a:lnTo>
                  <a:pt x="3395489" y="705648"/>
                </a:lnTo>
                <a:lnTo>
                  <a:pt x="3421398" y="755648"/>
                </a:lnTo>
                <a:lnTo>
                  <a:pt x="3447703" y="805648"/>
                </a:lnTo>
                <a:lnTo>
                  <a:pt x="3474393" y="830648"/>
                </a:lnTo>
                <a:lnTo>
                  <a:pt x="3501459" y="880648"/>
                </a:lnTo>
                <a:lnTo>
                  <a:pt x="3528889" y="930648"/>
                </a:lnTo>
                <a:lnTo>
                  <a:pt x="3556674" y="955648"/>
                </a:lnTo>
                <a:lnTo>
                  <a:pt x="3584803" y="1005648"/>
                </a:lnTo>
                <a:lnTo>
                  <a:pt x="3613265" y="1030648"/>
                </a:lnTo>
                <a:lnTo>
                  <a:pt x="3642050" y="1080648"/>
                </a:lnTo>
                <a:lnTo>
                  <a:pt x="3671147" y="1130648"/>
                </a:lnTo>
                <a:lnTo>
                  <a:pt x="3700547" y="1155648"/>
                </a:lnTo>
                <a:lnTo>
                  <a:pt x="3730238" y="1205648"/>
                </a:lnTo>
                <a:lnTo>
                  <a:pt x="3760210" y="1230648"/>
                </a:lnTo>
                <a:lnTo>
                  <a:pt x="3790452" y="1280648"/>
                </a:lnTo>
                <a:lnTo>
                  <a:pt x="3820955" y="1305648"/>
                </a:lnTo>
                <a:lnTo>
                  <a:pt x="3851707" y="1355648"/>
                </a:lnTo>
                <a:lnTo>
                  <a:pt x="3882699" y="1380648"/>
                </a:lnTo>
                <a:lnTo>
                  <a:pt x="3913710" y="1430648"/>
                </a:lnTo>
                <a:lnTo>
                  <a:pt x="3944906" y="1455648"/>
                </a:lnTo>
                <a:lnTo>
                  <a:pt x="3976285" y="1505648"/>
                </a:lnTo>
                <a:lnTo>
                  <a:pt x="4007850" y="1530648"/>
                </a:lnTo>
                <a:lnTo>
                  <a:pt x="4071536" y="1630648"/>
                </a:lnTo>
                <a:lnTo>
                  <a:pt x="4103658" y="1655648"/>
                </a:lnTo>
                <a:lnTo>
                  <a:pt x="4135967" y="1705648"/>
                </a:lnTo>
                <a:lnTo>
                  <a:pt x="4168464" y="1730648"/>
                </a:lnTo>
                <a:lnTo>
                  <a:pt x="4201148" y="1780648"/>
                </a:lnTo>
                <a:lnTo>
                  <a:pt x="4267082" y="1830648"/>
                </a:lnTo>
                <a:lnTo>
                  <a:pt x="4300333" y="1880648"/>
                </a:lnTo>
                <a:lnTo>
                  <a:pt x="4333774" y="1905648"/>
                </a:lnTo>
                <a:lnTo>
                  <a:pt x="4367405" y="1955648"/>
                </a:lnTo>
                <a:lnTo>
                  <a:pt x="4401227" y="1980648"/>
                </a:lnTo>
                <a:lnTo>
                  <a:pt x="4435241" y="2030648"/>
                </a:lnTo>
                <a:lnTo>
                  <a:pt x="4469446" y="2055648"/>
                </a:lnTo>
                <a:lnTo>
                  <a:pt x="4503843" y="2105648"/>
                </a:lnTo>
                <a:lnTo>
                  <a:pt x="4538433" y="2130648"/>
                </a:lnTo>
                <a:lnTo>
                  <a:pt x="4573217" y="2180648"/>
                </a:lnTo>
                <a:lnTo>
                  <a:pt x="4643366" y="2230648"/>
                </a:lnTo>
                <a:lnTo>
                  <a:pt x="4678732" y="2280648"/>
                </a:lnTo>
                <a:lnTo>
                  <a:pt x="4750051" y="2330648"/>
                </a:lnTo>
                <a:lnTo>
                  <a:pt x="4786004" y="2380648"/>
                </a:lnTo>
                <a:lnTo>
                  <a:pt x="4822155" y="2405648"/>
                </a:lnTo>
                <a:lnTo>
                  <a:pt x="4858502" y="2455648"/>
                </a:lnTo>
                <a:lnTo>
                  <a:pt x="4931791" y="2505648"/>
                </a:lnTo>
                <a:lnTo>
                  <a:pt x="4968733" y="2555648"/>
                </a:lnTo>
                <a:lnTo>
                  <a:pt x="5080757" y="2630648"/>
                </a:lnTo>
                <a:lnTo>
                  <a:pt x="5118499" y="2680648"/>
                </a:lnTo>
                <a:lnTo>
                  <a:pt x="5232935" y="2755648"/>
                </a:lnTo>
                <a:lnTo>
                  <a:pt x="5271484" y="2805648"/>
                </a:lnTo>
                <a:lnTo>
                  <a:pt x="5427720" y="2905648"/>
                </a:lnTo>
                <a:lnTo>
                  <a:pt x="5467290" y="2955648"/>
                </a:lnTo>
                <a:lnTo>
                  <a:pt x="5709048" y="3105648"/>
                </a:lnTo>
                <a:lnTo>
                  <a:pt x="5958315" y="3255648"/>
                </a:lnTo>
                <a:lnTo>
                  <a:pt x="6215197" y="3405648"/>
                </a:lnTo>
                <a:lnTo>
                  <a:pt x="6302535" y="3455648"/>
                </a:lnTo>
                <a:lnTo>
                  <a:pt x="6346527" y="3455648"/>
                </a:lnTo>
                <a:lnTo>
                  <a:pt x="6524660" y="3555648"/>
                </a:lnTo>
                <a:lnTo>
                  <a:pt x="6569736" y="3555648"/>
                </a:lnTo>
                <a:lnTo>
                  <a:pt x="6660546" y="3605648"/>
                </a:lnTo>
                <a:lnTo>
                  <a:pt x="6706280" y="3605648"/>
                </a:lnTo>
                <a:lnTo>
                  <a:pt x="6798407" y="3655648"/>
                </a:lnTo>
                <a:lnTo>
                  <a:pt x="6844802" y="3655648"/>
                </a:lnTo>
                <a:lnTo>
                  <a:pt x="6938256" y="3705648"/>
                </a:lnTo>
                <a:lnTo>
                  <a:pt x="6985317" y="3705648"/>
                </a:lnTo>
                <a:lnTo>
                  <a:pt x="7032600" y="3730648"/>
                </a:lnTo>
                <a:lnTo>
                  <a:pt x="7080107" y="3730648"/>
                </a:lnTo>
                <a:lnTo>
                  <a:pt x="7127838" y="3755648"/>
                </a:lnTo>
                <a:lnTo>
                  <a:pt x="7175793" y="3755648"/>
                </a:lnTo>
                <a:lnTo>
                  <a:pt x="7223972" y="3780648"/>
                </a:lnTo>
                <a:lnTo>
                  <a:pt x="7321009" y="3780648"/>
                </a:lnTo>
                <a:lnTo>
                  <a:pt x="7369866" y="3805648"/>
                </a:lnTo>
                <a:lnTo>
                  <a:pt x="7418950" y="3805648"/>
                </a:lnTo>
                <a:lnTo>
                  <a:pt x="7468262" y="3830648"/>
                </a:lnTo>
                <a:lnTo>
                  <a:pt x="7617565" y="3830648"/>
                </a:lnTo>
                <a:lnTo>
                  <a:pt x="7668414" y="3855648"/>
                </a:lnTo>
                <a:lnTo>
                  <a:pt x="8024072" y="3855648"/>
                </a:lnTo>
                <a:lnTo>
                  <a:pt x="8074801" y="3880648"/>
                </a:lnTo>
                <a:lnTo>
                  <a:pt x="8760610" y="3880648"/>
                </a:lnTo>
                <a:lnTo>
                  <a:pt x="8760610" y="5143499"/>
                </a:lnTo>
                <a:close/>
              </a:path>
              <a:path w="8761095" h="5143500">
                <a:moveTo>
                  <a:pt x="8760610" y="3880648"/>
                </a:moveTo>
                <a:lnTo>
                  <a:pt x="8378421" y="3880648"/>
                </a:lnTo>
                <a:lnTo>
                  <a:pt x="8428868" y="3855648"/>
                </a:lnTo>
                <a:lnTo>
                  <a:pt x="8730312" y="3855648"/>
                </a:lnTo>
                <a:lnTo>
                  <a:pt x="8760610" y="3840501"/>
                </a:lnTo>
                <a:lnTo>
                  <a:pt x="8760610" y="3880648"/>
                </a:lnTo>
                <a:close/>
              </a:path>
            </a:pathLst>
          </a:custGeom>
          <a:solidFill>
            <a:srgbClr val="FFFFFF">
              <a:alpha val="588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00" b="1" i="0">
                <a:solidFill>
                  <a:srgbClr val="595959"/>
                </a:solidFill>
                <a:latin typeface="Trebuchet MS"/>
                <a:cs typeface="Trebuchet MS"/>
              </a:defRPr>
            </a:lvl1pPr>
          </a:lstStyle>
          <a:p>
            <a:pPr marL="49530"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69599" y="268575"/>
            <a:ext cx="1345802" cy="23198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6450" y="0"/>
            <a:ext cx="777905" cy="834275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83600" y="269"/>
            <a:ext cx="664210" cy="758190"/>
          </a:xfrm>
          <a:custGeom>
            <a:avLst/>
            <a:gdLst/>
            <a:ahLst/>
            <a:cxnLst/>
            <a:rect l="l" t="t" r="r" b="b"/>
            <a:pathLst>
              <a:path w="664210" h="758190">
                <a:moveTo>
                  <a:pt x="331799" y="757805"/>
                </a:moveTo>
                <a:lnTo>
                  <a:pt x="279581" y="753672"/>
                </a:lnTo>
                <a:lnTo>
                  <a:pt x="229119" y="741518"/>
                </a:lnTo>
                <a:lnTo>
                  <a:pt x="181304" y="721712"/>
                </a:lnTo>
                <a:lnTo>
                  <a:pt x="137028" y="694624"/>
                </a:lnTo>
                <a:lnTo>
                  <a:pt x="97181" y="660623"/>
                </a:lnTo>
                <a:lnTo>
                  <a:pt x="63180" y="620776"/>
                </a:lnTo>
                <a:lnTo>
                  <a:pt x="36092" y="576500"/>
                </a:lnTo>
                <a:lnTo>
                  <a:pt x="16287" y="528685"/>
                </a:lnTo>
                <a:lnTo>
                  <a:pt x="4133" y="478223"/>
                </a:lnTo>
                <a:lnTo>
                  <a:pt x="0" y="426005"/>
                </a:lnTo>
                <a:lnTo>
                  <a:pt x="0" y="2"/>
                </a:lnTo>
                <a:lnTo>
                  <a:pt x="663602" y="5"/>
                </a:lnTo>
                <a:lnTo>
                  <a:pt x="663599" y="426005"/>
                </a:lnTo>
                <a:lnTo>
                  <a:pt x="660002" y="475036"/>
                </a:lnTo>
                <a:lnTo>
                  <a:pt x="649551" y="521833"/>
                </a:lnTo>
                <a:lnTo>
                  <a:pt x="632761" y="565884"/>
                </a:lnTo>
                <a:lnTo>
                  <a:pt x="610144" y="606674"/>
                </a:lnTo>
                <a:lnTo>
                  <a:pt x="582215" y="643690"/>
                </a:lnTo>
                <a:lnTo>
                  <a:pt x="549485" y="676420"/>
                </a:lnTo>
                <a:lnTo>
                  <a:pt x="512468" y="704350"/>
                </a:lnTo>
                <a:lnTo>
                  <a:pt x="471678" y="726967"/>
                </a:lnTo>
                <a:lnTo>
                  <a:pt x="427628" y="743757"/>
                </a:lnTo>
                <a:lnTo>
                  <a:pt x="380830" y="754207"/>
                </a:lnTo>
                <a:lnTo>
                  <a:pt x="331799" y="757805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42644" y="113761"/>
            <a:ext cx="545522" cy="55455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99794" y="151861"/>
            <a:ext cx="431221" cy="44025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5975" y="180483"/>
            <a:ext cx="6302375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016BA3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98324" y="1996801"/>
            <a:ext cx="7183120" cy="1518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863142" y="4794873"/>
            <a:ext cx="1240154" cy="132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1" i="0">
                <a:solidFill>
                  <a:srgbClr val="595959"/>
                </a:solidFill>
                <a:latin typeface="Trebuchet MS"/>
                <a:cs typeface="Trebuchet MS"/>
              </a:defRPr>
            </a:lvl1pPr>
          </a:lstStyle>
          <a:p>
            <a:pPr marL="49530"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5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69599" y="348575"/>
            <a:ext cx="1345802" cy="23198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8600" y="228600"/>
            <a:ext cx="2166547" cy="401997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609600" y="1859333"/>
            <a:ext cx="5939875" cy="169540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499"/>
              </a:lnSpc>
              <a:spcBef>
                <a:spcPts val="90"/>
              </a:spcBef>
            </a:pPr>
            <a:r>
              <a:rPr lang="nn-NO" sz="2750" dirty="0">
                <a:solidFill>
                  <a:srgbClr val="FCFCFC"/>
                </a:solidFill>
              </a:rPr>
              <a:t>PEMANFAATAN</a:t>
            </a:r>
            <a:r>
              <a:rPr lang="nn-NO" sz="2750" spc="80" dirty="0">
                <a:solidFill>
                  <a:srgbClr val="FCFCFC"/>
                </a:solidFill>
              </a:rPr>
              <a:t> </a:t>
            </a:r>
            <a:r>
              <a:rPr lang="nn-NO" sz="2750" spc="-10" dirty="0">
                <a:solidFill>
                  <a:srgbClr val="FCFCFC"/>
                </a:solidFill>
              </a:rPr>
              <a:t>BERPIKIR </a:t>
            </a:r>
            <a:r>
              <a:rPr lang="nn-NO" sz="2750" spc="50" dirty="0">
                <a:solidFill>
                  <a:srgbClr val="FCFCFC"/>
                </a:solidFill>
              </a:rPr>
              <a:t>KOMPUTASIONAL/KODING</a:t>
            </a:r>
            <a:r>
              <a:rPr lang="nn-NO" sz="2750" spc="-140" dirty="0">
                <a:solidFill>
                  <a:srgbClr val="FCFCFC"/>
                </a:solidFill>
              </a:rPr>
              <a:t> </a:t>
            </a:r>
            <a:r>
              <a:rPr lang="nn-NO" sz="2750" spc="-25" dirty="0">
                <a:solidFill>
                  <a:srgbClr val="FCFCFC"/>
                </a:solidFill>
              </a:rPr>
              <a:t>DAN </a:t>
            </a:r>
            <a:r>
              <a:rPr lang="nn-NO" sz="2750" dirty="0">
                <a:solidFill>
                  <a:srgbClr val="FCFCFC"/>
                </a:solidFill>
              </a:rPr>
              <a:t>KECERDASAN</a:t>
            </a:r>
            <a:r>
              <a:rPr lang="nn-NO" sz="2750" spc="145" dirty="0">
                <a:solidFill>
                  <a:srgbClr val="FCFCFC"/>
                </a:solidFill>
              </a:rPr>
              <a:t> </a:t>
            </a:r>
            <a:r>
              <a:rPr lang="nn-NO" sz="2750" dirty="0">
                <a:solidFill>
                  <a:srgbClr val="FCFCFC"/>
                </a:solidFill>
              </a:rPr>
              <a:t>ARTIFISIAL</a:t>
            </a:r>
            <a:r>
              <a:rPr lang="nn-NO" sz="2750" spc="140" dirty="0">
                <a:solidFill>
                  <a:srgbClr val="FCFCFC"/>
                </a:solidFill>
              </a:rPr>
              <a:t> </a:t>
            </a:r>
            <a:r>
              <a:rPr lang="nn-NO" sz="2750" spc="175" dirty="0">
                <a:solidFill>
                  <a:srgbClr val="FCFCFC"/>
                </a:solidFill>
              </a:rPr>
              <a:t>(KKA) </a:t>
            </a:r>
            <a:r>
              <a:rPr lang="nn-NO" sz="2750" dirty="0">
                <a:solidFill>
                  <a:srgbClr val="FCFCFC"/>
                </a:solidFill>
              </a:rPr>
              <a:t>UNTUK</a:t>
            </a:r>
            <a:r>
              <a:rPr lang="nn-NO" sz="2750" spc="-180" dirty="0">
                <a:solidFill>
                  <a:srgbClr val="FCFCFC"/>
                </a:solidFill>
              </a:rPr>
              <a:t> </a:t>
            </a:r>
            <a:r>
              <a:rPr lang="nn-NO" sz="2750" spc="-10" dirty="0">
                <a:solidFill>
                  <a:srgbClr val="FCFCFC"/>
                </a:solidFill>
              </a:rPr>
              <a:t>PEMBELAJARAN</a:t>
            </a:r>
            <a:endParaRPr lang="nn-NO" sz="2750" dirty="0"/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4550" y="4436748"/>
            <a:ext cx="8634900" cy="70675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671544" y="4527147"/>
            <a:ext cx="3088640" cy="387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425"/>
              </a:lnSpc>
              <a:spcBef>
                <a:spcPts val="100"/>
              </a:spcBef>
            </a:pPr>
            <a:r>
              <a:rPr sz="1200" b="1" spc="-20" dirty="0">
                <a:solidFill>
                  <a:srgbClr val="EEFF41"/>
                </a:solidFill>
                <a:latin typeface="Trebuchet MS"/>
                <a:cs typeface="Trebuchet MS"/>
              </a:rPr>
              <a:t>Bimtek</a:t>
            </a:r>
            <a:r>
              <a:rPr sz="1200" b="1" spc="-70" dirty="0">
                <a:solidFill>
                  <a:srgbClr val="EEFF41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EEFF41"/>
                </a:solidFill>
                <a:latin typeface="Trebuchet MS"/>
                <a:cs typeface="Trebuchet MS"/>
              </a:rPr>
              <a:t>Penguatan</a:t>
            </a:r>
            <a:r>
              <a:rPr sz="1200" b="1" spc="-70" dirty="0">
                <a:solidFill>
                  <a:srgbClr val="EEFF41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EEFF41"/>
                </a:solidFill>
                <a:latin typeface="Trebuchet MS"/>
                <a:cs typeface="Trebuchet MS"/>
              </a:rPr>
              <a:t>Digitalisasi</a:t>
            </a:r>
            <a:r>
              <a:rPr sz="1200" b="1" spc="-65" dirty="0">
                <a:solidFill>
                  <a:srgbClr val="EEFF41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EEFF41"/>
                </a:solidFill>
                <a:latin typeface="Trebuchet MS"/>
                <a:cs typeface="Trebuchet MS"/>
              </a:rPr>
              <a:t>Pembelajaran</a:t>
            </a:r>
            <a:endParaRPr sz="1200">
              <a:latin typeface="Trebuchet MS"/>
              <a:cs typeface="Trebuchet MS"/>
            </a:endParaRPr>
          </a:p>
          <a:p>
            <a:pPr marR="5080" algn="r">
              <a:lnSpc>
                <a:spcPts val="1425"/>
              </a:lnSpc>
            </a:pPr>
            <a:r>
              <a:rPr sz="1200" b="1" spc="-30" dirty="0">
                <a:solidFill>
                  <a:srgbClr val="EEFF41"/>
                </a:solidFill>
                <a:latin typeface="Trebuchet MS"/>
                <a:cs typeface="Trebuchet MS"/>
              </a:rPr>
              <a:t>untuk</a:t>
            </a:r>
            <a:r>
              <a:rPr sz="1200" b="1" spc="-55" dirty="0">
                <a:solidFill>
                  <a:srgbClr val="EEFF41"/>
                </a:solidFill>
                <a:latin typeface="Trebuchet MS"/>
                <a:cs typeface="Trebuchet MS"/>
              </a:rPr>
              <a:t> </a:t>
            </a:r>
            <a:r>
              <a:rPr sz="1200" b="1" spc="-25" dirty="0">
                <a:solidFill>
                  <a:srgbClr val="EEFF41"/>
                </a:solidFill>
                <a:latin typeface="Trebuchet MS"/>
                <a:cs typeface="Trebuchet MS"/>
              </a:rPr>
              <a:t>Literasi</a:t>
            </a:r>
            <a:r>
              <a:rPr sz="1200" b="1" spc="-55" dirty="0">
                <a:solidFill>
                  <a:srgbClr val="EEFF41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EEFF41"/>
                </a:solidFill>
                <a:latin typeface="Trebuchet MS"/>
                <a:cs typeface="Trebuchet MS"/>
              </a:rPr>
              <a:t>dan</a:t>
            </a:r>
            <a:r>
              <a:rPr sz="1200" b="1" spc="-55" dirty="0">
                <a:solidFill>
                  <a:srgbClr val="EEFF41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EEFF41"/>
                </a:solidFill>
                <a:latin typeface="Trebuchet MS"/>
                <a:cs typeface="Trebuchet MS"/>
              </a:rPr>
              <a:t>Numerasi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Indikator</a:t>
            </a:r>
            <a:r>
              <a:rPr spc="-114" dirty="0"/>
              <a:t> </a:t>
            </a:r>
            <a:r>
              <a:rPr dirty="0"/>
              <a:t>Hasil</a:t>
            </a:r>
            <a:r>
              <a:rPr spc="-114" dirty="0"/>
              <a:t> </a:t>
            </a:r>
            <a:r>
              <a:rPr spc="-50" dirty="0"/>
              <a:t>Belajar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99923" y="1568172"/>
            <a:ext cx="6450330" cy="369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27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FF"/>
                </a:solidFill>
                <a:latin typeface="Trebuchet MS"/>
                <a:cs typeface="Trebuchet MS"/>
              </a:rPr>
              <a:t>Terkuasainya teknik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pengoperasian</a:t>
            </a:r>
            <a:r>
              <a:rPr sz="10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dasar</a:t>
            </a:r>
            <a:r>
              <a:rPr sz="1000" b="1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perangkat</a:t>
            </a:r>
            <a:r>
              <a:rPr sz="10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digital</a:t>
            </a:r>
            <a:r>
              <a:rPr sz="1000" b="1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(PID,</a:t>
            </a:r>
            <a:r>
              <a:rPr sz="1000" b="1" spc="-10" dirty="0">
                <a:solidFill>
                  <a:srgbClr val="FFFFFF"/>
                </a:solidFill>
                <a:latin typeface="Trebuchet MS"/>
                <a:cs typeface="Trebuchet MS"/>
              </a:rPr>
              <a:t> laptop,</a:t>
            </a:r>
            <a:r>
              <a:rPr sz="10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HDD,</a:t>
            </a:r>
            <a:r>
              <a:rPr sz="1000" b="1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sz="10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perangkat</a:t>
            </a:r>
            <a:r>
              <a:rPr sz="1000" b="1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digital</a:t>
            </a:r>
            <a:r>
              <a:rPr sz="1000" b="1" spc="-10" dirty="0">
                <a:solidFill>
                  <a:srgbClr val="FFFFFF"/>
                </a:solidFill>
                <a:latin typeface="Trebuchet MS"/>
                <a:cs typeface="Trebuchet MS"/>
              </a:rPr>
              <a:t> lainnya) untuk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 mendekonstruksi</a:t>
            </a:r>
            <a:r>
              <a:rPr sz="10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miskonsepsi </a:t>
            </a:r>
            <a:r>
              <a:rPr sz="1000" b="1" spc="-10" dirty="0">
                <a:solidFill>
                  <a:srgbClr val="FFFFFF"/>
                </a:solidFill>
                <a:latin typeface="Trebuchet MS"/>
                <a:cs typeface="Trebuchet MS"/>
              </a:rPr>
              <a:t>litnum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99923" y="2104585"/>
            <a:ext cx="5568315" cy="369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3180" marR="5080" indent="-31115">
              <a:lnSpc>
                <a:spcPct val="1127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FFFFFF"/>
                </a:solidFill>
                <a:latin typeface="Trebuchet MS"/>
                <a:cs typeface="Trebuchet MS"/>
              </a:rPr>
              <a:t>Terkuasainya</a:t>
            </a:r>
            <a:r>
              <a:rPr sz="100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perancangan</a:t>
            </a:r>
            <a:r>
              <a:rPr sz="100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sz="100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pemanfaatan</a:t>
            </a:r>
            <a:r>
              <a:rPr sz="1000" b="1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media</a:t>
            </a:r>
            <a:r>
              <a:rPr sz="100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rebuchet MS"/>
                <a:cs typeface="Trebuchet MS"/>
              </a:rPr>
              <a:t>pembelajaran</a:t>
            </a:r>
            <a:r>
              <a:rPr sz="100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rebuchet MS"/>
                <a:cs typeface="Trebuchet MS"/>
              </a:rPr>
              <a:t>interaktif untuk</a:t>
            </a:r>
            <a:r>
              <a:rPr sz="100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rebuchet MS"/>
                <a:cs typeface="Trebuchet MS"/>
              </a:rPr>
              <a:t>penguatan </a:t>
            </a:r>
            <a:r>
              <a:rPr sz="1000" b="1" spc="-20" dirty="0">
                <a:solidFill>
                  <a:srgbClr val="FFFFFF"/>
                </a:solidFill>
                <a:latin typeface="Trebuchet MS"/>
                <a:cs typeface="Trebuchet MS"/>
              </a:rPr>
              <a:t>literasi</a:t>
            </a:r>
            <a:r>
              <a:rPr sz="100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sz="10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numerasi</a:t>
            </a:r>
            <a:r>
              <a:rPr sz="100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10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rebuchet MS"/>
                <a:cs typeface="Trebuchet MS"/>
              </a:rPr>
              <a:t>sekolah</a:t>
            </a:r>
            <a:endParaRPr sz="1000">
              <a:latin typeface="Trebuchet MS"/>
              <a:cs typeface="Trebuchet M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7600" y="956195"/>
            <a:ext cx="7828799" cy="1126619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099923" y="1238658"/>
            <a:ext cx="6804659" cy="57002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b="1" spc="-10" dirty="0">
                <a:solidFill>
                  <a:srgbClr val="FFFFFF"/>
                </a:solidFill>
                <a:latin typeface="Trebuchet MS"/>
                <a:cs typeface="Trebuchet MS"/>
              </a:rPr>
              <a:t>Termanfaatkannya</a:t>
            </a:r>
            <a:r>
              <a:rPr b="1" dirty="0">
                <a:solidFill>
                  <a:srgbClr val="FFFFFF"/>
                </a:solidFill>
                <a:latin typeface="Trebuchet MS"/>
                <a:cs typeface="Trebuchet MS"/>
              </a:rPr>
              <a:t> penguatan </a:t>
            </a:r>
            <a:r>
              <a:rPr b="1" spc="-20" dirty="0">
                <a:solidFill>
                  <a:srgbClr val="FFFFFF"/>
                </a:solidFill>
                <a:latin typeface="Trebuchet MS"/>
                <a:cs typeface="Trebuchet MS"/>
              </a:rPr>
              <a:t>berpikir</a:t>
            </a:r>
            <a:r>
              <a:rPr b="1" dirty="0">
                <a:solidFill>
                  <a:srgbClr val="FFFFFF"/>
                </a:solidFill>
                <a:latin typeface="Trebuchet MS"/>
                <a:cs typeface="Trebuchet MS"/>
              </a:rPr>
              <a:t> komputasional/koding dan kecerdasan </a:t>
            </a:r>
            <a:r>
              <a:rPr b="1" spc="-10" dirty="0">
                <a:solidFill>
                  <a:srgbClr val="FFFFFF"/>
                </a:solidFill>
                <a:latin typeface="Trebuchet MS"/>
                <a:cs typeface="Trebuchet MS"/>
              </a:rPr>
              <a:t>artifisial</a:t>
            </a:r>
            <a:r>
              <a:rPr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b="1" spc="55" dirty="0">
                <a:solidFill>
                  <a:srgbClr val="FFFFFF"/>
                </a:solidFill>
                <a:latin typeface="Trebuchet MS"/>
                <a:cs typeface="Trebuchet MS"/>
              </a:rPr>
              <a:t>(KKA)</a:t>
            </a:r>
            <a:r>
              <a:rPr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b="1" spc="-10" dirty="0">
                <a:solidFill>
                  <a:srgbClr val="FFFFFF"/>
                </a:solidFill>
                <a:latin typeface="Trebuchet MS"/>
                <a:cs typeface="Trebuchet MS"/>
              </a:rPr>
              <a:t>untuk</a:t>
            </a:r>
            <a:r>
              <a:rPr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b="1" spc="-10" dirty="0">
                <a:solidFill>
                  <a:srgbClr val="FFFFFF"/>
                </a:solidFill>
                <a:latin typeface="Trebuchet MS"/>
                <a:cs typeface="Trebuchet MS"/>
              </a:rPr>
              <a:t>pembelajaran.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3200" y="2180972"/>
            <a:ext cx="124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1400">
              <a:latin typeface="Trebuchet MS"/>
              <a:cs typeface="Trebuchet MS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50" dirty="0"/>
              <a:t>2</a:t>
            </a:fld>
            <a:endParaRPr spc="-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87340" y="413897"/>
            <a:ext cx="63023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Materi</a:t>
            </a:r>
            <a:r>
              <a:rPr spc="-140" dirty="0"/>
              <a:t> </a:t>
            </a:r>
            <a:r>
              <a:rPr spc="-10" dirty="0"/>
              <a:t>Pokok</a:t>
            </a:r>
            <a:r>
              <a:rPr spc="-140" dirty="0"/>
              <a:t> </a:t>
            </a:r>
            <a:r>
              <a:rPr spc="-10" dirty="0"/>
              <a:t>dan</a:t>
            </a:r>
            <a:r>
              <a:rPr spc="-135" dirty="0"/>
              <a:t> </a:t>
            </a:r>
            <a:r>
              <a:rPr spc="60" dirty="0"/>
              <a:t>Sub</a:t>
            </a:r>
            <a:r>
              <a:rPr spc="-140" dirty="0"/>
              <a:t> </a:t>
            </a:r>
            <a:r>
              <a:rPr spc="-10" dirty="0"/>
              <a:t>Materi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987340" y="1176674"/>
            <a:ext cx="7169784" cy="3359150"/>
            <a:chOff x="987340" y="1176674"/>
            <a:chExt cx="7169784" cy="33591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87340" y="1176674"/>
              <a:ext cx="3121625" cy="4280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5915" y="1176692"/>
              <a:ext cx="4030746" cy="42804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25898" y="1620153"/>
              <a:ext cx="4030745" cy="291508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7345" y="1620188"/>
              <a:ext cx="3121626" cy="2915085"/>
            </a:xfrm>
            <a:prstGeom prst="rect">
              <a:avLst/>
            </a:prstGeom>
          </p:spPr>
        </p:pic>
      </p:grp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269707"/>
              </p:ext>
            </p:extLst>
          </p:nvPr>
        </p:nvGraphicFramePr>
        <p:xfrm>
          <a:off x="987340" y="1176674"/>
          <a:ext cx="7169150" cy="33578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299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9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5609">
                <a:tc>
                  <a:txBody>
                    <a:bodyPr/>
                    <a:lstStyle/>
                    <a:p>
                      <a:pPr marL="755650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1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Materi</a:t>
                      </a:r>
                      <a:r>
                        <a:rPr sz="2100" b="1" spc="-105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100" b="1" spc="-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Pokok</a:t>
                      </a:r>
                      <a:endParaRPr sz="2100">
                        <a:latin typeface="Trebuchet MS"/>
                        <a:cs typeface="Trebuchet MS"/>
                      </a:endParaRPr>
                    </a:p>
                  </a:txBody>
                  <a:tcPr marL="0" marR="0" marT="45085" marB="0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100" b="1" spc="7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Sub</a:t>
                      </a:r>
                      <a:r>
                        <a:rPr sz="2100" b="1" spc="-12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100" b="1" spc="-10" dirty="0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Materi</a:t>
                      </a:r>
                      <a:endParaRPr sz="2100" dirty="0">
                        <a:latin typeface="Trebuchet MS"/>
                        <a:cs typeface="Trebuchet MS"/>
                      </a:endParaRPr>
                    </a:p>
                  </a:txBody>
                  <a:tcPr marL="0" marR="0" marT="45085" marB="0">
                    <a:lnL w="19050">
                      <a:solidFill>
                        <a:srgbClr val="FFFFFF"/>
                      </a:solidFill>
                      <a:prstDash val="solid"/>
                    </a:lnL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22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5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5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55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endParaRPr sz="1550" dirty="0">
                        <a:latin typeface="Times New Roman"/>
                        <a:cs typeface="Times New Roman"/>
                      </a:endParaRPr>
                    </a:p>
                    <a:p>
                      <a:pPr marL="123825" marR="264795">
                        <a:lnSpc>
                          <a:spcPct val="101200"/>
                        </a:lnSpc>
                      </a:pPr>
                      <a:r>
                        <a:rPr sz="15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Pemanfaatan</a:t>
                      </a:r>
                      <a:r>
                        <a:rPr sz="1550" spc="1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penguatan </a:t>
                      </a:r>
                      <a:r>
                        <a:rPr sz="15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berpikir</a:t>
                      </a:r>
                      <a:r>
                        <a:rPr sz="1550" spc="1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komputasional/koding </a:t>
                      </a:r>
                      <a:r>
                        <a:rPr sz="15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dan</a:t>
                      </a:r>
                      <a:r>
                        <a:rPr sz="1550" spc="8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kecerdasan</a:t>
                      </a:r>
                      <a:r>
                        <a:rPr sz="1550" spc="8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artifisial</a:t>
                      </a:r>
                      <a:r>
                        <a:rPr sz="1550" spc="8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(KKA) </a:t>
                      </a:r>
                      <a:r>
                        <a:rPr sz="15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untuk</a:t>
                      </a:r>
                      <a:r>
                        <a:rPr sz="1550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5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pembelajaran</a:t>
                      </a:r>
                      <a:endParaRPr sz="1550" dirty="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endParaRPr sz="1250" dirty="0">
                        <a:latin typeface="Times New Roman"/>
                        <a:cs typeface="Times New Roman"/>
                      </a:endParaRPr>
                    </a:p>
                    <a:p>
                      <a:pPr marL="783590" marR="403225" indent="-421005">
                        <a:lnSpc>
                          <a:spcPct val="114100"/>
                        </a:lnSpc>
                        <a:buFont typeface="Arial MT"/>
                        <a:buChar char="●"/>
                        <a:tabLst>
                          <a:tab pos="783590" algn="l"/>
                        </a:tabLst>
                      </a:pPr>
                      <a:r>
                        <a:rPr sz="12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Penguatan</a:t>
                      </a:r>
                      <a:r>
                        <a:rPr sz="1250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berpikir</a:t>
                      </a:r>
                      <a:r>
                        <a:rPr sz="1250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komputasional</a:t>
                      </a:r>
                      <a:r>
                        <a:rPr sz="1250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(PBK) </a:t>
                      </a:r>
                      <a:r>
                        <a:rPr sz="12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sebagai</a:t>
                      </a:r>
                      <a:r>
                        <a:rPr sz="1250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dasar</a:t>
                      </a:r>
                      <a:r>
                        <a:rPr sz="1250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prompting</a:t>
                      </a:r>
                      <a:endParaRPr sz="1250" dirty="0">
                        <a:latin typeface="Tahoma"/>
                        <a:cs typeface="Tahoma"/>
                      </a:endParaRPr>
                    </a:p>
                    <a:p>
                      <a:pPr marL="783590" marR="0" lvl="0" indent="-421005" defTabSz="914400" eaLnBrk="1" fontAlgn="auto" latinLnBrk="0" hangingPunct="1">
                        <a:lnSpc>
                          <a:spcPct val="100000"/>
                        </a:lnSpc>
                        <a:spcBef>
                          <a:spcPts val="215"/>
                        </a:spcBef>
                        <a:spcAft>
                          <a:spcPts val="0"/>
                        </a:spcAft>
                        <a:buClrTx/>
                        <a:buSzTx/>
                        <a:buFont typeface="Arial MT"/>
                        <a:buChar char="●"/>
                        <a:tabLst>
                          <a:tab pos="783590" algn="l"/>
                        </a:tabLst>
                        <a:defRPr/>
                      </a:pPr>
                      <a:r>
                        <a:rPr lang="en-ID" sz="12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Etika</a:t>
                      </a:r>
                      <a:r>
                        <a:rPr lang="en-ID" sz="1250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en-ID" sz="1250" dirty="0" err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penggunaan</a:t>
                      </a:r>
                      <a:r>
                        <a:rPr lang="en-ID" sz="1250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en-ID" sz="1250" dirty="0" err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kecerdasan</a:t>
                      </a:r>
                      <a:r>
                        <a:rPr lang="en-ID" sz="1250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lang="en-ID" sz="1250" spc="-10" dirty="0" err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artifisial</a:t>
                      </a:r>
                      <a:endParaRPr lang="en-ID" sz="1250" dirty="0">
                        <a:latin typeface="Tahoma"/>
                        <a:cs typeface="Tahoma"/>
                      </a:endParaRPr>
                    </a:p>
                    <a:p>
                      <a:pPr marL="783590" indent="-421005">
                        <a:lnSpc>
                          <a:spcPct val="100000"/>
                        </a:lnSpc>
                        <a:spcBef>
                          <a:spcPts val="215"/>
                        </a:spcBef>
                        <a:buFont typeface="Arial MT"/>
                        <a:buChar char="●"/>
                        <a:tabLst>
                          <a:tab pos="783590" algn="l"/>
                        </a:tabLst>
                      </a:pPr>
                      <a:r>
                        <a:rPr lang="en-US" sz="1250" dirty="0" err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Mengenal</a:t>
                      </a:r>
                      <a:r>
                        <a:rPr lang="en-US" sz="12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Platform AI </a:t>
                      </a:r>
                      <a:r>
                        <a:rPr lang="en-US" sz="1250" dirty="0" err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untuk</a:t>
                      </a:r>
                      <a:r>
                        <a:rPr lang="en-US" sz="12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Pendidikan</a:t>
                      </a:r>
                      <a:endParaRPr sz="1250" dirty="0">
                        <a:latin typeface="Tahoma"/>
                        <a:cs typeface="Tahoma"/>
                      </a:endParaRPr>
                    </a:p>
                    <a:p>
                      <a:pPr marL="783590" indent="-421005">
                        <a:lnSpc>
                          <a:spcPct val="100000"/>
                        </a:lnSpc>
                        <a:spcBef>
                          <a:spcPts val="210"/>
                        </a:spcBef>
                        <a:buFont typeface="Arial MT"/>
                        <a:buChar char="●"/>
                        <a:tabLst>
                          <a:tab pos="783590" algn="l"/>
                        </a:tabLst>
                      </a:pPr>
                      <a:r>
                        <a:rPr sz="1250" dirty="0" err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Perancangan</a:t>
                      </a:r>
                      <a:r>
                        <a:rPr sz="1250" spc="28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50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MPI</a:t>
                      </a:r>
                      <a:endParaRPr lang="en-US" sz="1250" spc="-25" dirty="0">
                        <a:solidFill>
                          <a:srgbClr val="FFFFFF"/>
                        </a:solidFill>
                        <a:latin typeface="Tahoma"/>
                        <a:cs typeface="Tahoma"/>
                      </a:endParaRPr>
                    </a:p>
                    <a:p>
                      <a:pPr marL="783590" indent="-421005">
                        <a:lnSpc>
                          <a:spcPct val="100000"/>
                        </a:lnSpc>
                        <a:spcBef>
                          <a:spcPts val="210"/>
                        </a:spcBef>
                        <a:buFont typeface="Arial MT"/>
                        <a:buChar char="●"/>
                        <a:tabLst>
                          <a:tab pos="783590" algn="l"/>
                        </a:tabLst>
                      </a:pPr>
                      <a:r>
                        <a:rPr lang="en-ID" sz="1250" spc="-25" dirty="0" err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Asessmen</a:t>
                      </a:r>
                      <a:endParaRPr sz="1250" dirty="0">
                        <a:latin typeface="Tahoma"/>
                        <a:cs typeface="Tahoma"/>
                      </a:endParaRPr>
                    </a:p>
                    <a:p>
                      <a:pPr marL="783590" marR="533400" indent="-421005">
                        <a:lnSpc>
                          <a:spcPct val="114100"/>
                        </a:lnSpc>
                        <a:buFont typeface="Arial MT"/>
                        <a:buChar char="●"/>
                        <a:tabLst>
                          <a:tab pos="783590" algn="l"/>
                        </a:tabLst>
                      </a:pPr>
                      <a:r>
                        <a:rPr sz="1250" dirty="0" err="1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Kecerdasan</a:t>
                      </a:r>
                      <a:r>
                        <a:rPr sz="1250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artifisial</a:t>
                      </a:r>
                      <a:r>
                        <a:rPr sz="1250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untuk</a:t>
                      </a:r>
                      <a:r>
                        <a:rPr sz="1250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2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diferensiasi pembelajaran</a:t>
                      </a:r>
                      <a:endParaRPr sz="1250" dirty="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49530"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50" dirty="0"/>
              <a:t>3</a:t>
            </a:fld>
            <a:endParaRPr spc="-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57200" y="2322830"/>
            <a:ext cx="5784850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b="1" spc="-415" dirty="0">
                <a:solidFill>
                  <a:srgbClr val="FCFCFC"/>
                </a:solidFill>
                <a:latin typeface="Trebuchet MS"/>
                <a:cs typeface="Trebuchet MS"/>
              </a:rPr>
              <a:t>1.</a:t>
            </a:r>
            <a:r>
              <a:rPr sz="3100" b="1" spc="60" dirty="0">
                <a:solidFill>
                  <a:srgbClr val="FCFCFC"/>
                </a:solidFill>
                <a:latin typeface="Trebuchet MS"/>
                <a:cs typeface="Trebuchet MS"/>
              </a:rPr>
              <a:t>  </a:t>
            </a:r>
            <a:r>
              <a:rPr sz="3100" b="1" spc="95" dirty="0">
                <a:solidFill>
                  <a:srgbClr val="FCFCFC"/>
                </a:solidFill>
                <a:latin typeface="Trebuchet MS"/>
                <a:cs typeface="Trebuchet MS"/>
              </a:rPr>
              <a:t>BERPIKIR</a:t>
            </a:r>
            <a:r>
              <a:rPr sz="3100" b="1" spc="-200" dirty="0">
                <a:solidFill>
                  <a:srgbClr val="FCFCFC"/>
                </a:solidFill>
                <a:latin typeface="Trebuchet MS"/>
                <a:cs typeface="Trebuchet MS"/>
              </a:rPr>
              <a:t> </a:t>
            </a:r>
            <a:r>
              <a:rPr sz="3100" b="1" spc="145" dirty="0">
                <a:solidFill>
                  <a:srgbClr val="FCFCFC"/>
                </a:solidFill>
                <a:latin typeface="Trebuchet MS"/>
                <a:cs typeface="Trebuchet MS"/>
              </a:rPr>
              <a:t>KOMPUTASIONAL</a:t>
            </a:r>
            <a:endParaRPr sz="3100" dirty="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28600" y="228600"/>
            <a:ext cx="8686800" cy="393700"/>
            <a:chOff x="228600" y="228600"/>
            <a:chExt cx="8686800" cy="3937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69599" y="348575"/>
              <a:ext cx="1345802" cy="2385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228600"/>
              <a:ext cx="2155350" cy="3935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69599" y="268575"/>
            <a:ext cx="1345802" cy="23198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26450" y="0"/>
            <a:ext cx="778510" cy="834390"/>
            <a:chOff x="126450" y="0"/>
            <a:chExt cx="778510" cy="83439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450" y="0"/>
              <a:ext cx="777905" cy="8342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3600" y="269"/>
              <a:ext cx="664210" cy="758190"/>
            </a:xfrm>
            <a:custGeom>
              <a:avLst/>
              <a:gdLst/>
              <a:ahLst/>
              <a:cxnLst/>
              <a:rect l="l" t="t" r="r" b="b"/>
              <a:pathLst>
                <a:path w="664210" h="758190">
                  <a:moveTo>
                    <a:pt x="331799" y="757805"/>
                  </a:moveTo>
                  <a:lnTo>
                    <a:pt x="279581" y="753672"/>
                  </a:lnTo>
                  <a:lnTo>
                    <a:pt x="229119" y="741518"/>
                  </a:lnTo>
                  <a:lnTo>
                    <a:pt x="181304" y="721712"/>
                  </a:lnTo>
                  <a:lnTo>
                    <a:pt x="137028" y="694624"/>
                  </a:lnTo>
                  <a:lnTo>
                    <a:pt x="97181" y="660623"/>
                  </a:lnTo>
                  <a:lnTo>
                    <a:pt x="63180" y="620776"/>
                  </a:lnTo>
                  <a:lnTo>
                    <a:pt x="36092" y="576500"/>
                  </a:lnTo>
                  <a:lnTo>
                    <a:pt x="16287" y="528685"/>
                  </a:lnTo>
                  <a:lnTo>
                    <a:pt x="4133" y="478223"/>
                  </a:lnTo>
                  <a:lnTo>
                    <a:pt x="0" y="426005"/>
                  </a:lnTo>
                  <a:lnTo>
                    <a:pt x="0" y="2"/>
                  </a:lnTo>
                  <a:lnTo>
                    <a:pt x="663602" y="5"/>
                  </a:lnTo>
                  <a:lnTo>
                    <a:pt x="663599" y="426005"/>
                  </a:lnTo>
                  <a:lnTo>
                    <a:pt x="660002" y="475036"/>
                  </a:lnTo>
                  <a:lnTo>
                    <a:pt x="649551" y="521833"/>
                  </a:lnTo>
                  <a:lnTo>
                    <a:pt x="632761" y="565884"/>
                  </a:lnTo>
                  <a:lnTo>
                    <a:pt x="610144" y="606674"/>
                  </a:lnTo>
                  <a:lnTo>
                    <a:pt x="582215" y="643690"/>
                  </a:lnTo>
                  <a:lnTo>
                    <a:pt x="549485" y="676420"/>
                  </a:lnTo>
                  <a:lnTo>
                    <a:pt x="512468" y="704350"/>
                  </a:lnTo>
                  <a:lnTo>
                    <a:pt x="471678" y="726967"/>
                  </a:lnTo>
                  <a:lnTo>
                    <a:pt x="427628" y="743757"/>
                  </a:lnTo>
                  <a:lnTo>
                    <a:pt x="380830" y="754207"/>
                  </a:lnTo>
                  <a:lnTo>
                    <a:pt x="331799" y="757805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2644" y="113761"/>
              <a:ext cx="545522" cy="5545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9794" y="151861"/>
              <a:ext cx="431221" cy="440251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299794" y="928717"/>
            <a:ext cx="8105140" cy="3669665"/>
            <a:chOff x="338737" y="997224"/>
            <a:chExt cx="8105140" cy="3669665"/>
          </a:xfrm>
        </p:grpSpPr>
        <p:sp>
          <p:nvSpPr>
            <p:cNvPr id="10" name="object 10"/>
            <p:cNvSpPr/>
            <p:nvPr/>
          </p:nvSpPr>
          <p:spPr>
            <a:xfrm>
              <a:off x="1996312" y="1442024"/>
              <a:ext cx="6447155" cy="1084580"/>
            </a:xfrm>
            <a:custGeom>
              <a:avLst/>
              <a:gdLst/>
              <a:ahLst/>
              <a:cxnLst/>
              <a:rect l="l" t="t" r="r" b="b"/>
              <a:pathLst>
                <a:path w="6447155" h="1084580">
                  <a:moveTo>
                    <a:pt x="6447000" y="1084499"/>
                  </a:moveTo>
                  <a:lnTo>
                    <a:pt x="0" y="1084499"/>
                  </a:lnTo>
                  <a:lnTo>
                    <a:pt x="0" y="0"/>
                  </a:lnTo>
                  <a:lnTo>
                    <a:pt x="6266246" y="0"/>
                  </a:lnTo>
                  <a:lnTo>
                    <a:pt x="6301674" y="3505"/>
                  </a:lnTo>
                  <a:lnTo>
                    <a:pt x="6366528" y="30368"/>
                  </a:lnTo>
                  <a:lnTo>
                    <a:pt x="6416631" y="80471"/>
                  </a:lnTo>
                  <a:lnTo>
                    <a:pt x="6443494" y="145325"/>
                  </a:lnTo>
                  <a:lnTo>
                    <a:pt x="6447000" y="180753"/>
                  </a:lnTo>
                  <a:lnTo>
                    <a:pt x="6447000" y="1084499"/>
                  </a:lnTo>
                  <a:close/>
                </a:path>
              </a:pathLst>
            </a:custGeom>
            <a:solidFill>
              <a:srgbClr val="055B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96312" y="2408474"/>
              <a:ext cx="6447155" cy="841375"/>
            </a:xfrm>
            <a:custGeom>
              <a:avLst/>
              <a:gdLst/>
              <a:ahLst/>
              <a:cxnLst/>
              <a:rect l="l" t="t" r="r" b="b"/>
              <a:pathLst>
                <a:path w="6447155" h="841375">
                  <a:moveTo>
                    <a:pt x="6306796" y="841199"/>
                  </a:moveTo>
                  <a:lnTo>
                    <a:pt x="0" y="841199"/>
                  </a:lnTo>
                  <a:lnTo>
                    <a:pt x="0" y="0"/>
                  </a:lnTo>
                  <a:lnTo>
                    <a:pt x="6447000" y="0"/>
                  </a:lnTo>
                  <a:lnTo>
                    <a:pt x="6447000" y="700997"/>
                  </a:lnTo>
                  <a:lnTo>
                    <a:pt x="6436327" y="754650"/>
                  </a:lnTo>
                  <a:lnTo>
                    <a:pt x="6405935" y="800135"/>
                  </a:lnTo>
                  <a:lnTo>
                    <a:pt x="6360450" y="830527"/>
                  </a:lnTo>
                  <a:lnTo>
                    <a:pt x="6306796" y="841199"/>
                  </a:lnTo>
                  <a:close/>
                </a:path>
              </a:pathLst>
            </a:custGeom>
            <a:solidFill>
              <a:srgbClr val="136B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8737" y="997224"/>
              <a:ext cx="2657774" cy="366954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725928" y="1539045"/>
            <a:ext cx="5554980" cy="1346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Pernahkah</a:t>
            </a:r>
            <a:r>
              <a:rPr sz="1300" spc="25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Anda</a:t>
            </a:r>
            <a:r>
              <a:rPr sz="1300" spc="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memecah</a:t>
            </a:r>
            <a:r>
              <a:rPr sz="1300" spc="25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satu</a:t>
            </a:r>
            <a:r>
              <a:rPr sz="1300" spc="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masalah</a:t>
            </a:r>
            <a:r>
              <a:rPr sz="1300" spc="25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besar</a:t>
            </a:r>
            <a:r>
              <a:rPr sz="1300" spc="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di</a:t>
            </a:r>
            <a:r>
              <a:rPr sz="1300" spc="254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tempat</a:t>
            </a:r>
            <a:r>
              <a:rPr sz="1300" spc="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kerja</a:t>
            </a:r>
            <a:r>
              <a:rPr sz="1300" spc="2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menjadi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tugas-tugas</a:t>
            </a:r>
            <a:r>
              <a:rPr sz="1300" spc="4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kecil?</a:t>
            </a:r>
            <a:r>
              <a:rPr sz="1300" spc="4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Atau</a:t>
            </a:r>
            <a:r>
              <a:rPr sz="1300" spc="4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dengan</a:t>
            </a:r>
            <a:r>
              <a:rPr sz="1300" spc="4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melihat</a:t>
            </a:r>
            <a:r>
              <a:rPr sz="1300" spc="4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pola-pola</a:t>
            </a:r>
            <a:r>
              <a:rPr sz="1300" spc="4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yang</a:t>
            </a:r>
            <a:r>
              <a:rPr sz="1300" spc="4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sudah</a:t>
            </a:r>
            <a:r>
              <a:rPr sz="1300" spc="4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pernah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terjadi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 sebelumnya?</a:t>
            </a: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3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1300">
              <a:latin typeface="Tahoma"/>
              <a:cs typeface="Tahoma"/>
            </a:endParaRPr>
          </a:p>
          <a:p>
            <a:pPr marL="12700" algn="just">
              <a:lnSpc>
                <a:spcPct val="100000"/>
              </a:lnSpc>
            </a:pP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Menurut</a:t>
            </a:r>
            <a:r>
              <a:rPr sz="1300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Anda,</a:t>
            </a:r>
            <a:r>
              <a:rPr sz="13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cara-cara</a:t>
            </a:r>
            <a:r>
              <a:rPr sz="13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tersebut</a:t>
            </a:r>
            <a:r>
              <a:rPr sz="13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efektif</a:t>
            </a:r>
            <a:r>
              <a:rPr sz="1300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FFFFFF"/>
                </a:solidFill>
                <a:latin typeface="Tahoma"/>
                <a:cs typeface="Tahoma"/>
              </a:rPr>
              <a:t>atau</a:t>
            </a:r>
            <a:r>
              <a:rPr sz="13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Tahoma"/>
                <a:cs typeface="Tahoma"/>
              </a:rPr>
              <a:t>tidak?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6260" y="590550"/>
            <a:ext cx="8031480" cy="4031602"/>
            <a:chOff x="553249" y="1312241"/>
            <a:chExt cx="8031480" cy="241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3249" y="1598689"/>
              <a:ext cx="8031300" cy="2131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0399" y="1636789"/>
              <a:ext cx="7917180" cy="2018030"/>
            </a:xfrm>
            <a:custGeom>
              <a:avLst/>
              <a:gdLst/>
              <a:ahLst/>
              <a:cxnLst/>
              <a:rect l="l" t="t" r="r" b="b"/>
              <a:pathLst>
                <a:path w="7917180" h="2018029">
                  <a:moveTo>
                    <a:pt x="7580742" y="2017499"/>
                  </a:moveTo>
                  <a:lnTo>
                    <a:pt x="336256" y="2017499"/>
                  </a:lnTo>
                  <a:lnTo>
                    <a:pt x="290628" y="2014430"/>
                  </a:lnTo>
                  <a:lnTo>
                    <a:pt x="246866" y="2005488"/>
                  </a:lnTo>
                  <a:lnTo>
                    <a:pt x="205370" y="1991075"/>
                  </a:lnTo>
                  <a:lnTo>
                    <a:pt x="166541" y="1971591"/>
                  </a:lnTo>
                  <a:lnTo>
                    <a:pt x="130780" y="1947436"/>
                  </a:lnTo>
                  <a:lnTo>
                    <a:pt x="98487" y="1919012"/>
                  </a:lnTo>
                  <a:lnTo>
                    <a:pt x="70063" y="1886719"/>
                  </a:lnTo>
                  <a:lnTo>
                    <a:pt x="45908" y="1850958"/>
                  </a:lnTo>
                  <a:lnTo>
                    <a:pt x="26424" y="1812129"/>
                  </a:lnTo>
                  <a:lnTo>
                    <a:pt x="12011" y="1770633"/>
                  </a:lnTo>
                  <a:lnTo>
                    <a:pt x="3069" y="1726871"/>
                  </a:lnTo>
                  <a:lnTo>
                    <a:pt x="0" y="1681243"/>
                  </a:lnTo>
                  <a:lnTo>
                    <a:pt x="0" y="336256"/>
                  </a:lnTo>
                  <a:lnTo>
                    <a:pt x="3069" y="290628"/>
                  </a:lnTo>
                  <a:lnTo>
                    <a:pt x="12011" y="246866"/>
                  </a:lnTo>
                  <a:lnTo>
                    <a:pt x="26424" y="205370"/>
                  </a:lnTo>
                  <a:lnTo>
                    <a:pt x="45908" y="166541"/>
                  </a:lnTo>
                  <a:lnTo>
                    <a:pt x="70063" y="130780"/>
                  </a:lnTo>
                  <a:lnTo>
                    <a:pt x="98487" y="98487"/>
                  </a:lnTo>
                  <a:lnTo>
                    <a:pt x="130780" y="70063"/>
                  </a:lnTo>
                  <a:lnTo>
                    <a:pt x="166541" y="45908"/>
                  </a:lnTo>
                  <a:lnTo>
                    <a:pt x="205370" y="26424"/>
                  </a:lnTo>
                  <a:lnTo>
                    <a:pt x="246866" y="12011"/>
                  </a:lnTo>
                  <a:lnTo>
                    <a:pt x="290628" y="3069"/>
                  </a:lnTo>
                  <a:lnTo>
                    <a:pt x="336256" y="0"/>
                  </a:lnTo>
                  <a:lnTo>
                    <a:pt x="7580742" y="0"/>
                  </a:lnTo>
                  <a:lnTo>
                    <a:pt x="7633662" y="4188"/>
                  </a:lnTo>
                  <a:lnTo>
                    <a:pt x="7684802" y="16506"/>
                  </a:lnTo>
                  <a:lnTo>
                    <a:pt x="7733259" y="36577"/>
                  </a:lnTo>
                  <a:lnTo>
                    <a:pt x="7778130" y="64029"/>
                  </a:lnTo>
                  <a:lnTo>
                    <a:pt x="7818512" y="98487"/>
                  </a:lnTo>
                  <a:lnTo>
                    <a:pt x="7852970" y="138869"/>
                  </a:lnTo>
                  <a:lnTo>
                    <a:pt x="7880422" y="183740"/>
                  </a:lnTo>
                  <a:lnTo>
                    <a:pt x="7900493" y="232197"/>
                  </a:lnTo>
                  <a:lnTo>
                    <a:pt x="7912811" y="283337"/>
                  </a:lnTo>
                  <a:lnTo>
                    <a:pt x="7916999" y="336256"/>
                  </a:lnTo>
                  <a:lnTo>
                    <a:pt x="7916999" y="1681243"/>
                  </a:lnTo>
                  <a:lnTo>
                    <a:pt x="7913930" y="1726871"/>
                  </a:lnTo>
                  <a:lnTo>
                    <a:pt x="7904988" y="1770633"/>
                  </a:lnTo>
                  <a:lnTo>
                    <a:pt x="7890575" y="1812129"/>
                  </a:lnTo>
                  <a:lnTo>
                    <a:pt x="7871091" y="1850958"/>
                  </a:lnTo>
                  <a:lnTo>
                    <a:pt x="7846936" y="1886719"/>
                  </a:lnTo>
                  <a:lnTo>
                    <a:pt x="7818512" y="1919012"/>
                  </a:lnTo>
                  <a:lnTo>
                    <a:pt x="7786219" y="1947436"/>
                  </a:lnTo>
                  <a:lnTo>
                    <a:pt x="7750458" y="1971591"/>
                  </a:lnTo>
                  <a:lnTo>
                    <a:pt x="7711629" y="1991075"/>
                  </a:lnTo>
                  <a:lnTo>
                    <a:pt x="7670133" y="2005488"/>
                  </a:lnTo>
                  <a:lnTo>
                    <a:pt x="7626371" y="2014430"/>
                  </a:lnTo>
                  <a:lnTo>
                    <a:pt x="7580742" y="2017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042" y="1317004"/>
              <a:ext cx="2686499" cy="4691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76042" y="1317004"/>
              <a:ext cx="2686685" cy="469265"/>
            </a:xfrm>
            <a:custGeom>
              <a:avLst/>
              <a:gdLst/>
              <a:ahLst/>
              <a:cxnLst/>
              <a:rect l="l" t="t" r="r" b="b"/>
              <a:pathLst>
                <a:path w="2686685" h="469264">
                  <a:moveTo>
                    <a:pt x="0" y="36663"/>
                  </a:moveTo>
                  <a:lnTo>
                    <a:pt x="2881" y="22392"/>
                  </a:lnTo>
                  <a:lnTo>
                    <a:pt x="10738" y="10738"/>
                  </a:lnTo>
                  <a:lnTo>
                    <a:pt x="22392" y="2881"/>
                  </a:lnTo>
                  <a:lnTo>
                    <a:pt x="36663" y="0"/>
                  </a:lnTo>
                  <a:lnTo>
                    <a:pt x="2649836" y="0"/>
                  </a:lnTo>
                  <a:lnTo>
                    <a:pt x="2683709" y="22632"/>
                  </a:lnTo>
                  <a:lnTo>
                    <a:pt x="2686499" y="36663"/>
                  </a:lnTo>
                  <a:lnTo>
                    <a:pt x="2686499" y="432536"/>
                  </a:lnTo>
                  <a:lnTo>
                    <a:pt x="2683618" y="446807"/>
                  </a:lnTo>
                  <a:lnTo>
                    <a:pt x="2675761" y="458461"/>
                  </a:lnTo>
                  <a:lnTo>
                    <a:pt x="2664107" y="466318"/>
                  </a:lnTo>
                  <a:lnTo>
                    <a:pt x="2649836" y="469199"/>
                  </a:lnTo>
                  <a:lnTo>
                    <a:pt x="36663" y="469199"/>
                  </a:lnTo>
                  <a:lnTo>
                    <a:pt x="22392" y="466318"/>
                  </a:lnTo>
                  <a:lnTo>
                    <a:pt x="10738" y="458461"/>
                  </a:lnTo>
                  <a:lnTo>
                    <a:pt x="2881" y="446807"/>
                  </a:lnTo>
                  <a:lnTo>
                    <a:pt x="0" y="432536"/>
                  </a:lnTo>
                  <a:lnTo>
                    <a:pt x="0" y="36663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1080559" y="854908"/>
            <a:ext cx="24834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FFFFFF"/>
                </a:solidFill>
              </a:rPr>
              <a:t>Kecakapan</a:t>
            </a:r>
            <a:r>
              <a:rPr sz="1600" spc="-114" dirty="0">
                <a:solidFill>
                  <a:srgbClr val="FFFFFF"/>
                </a:solidFill>
              </a:rPr>
              <a:t> </a:t>
            </a:r>
            <a:r>
              <a:rPr sz="1600" spc="-10" dirty="0">
                <a:solidFill>
                  <a:srgbClr val="FFFFFF"/>
                </a:solidFill>
              </a:rPr>
              <a:t>Komputasional</a:t>
            </a:r>
            <a:endParaRPr sz="1600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6</a:t>
            </a:fld>
            <a:endParaRPr spc="-25" dirty="0"/>
          </a:p>
        </p:txBody>
      </p:sp>
      <p:sp>
        <p:nvSpPr>
          <p:cNvPr id="8" name="object 8"/>
          <p:cNvSpPr txBox="1"/>
          <p:nvPr/>
        </p:nvSpPr>
        <p:spPr>
          <a:xfrm>
            <a:off x="1068681" y="1576409"/>
            <a:ext cx="7131276" cy="23827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r>
              <a:rPr lang="en-ID" sz="1400" dirty="0" err="1"/>
              <a:t>Pemikiran</a:t>
            </a:r>
            <a:r>
              <a:rPr lang="en-ID" sz="1400" dirty="0"/>
              <a:t> </a:t>
            </a:r>
            <a:r>
              <a:rPr lang="en-ID" sz="1400" dirty="0" err="1"/>
              <a:t>komputasional</a:t>
            </a:r>
            <a:r>
              <a:rPr lang="en-ID" sz="1400" dirty="0"/>
              <a:t> </a:t>
            </a:r>
            <a:r>
              <a:rPr lang="en-ID" sz="1400" dirty="0" err="1"/>
              <a:t>adalah</a:t>
            </a:r>
            <a:r>
              <a:rPr lang="en-ID" sz="1400" dirty="0"/>
              <a:t> </a:t>
            </a:r>
            <a:r>
              <a:rPr lang="en-ID" sz="1400" b="1" dirty="0" err="1"/>
              <a:t>cara</a:t>
            </a:r>
            <a:r>
              <a:rPr lang="en-ID" sz="1400" b="1" dirty="0"/>
              <a:t> </a:t>
            </a:r>
            <a:r>
              <a:rPr lang="en-ID" sz="1400" b="1" dirty="0" err="1"/>
              <a:t>berpikir</a:t>
            </a:r>
            <a:r>
              <a:rPr lang="en-ID" sz="1400" b="1" dirty="0"/>
              <a:t> </a:t>
            </a:r>
            <a:r>
              <a:rPr lang="en-ID" sz="1400" b="1" dirty="0" err="1"/>
              <a:t>sistematis</a:t>
            </a:r>
            <a:r>
              <a:rPr lang="en-ID" sz="1400" b="1" dirty="0"/>
              <a:t>, </a:t>
            </a:r>
            <a:r>
              <a:rPr lang="en-ID" sz="1400" b="1" dirty="0" err="1"/>
              <a:t>logis</a:t>
            </a:r>
            <a:r>
              <a:rPr lang="en-ID" sz="1400" b="1" dirty="0"/>
              <a:t>, </a:t>
            </a:r>
            <a:r>
              <a:rPr lang="en-ID" sz="1400" b="1" dirty="0" err="1"/>
              <a:t>terstruktur</a:t>
            </a:r>
            <a:r>
              <a:rPr lang="en-ID" sz="1400" b="1" dirty="0"/>
              <a:t>, dan </a:t>
            </a:r>
            <a:r>
              <a:rPr lang="en-ID" sz="1400" b="1" dirty="0" err="1"/>
              <a:t>kreatif</a:t>
            </a:r>
            <a:r>
              <a:rPr lang="en-ID" sz="1400" b="1" dirty="0"/>
              <a:t> </a:t>
            </a:r>
            <a:r>
              <a:rPr lang="en-ID" sz="1400" b="1" dirty="0" err="1"/>
              <a:t>dalam</a:t>
            </a:r>
            <a:r>
              <a:rPr lang="en-ID" sz="1400" b="1" dirty="0"/>
              <a:t> </a:t>
            </a:r>
            <a:r>
              <a:rPr lang="en-ID" sz="1400" b="1" dirty="0" err="1"/>
              <a:t>memahami</a:t>
            </a:r>
            <a:r>
              <a:rPr lang="en-ID" sz="1400" b="1" dirty="0"/>
              <a:t> </a:t>
            </a:r>
            <a:r>
              <a:rPr lang="en-ID" sz="1400" b="1" dirty="0" err="1"/>
              <a:t>serta</a:t>
            </a:r>
            <a:r>
              <a:rPr lang="en-ID" sz="1400" b="1" dirty="0"/>
              <a:t> </a:t>
            </a:r>
            <a:r>
              <a:rPr lang="en-ID" sz="1400" b="1" dirty="0" err="1"/>
              <a:t>menyelesaikan</a:t>
            </a:r>
            <a:r>
              <a:rPr lang="en-ID" sz="1400" b="1" dirty="0"/>
              <a:t> </a:t>
            </a:r>
            <a:r>
              <a:rPr lang="en-ID" sz="1400" b="1" dirty="0" err="1"/>
              <a:t>suatu</a:t>
            </a:r>
            <a:r>
              <a:rPr lang="en-ID" sz="1400" b="1" dirty="0"/>
              <a:t> </a:t>
            </a:r>
            <a:r>
              <a:rPr lang="en-ID" sz="1400" b="1" dirty="0" err="1"/>
              <a:t>masalah</a:t>
            </a:r>
            <a:r>
              <a:rPr lang="en-ID" sz="1400" dirty="0"/>
              <a:t>. </a:t>
            </a:r>
            <a:r>
              <a:rPr lang="en-ID" sz="1400" dirty="0" err="1"/>
              <a:t>Pemikiran</a:t>
            </a:r>
            <a:r>
              <a:rPr lang="en-ID" sz="1400" dirty="0"/>
              <a:t> </a:t>
            </a:r>
            <a:r>
              <a:rPr lang="en-ID" sz="1400" dirty="0" err="1"/>
              <a:t>komputasional</a:t>
            </a:r>
            <a:r>
              <a:rPr lang="en-ID" sz="1400" dirty="0"/>
              <a:t> </a:t>
            </a:r>
            <a:r>
              <a:rPr lang="en-ID" sz="1400" dirty="0" err="1"/>
              <a:t>tidak</a:t>
            </a:r>
            <a:r>
              <a:rPr lang="en-ID" sz="1400" dirty="0"/>
              <a:t> </a:t>
            </a:r>
            <a:r>
              <a:rPr lang="en-ID" sz="1400" dirty="0" err="1"/>
              <a:t>berarti</a:t>
            </a:r>
            <a:r>
              <a:rPr lang="en-ID" sz="1400" dirty="0"/>
              <a:t> </a:t>
            </a:r>
            <a:r>
              <a:rPr lang="en-ID" sz="1400" dirty="0" err="1"/>
              <a:t>bahwa</a:t>
            </a:r>
            <a:r>
              <a:rPr lang="en-ID" sz="1400" dirty="0"/>
              <a:t> </a:t>
            </a:r>
            <a:r>
              <a:rPr lang="en-ID" sz="1400" dirty="0" err="1"/>
              <a:t>kita</a:t>
            </a:r>
            <a:r>
              <a:rPr lang="en-ID" sz="1400" dirty="0"/>
              <a:t> </a:t>
            </a:r>
            <a:r>
              <a:rPr lang="en-ID" sz="1400" dirty="0" err="1"/>
              <a:t>harus</a:t>
            </a:r>
            <a:r>
              <a:rPr lang="en-ID" sz="1400" dirty="0"/>
              <a:t> </a:t>
            </a:r>
            <a:r>
              <a:rPr lang="en-ID" sz="1400" dirty="0" err="1"/>
              <a:t>menjadi</a:t>
            </a:r>
            <a:r>
              <a:rPr lang="en-ID" sz="1400" dirty="0"/>
              <a:t> programmer </a:t>
            </a:r>
            <a:r>
              <a:rPr lang="en-ID" sz="1400" dirty="0" err="1"/>
              <a:t>atau</a:t>
            </a:r>
            <a:r>
              <a:rPr lang="en-ID" sz="1400" dirty="0"/>
              <a:t> </a:t>
            </a:r>
            <a:r>
              <a:rPr lang="en-ID" sz="1400" dirty="0" err="1"/>
              <a:t>harus</a:t>
            </a:r>
            <a:r>
              <a:rPr lang="en-ID" sz="1400" dirty="0"/>
              <a:t> </a:t>
            </a:r>
            <a:r>
              <a:rPr lang="en-ID" sz="1400" dirty="0" err="1"/>
              <a:t>bisa</a:t>
            </a:r>
            <a:r>
              <a:rPr lang="en-ID" sz="1400" dirty="0"/>
              <a:t> </a:t>
            </a:r>
            <a:r>
              <a:rPr lang="en-ID" sz="1400" dirty="0" err="1"/>
              <a:t>membuat</a:t>
            </a:r>
            <a:r>
              <a:rPr lang="en-ID" sz="1400" dirty="0"/>
              <a:t> </a:t>
            </a:r>
            <a:r>
              <a:rPr lang="en-ID" sz="1400" dirty="0" err="1"/>
              <a:t>aplikasi</a:t>
            </a:r>
            <a:r>
              <a:rPr lang="en-ID" sz="1400" dirty="0"/>
              <a:t>. </a:t>
            </a:r>
            <a:r>
              <a:rPr lang="en-ID" sz="1400" dirty="0" err="1"/>
              <a:t>Pemikiran</a:t>
            </a:r>
            <a:r>
              <a:rPr lang="en-ID" sz="1400" dirty="0"/>
              <a:t> </a:t>
            </a:r>
            <a:r>
              <a:rPr lang="en-ID" sz="1400" dirty="0" err="1"/>
              <a:t>komputasional</a:t>
            </a:r>
            <a:r>
              <a:rPr lang="en-ID" sz="1400" dirty="0"/>
              <a:t> </a:t>
            </a:r>
            <a:r>
              <a:rPr lang="en-ID" sz="1400" dirty="0" err="1"/>
              <a:t>adalah</a:t>
            </a:r>
            <a:r>
              <a:rPr lang="en-ID" sz="1400" dirty="0"/>
              <a:t> </a:t>
            </a:r>
            <a:r>
              <a:rPr lang="en-ID" sz="1400" dirty="0" err="1"/>
              <a:t>sebuah</a:t>
            </a:r>
            <a:r>
              <a:rPr lang="en-ID" sz="1400" dirty="0"/>
              <a:t> </a:t>
            </a:r>
            <a:r>
              <a:rPr lang="en-ID" sz="1400" b="1" dirty="0" err="1"/>
              <a:t>cara</a:t>
            </a:r>
            <a:r>
              <a:rPr lang="en-ID" sz="1400" b="1" dirty="0"/>
              <a:t> </a:t>
            </a:r>
            <a:r>
              <a:rPr lang="en-ID" sz="1400" b="1" dirty="0" err="1"/>
              <a:t>berpikir</a:t>
            </a:r>
            <a:r>
              <a:rPr lang="en-ID" sz="1400" dirty="0"/>
              <a:t> yang </a:t>
            </a:r>
            <a:r>
              <a:rPr lang="en-ID" sz="1400" dirty="0" err="1"/>
              <a:t>dapat</a:t>
            </a:r>
            <a:r>
              <a:rPr lang="en-ID" sz="1400" dirty="0"/>
              <a:t> </a:t>
            </a:r>
            <a:r>
              <a:rPr lang="en-ID" sz="1400" dirty="0" err="1"/>
              <a:t>digunakan</a:t>
            </a:r>
            <a:r>
              <a:rPr lang="en-ID" sz="1400" dirty="0"/>
              <a:t> oleh </a:t>
            </a:r>
            <a:r>
              <a:rPr lang="en-ID" sz="1400" dirty="0" err="1"/>
              <a:t>siapa</a:t>
            </a:r>
            <a:r>
              <a:rPr lang="en-ID" sz="1400" dirty="0"/>
              <a:t> </a:t>
            </a:r>
            <a:r>
              <a:rPr lang="en-ID" sz="1400" dirty="0" err="1"/>
              <a:t>saja</a:t>
            </a:r>
            <a:r>
              <a:rPr lang="en-ID" sz="1400" dirty="0"/>
              <a:t>, </a:t>
            </a:r>
            <a:r>
              <a:rPr lang="en-ID" sz="1400" dirty="0" err="1"/>
              <a:t>termasuk</a:t>
            </a:r>
            <a:r>
              <a:rPr lang="en-ID" sz="1400" dirty="0"/>
              <a:t> guru dan </a:t>
            </a:r>
            <a:r>
              <a:rPr lang="en-ID" sz="1400" dirty="0" err="1"/>
              <a:t>peserta</a:t>
            </a:r>
            <a:r>
              <a:rPr lang="en-ID" sz="1400" dirty="0"/>
              <a:t> </a:t>
            </a:r>
            <a:r>
              <a:rPr lang="en-ID" sz="1400" dirty="0" err="1"/>
              <a:t>didik</a:t>
            </a:r>
            <a:r>
              <a:rPr lang="en-ID" sz="1400" dirty="0"/>
              <a:t>,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menyelesaikan</a:t>
            </a:r>
            <a:r>
              <a:rPr lang="en-ID" sz="1400" dirty="0"/>
              <a:t> </a:t>
            </a:r>
            <a:r>
              <a:rPr lang="en-ID" sz="1400" dirty="0" err="1"/>
              <a:t>berbagai</a:t>
            </a:r>
            <a:r>
              <a:rPr lang="en-ID" sz="1400" dirty="0"/>
              <a:t> </a:t>
            </a:r>
            <a:r>
              <a:rPr lang="en-ID" sz="1400" dirty="0" err="1"/>
              <a:t>permasalahan</a:t>
            </a:r>
            <a:r>
              <a:rPr lang="en-ID" sz="1400" dirty="0"/>
              <a:t> </a:t>
            </a:r>
            <a:r>
              <a:rPr lang="en-ID" sz="1400" dirty="0" err="1"/>
              <a:t>pembelajaran</a:t>
            </a:r>
            <a:r>
              <a:rPr lang="en-ID" sz="1400" dirty="0"/>
              <a:t>.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kehidupan</a:t>
            </a:r>
            <a:r>
              <a:rPr lang="en-ID" sz="1400" dirty="0"/>
              <a:t> </a:t>
            </a:r>
            <a:r>
              <a:rPr lang="en-ID" sz="1400" dirty="0" err="1"/>
              <a:t>sehari-hari</a:t>
            </a:r>
            <a:r>
              <a:rPr lang="en-ID" sz="1400" dirty="0"/>
              <a:t>, </a:t>
            </a:r>
            <a:r>
              <a:rPr lang="en-ID" sz="1400" dirty="0" err="1"/>
              <a:t>sebenarnya</a:t>
            </a:r>
            <a:r>
              <a:rPr lang="en-ID" sz="1400" dirty="0"/>
              <a:t> </a:t>
            </a:r>
            <a:r>
              <a:rPr lang="en-ID" sz="1400" dirty="0" err="1"/>
              <a:t>kita</a:t>
            </a:r>
            <a:r>
              <a:rPr lang="en-ID" sz="1400" dirty="0"/>
              <a:t> </a:t>
            </a:r>
            <a:r>
              <a:rPr lang="en-ID" sz="1400" dirty="0" err="1"/>
              <a:t>sudah</a:t>
            </a:r>
            <a:r>
              <a:rPr lang="en-ID" sz="1400" dirty="0"/>
              <a:t> </a:t>
            </a:r>
            <a:r>
              <a:rPr lang="en-ID" sz="1400" dirty="0" err="1"/>
              <a:t>sering</a:t>
            </a:r>
            <a:r>
              <a:rPr lang="en-ID" sz="1400" dirty="0"/>
              <a:t> </a:t>
            </a:r>
            <a:r>
              <a:rPr lang="en-ID" sz="1400" dirty="0" err="1"/>
              <a:t>menggunakan</a:t>
            </a:r>
            <a:r>
              <a:rPr lang="en-ID" sz="1400" dirty="0"/>
              <a:t> </a:t>
            </a:r>
            <a:r>
              <a:rPr lang="en-ID" sz="1400" dirty="0" err="1"/>
              <a:t>pemikiran</a:t>
            </a:r>
            <a:r>
              <a:rPr lang="en-ID" sz="1400" dirty="0"/>
              <a:t> </a:t>
            </a:r>
            <a:r>
              <a:rPr lang="en-ID" sz="1400" dirty="0" err="1"/>
              <a:t>komputasional</a:t>
            </a:r>
            <a:r>
              <a:rPr lang="en-ID" sz="1400" dirty="0"/>
              <a:t> </a:t>
            </a:r>
            <a:r>
              <a:rPr lang="en-ID" sz="1400" dirty="0" err="1"/>
              <a:t>tanpa</a:t>
            </a:r>
            <a:r>
              <a:rPr lang="en-ID" sz="1400" dirty="0"/>
              <a:t> </a:t>
            </a:r>
            <a:r>
              <a:rPr lang="en-ID" sz="1400" dirty="0" err="1"/>
              <a:t>menyadarinya</a:t>
            </a:r>
            <a:r>
              <a:rPr lang="en-ID" sz="1400" dirty="0"/>
              <a:t>. </a:t>
            </a:r>
            <a:r>
              <a:rPr lang="en-ID" sz="1400" dirty="0" err="1"/>
              <a:t>Sebagai</a:t>
            </a:r>
            <a:r>
              <a:rPr lang="en-ID" sz="1400" dirty="0"/>
              <a:t> </a:t>
            </a:r>
            <a:r>
              <a:rPr lang="en-ID" sz="1400" dirty="0" err="1"/>
              <a:t>contoh</a:t>
            </a:r>
            <a:r>
              <a:rPr lang="en-ID" sz="1400" dirty="0"/>
              <a:t>, </a:t>
            </a:r>
            <a:r>
              <a:rPr lang="en-ID" sz="1400" dirty="0" err="1"/>
              <a:t>ketika</a:t>
            </a:r>
            <a:r>
              <a:rPr lang="en-ID" sz="1400" dirty="0"/>
              <a:t> </a:t>
            </a:r>
            <a:r>
              <a:rPr lang="en-ID" sz="1400" dirty="0" err="1"/>
              <a:t>seorang</a:t>
            </a:r>
            <a:r>
              <a:rPr lang="en-ID" sz="1400" dirty="0"/>
              <a:t> guru </a:t>
            </a:r>
            <a:r>
              <a:rPr lang="en-ID" sz="1400" dirty="0" err="1"/>
              <a:t>akan</a:t>
            </a:r>
            <a:r>
              <a:rPr lang="en-ID" sz="1400" dirty="0"/>
              <a:t> </a:t>
            </a:r>
            <a:r>
              <a:rPr lang="en-ID" sz="1400" dirty="0" err="1"/>
              <a:t>mempersiapkan</a:t>
            </a:r>
            <a:r>
              <a:rPr lang="en-ID" sz="1400" dirty="0"/>
              <a:t> </a:t>
            </a:r>
            <a:r>
              <a:rPr lang="en-ID" sz="1400" dirty="0" err="1"/>
              <a:t>pembelajaran</a:t>
            </a:r>
            <a:r>
              <a:rPr lang="en-ID" sz="1400" dirty="0"/>
              <a:t>, guru </a:t>
            </a:r>
            <a:r>
              <a:rPr lang="en-ID" sz="1400" dirty="0" err="1"/>
              <a:t>biasanya</a:t>
            </a:r>
            <a:r>
              <a:rPr lang="en-ID" sz="1400" dirty="0"/>
              <a:t> </a:t>
            </a:r>
            <a:r>
              <a:rPr lang="en-ID" sz="1400" dirty="0" err="1"/>
              <a:t>tidak</a:t>
            </a:r>
            <a:r>
              <a:rPr lang="en-ID" sz="1400" dirty="0"/>
              <a:t> </a:t>
            </a:r>
            <a:r>
              <a:rPr lang="en-ID" sz="1400" dirty="0" err="1"/>
              <a:t>langsung</a:t>
            </a:r>
            <a:r>
              <a:rPr lang="en-ID" sz="1400" dirty="0"/>
              <a:t> </a:t>
            </a:r>
            <a:r>
              <a:rPr lang="en-ID" sz="1400" dirty="0" err="1"/>
              <a:t>masuk</a:t>
            </a:r>
            <a:r>
              <a:rPr lang="en-ID" sz="1400" dirty="0"/>
              <a:t> </a:t>
            </a:r>
            <a:r>
              <a:rPr lang="en-ID" sz="1400" dirty="0" err="1"/>
              <a:t>kelas</a:t>
            </a:r>
            <a:r>
              <a:rPr lang="en-ID" sz="1400" dirty="0"/>
              <a:t> dan </a:t>
            </a:r>
            <a:r>
              <a:rPr lang="en-ID" sz="1400" dirty="0" err="1"/>
              <a:t>mengajar</a:t>
            </a:r>
            <a:r>
              <a:rPr lang="en-ID" sz="1400" dirty="0"/>
              <a:t> </a:t>
            </a:r>
            <a:r>
              <a:rPr lang="en-ID" sz="1400" dirty="0" err="1"/>
              <a:t>begitu</a:t>
            </a:r>
            <a:r>
              <a:rPr lang="en-ID" sz="1400" dirty="0"/>
              <a:t> </a:t>
            </a:r>
            <a:r>
              <a:rPr lang="en-ID" sz="1400" dirty="0" err="1"/>
              <a:t>saja</a:t>
            </a:r>
            <a:r>
              <a:rPr lang="en-ID" sz="1400" dirty="0"/>
              <a:t>. Guru </a:t>
            </a:r>
            <a:r>
              <a:rPr lang="en-ID" sz="1400" dirty="0" err="1"/>
              <a:t>akan</a:t>
            </a:r>
            <a:r>
              <a:rPr lang="en-ID" sz="1400" dirty="0"/>
              <a:t> </a:t>
            </a:r>
            <a:r>
              <a:rPr lang="en-ID" sz="1400" dirty="0" err="1"/>
              <a:t>menentukan</a:t>
            </a:r>
            <a:r>
              <a:rPr lang="en-ID" sz="1400" dirty="0"/>
              <a:t> </a:t>
            </a:r>
            <a:r>
              <a:rPr lang="en-ID" sz="1400" dirty="0" err="1"/>
              <a:t>tujuan</a:t>
            </a:r>
            <a:r>
              <a:rPr lang="en-ID" sz="1400" dirty="0"/>
              <a:t> </a:t>
            </a:r>
            <a:r>
              <a:rPr lang="en-ID" sz="1400" dirty="0" err="1"/>
              <a:t>pembelajaran</a:t>
            </a:r>
            <a:r>
              <a:rPr lang="en-ID" sz="1400" dirty="0"/>
              <a:t>, </a:t>
            </a:r>
            <a:r>
              <a:rPr lang="en-ID" sz="1400" dirty="0" err="1"/>
              <a:t>memilih</a:t>
            </a:r>
            <a:r>
              <a:rPr lang="en-ID" sz="1400" dirty="0"/>
              <a:t> </a:t>
            </a:r>
            <a:r>
              <a:rPr lang="en-ID" sz="1400" dirty="0" err="1"/>
              <a:t>materi</a:t>
            </a:r>
            <a:r>
              <a:rPr lang="en-ID" sz="1400" dirty="0"/>
              <a:t>, </a:t>
            </a:r>
            <a:r>
              <a:rPr lang="en-ID" sz="1400" dirty="0" err="1"/>
              <a:t>menyiapkan</a:t>
            </a:r>
            <a:r>
              <a:rPr lang="en-ID" sz="1400" dirty="0"/>
              <a:t> media, </a:t>
            </a:r>
            <a:r>
              <a:rPr lang="en-ID" sz="1400" dirty="0" err="1"/>
              <a:t>menentukan</a:t>
            </a:r>
            <a:r>
              <a:rPr lang="en-ID" sz="1400" dirty="0"/>
              <a:t> </a:t>
            </a:r>
            <a:r>
              <a:rPr lang="en-ID" sz="1400" dirty="0" err="1"/>
              <a:t>aktivitas</a:t>
            </a:r>
            <a:r>
              <a:rPr lang="en-ID" sz="1400" dirty="0"/>
              <a:t> </a:t>
            </a:r>
            <a:r>
              <a:rPr lang="en-ID" sz="1400" dirty="0" err="1"/>
              <a:t>peserta</a:t>
            </a:r>
            <a:r>
              <a:rPr lang="en-ID" sz="1400" dirty="0"/>
              <a:t> </a:t>
            </a:r>
            <a:r>
              <a:rPr lang="en-ID" sz="1400" dirty="0" err="1"/>
              <a:t>didik</a:t>
            </a:r>
            <a:r>
              <a:rPr lang="en-ID" sz="1400" dirty="0"/>
              <a:t>, </a:t>
            </a:r>
            <a:r>
              <a:rPr lang="en-ID" sz="1400" dirty="0" err="1"/>
              <a:t>menyiapkan</a:t>
            </a:r>
            <a:r>
              <a:rPr lang="en-ID" sz="1400" dirty="0"/>
              <a:t> </a:t>
            </a:r>
            <a:r>
              <a:rPr lang="en-ID" sz="1400" dirty="0" err="1"/>
              <a:t>asesmen</a:t>
            </a:r>
            <a:r>
              <a:rPr lang="en-ID" sz="1400" dirty="0"/>
              <a:t>, </a:t>
            </a:r>
            <a:r>
              <a:rPr lang="en-ID" sz="1400" dirty="0" err="1"/>
              <a:t>kemudian</a:t>
            </a:r>
            <a:r>
              <a:rPr lang="en-ID" sz="1400" dirty="0"/>
              <a:t> </a:t>
            </a:r>
            <a:r>
              <a:rPr lang="en-ID" sz="1400" dirty="0" err="1"/>
              <a:t>melakukan</a:t>
            </a:r>
            <a:r>
              <a:rPr lang="en-ID" sz="1400" dirty="0"/>
              <a:t> </a:t>
            </a:r>
            <a:r>
              <a:rPr lang="en-ID" sz="1400" dirty="0" err="1"/>
              <a:t>refleksi</a:t>
            </a:r>
            <a:r>
              <a:rPr lang="en-ID" sz="1400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Empat</a:t>
            </a:r>
            <a:r>
              <a:rPr spc="-114" dirty="0"/>
              <a:t> </a:t>
            </a:r>
            <a:r>
              <a:rPr spc="-25" dirty="0"/>
              <a:t>komponen</a:t>
            </a:r>
            <a:r>
              <a:rPr spc="-114" dirty="0"/>
              <a:t> </a:t>
            </a:r>
            <a:r>
              <a:rPr spc="-10" dirty="0"/>
              <a:t>utama</a:t>
            </a:r>
            <a:r>
              <a:rPr spc="-114" dirty="0"/>
              <a:t> </a:t>
            </a:r>
            <a:r>
              <a:rPr spc="-55" dirty="0"/>
              <a:t>berpikir</a:t>
            </a:r>
            <a:r>
              <a:rPr spc="-110" dirty="0"/>
              <a:t> </a:t>
            </a:r>
            <a:r>
              <a:rPr spc="-10" dirty="0"/>
              <a:t>komputasional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37287" y="1217982"/>
            <a:ext cx="4267200" cy="1485900"/>
            <a:chOff x="237287" y="1217982"/>
            <a:chExt cx="4267200" cy="1485900"/>
          </a:xfrm>
        </p:grpSpPr>
        <p:sp>
          <p:nvSpPr>
            <p:cNvPr id="4" name="object 4"/>
            <p:cNvSpPr/>
            <p:nvPr/>
          </p:nvSpPr>
          <p:spPr>
            <a:xfrm>
              <a:off x="24204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2" y="1476228"/>
                  </a:move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400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204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400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049" y="1418920"/>
              <a:ext cx="4257100" cy="41913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86891" y="1513398"/>
            <a:ext cx="2569210" cy="21145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Decomposition</a:t>
            </a:r>
            <a:r>
              <a:rPr sz="1200" b="1" spc="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(Memecah</a:t>
            </a:r>
            <a:r>
              <a:rPr sz="1200" b="1" spc="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rebuchet MS"/>
                <a:cs typeface="Trebuchet MS"/>
              </a:rPr>
              <a:t>masalah)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3288" y="1895662"/>
            <a:ext cx="3236595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16599"/>
              </a:lnSpc>
              <a:spcBef>
                <a:spcPts val="95"/>
              </a:spcBef>
            </a:pP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Menguraikan</a:t>
            </a:r>
            <a:r>
              <a:rPr sz="12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masalah</a:t>
            </a:r>
            <a:r>
              <a:rPr sz="12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besar</a:t>
            </a:r>
            <a:r>
              <a:rPr sz="12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jadi</a:t>
            </a:r>
            <a:r>
              <a:rPr sz="12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bagian</a:t>
            </a:r>
            <a:r>
              <a:rPr sz="12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kecil.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Contoh:</a:t>
            </a:r>
            <a:r>
              <a:rPr sz="12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Membuat</a:t>
            </a:r>
            <a:r>
              <a:rPr sz="1200" spc="7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rencana</a:t>
            </a:r>
            <a:r>
              <a:rPr sz="12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piknik</a:t>
            </a:r>
            <a:r>
              <a:rPr sz="1200" spc="7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300" dirty="0">
                <a:solidFill>
                  <a:srgbClr val="0C5395"/>
                </a:solidFill>
                <a:latin typeface="Tahoma"/>
                <a:cs typeface="Tahoma"/>
              </a:rPr>
              <a:t>→</a:t>
            </a:r>
            <a:r>
              <a:rPr sz="12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dibagi</a:t>
            </a:r>
            <a:r>
              <a:rPr sz="1200" spc="7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0C5395"/>
                </a:solidFill>
                <a:latin typeface="Tahoma"/>
                <a:cs typeface="Tahoma"/>
              </a:rPr>
              <a:t>jadi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transportasi,</a:t>
            </a:r>
            <a:r>
              <a:rPr sz="12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makanan,</a:t>
            </a:r>
            <a:r>
              <a:rPr sz="12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permainan.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08421" y="1433663"/>
            <a:ext cx="378460" cy="378460"/>
            <a:chOff x="308421" y="1433663"/>
            <a:chExt cx="378460" cy="378460"/>
          </a:xfrm>
        </p:grpSpPr>
        <p:sp>
          <p:nvSpPr>
            <p:cNvPr id="10" name="object 10"/>
            <p:cNvSpPr/>
            <p:nvPr/>
          </p:nvSpPr>
          <p:spPr>
            <a:xfrm>
              <a:off x="313184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184252" y="368505"/>
                  </a:moveTo>
                  <a:lnTo>
                    <a:pt x="135271" y="361924"/>
                  </a:lnTo>
                  <a:lnTo>
                    <a:pt x="91256" y="343350"/>
                  </a:lnTo>
                  <a:lnTo>
                    <a:pt x="53966" y="314539"/>
                  </a:lnTo>
                  <a:lnTo>
                    <a:pt x="25155" y="277248"/>
                  </a:lnTo>
                  <a:lnTo>
                    <a:pt x="6581" y="233234"/>
                  </a:lnTo>
                  <a:lnTo>
                    <a:pt x="0" y="184252"/>
                  </a:lnTo>
                  <a:lnTo>
                    <a:pt x="6581" y="135271"/>
                  </a:lnTo>
                  <a:lnTo>
                    <a:pt x="25155" y="91256"/>
                  </a:lnTo>
                  <a:lnTo>
                    <a:pt x="53966" y="53966"/>
                  </a:lnTo>
                  <a:lnTo>
                    <a:pt x="91256" y="25155"/>
                  </a:lnTo>
                  <a:lnTo>
                    <a:pt x="135271" y="6581"/>
                  </a:lnTo>
                  <a:lnTo>
                    <a:pt x="184252" y="0"/>
                  </a:lnTo>
                  <a:lnTo>
                    <a:pt x="220366" y="3573"/>
                  </a:lnTo>
                  <a:lnTo>
                    <a:pt x="286476" y="30956"/>
                  </a:lnTo>
                  <a:lnTo>
                    <a:pt x="337549" y="82029"/>
                  </a:lnTo>
                  <a:lnTo>
                    <a:pt x="364932" y="148139"/>
                  </a:lnTo>
                  <a:lnTo>
                    <a:pt x="368505" y="184252"/>
                  </a:lnTo>
                  <a:lnTo>
                    <a:pt x="361924" y="233234"/>
                  </a:lnTo>
                  <a:lnTo>
                    <a:pt x="343349" y="277248"/>
                  </a:lnTo>
                  <a:lnTo>
                    <a:pt x="314539" y="314539"/>
                  </a:lnTo>
                  <a:lnTo>
                    <a:pt x="277248" y="343350"/>
                  </a:lnTo>
                  <a:lnTo>
                    <a:pt x="233234" y="361924"/>
                  </a:lnTo>
                  <a:lnTo>
                    <a:pt x="184252" y="3685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3184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0" y="184252"/>
                  </a:moveTo>
                  <a:lnTo>
                    <a:pt x="6581" y="135271"/>
                  </a:lnTo>
                  <a:lnTo>
                    <a:pt x="25155" y="91256"/>
                  </a:lnTo>
                  <a:lnTo>
                    <a:pt x="53966" y="53966"/>
                  </a:lnTo>
                  <a:lnTo>
                    <a:pt x="91256" y="25155"/>
                  </a:lnTo>
                  <a:lnTo>
                    <a:pt x="135271" y="6581"/>
                  </a:lnTo>
                  <a:lnTo>
                    <a:pt x="184252" y="0"/>
                  </a:lnTo>
                  <a:lnTo>
                    <a:pt x="220366" y="3573"/>
                  </a:lnTo>
                  <a:lnTo>
                    <a:pt x="286476" y="30956"/>
                  </a:lnTo>
                  <a:lnTo>
                    <a:pt x="337549" y="82029"/>
                  </a:lnTo>
                  <a:lnTo>
                    <a:pt x="364932" y="148139"/>
                  </a:lnTo>
                  <a:lnTo>
                    <a:pt x="368505" y="184252"/>
                  </a:lnTo>
                  <a:lnTo>
                    <a:pt x="361924" y="233234"/>
                  </a:lnTo>
                  <a:lnTo>
                    <a:pt x="343349" y="277248"/>
                  </a:lnTo>
                  <a:lnTo>
                    <a:pt x="314539" y="314539"/>
                  </a:lnTo>
                  <a:lnTo>
                    <a:pt x="277248" y="343350"/>
                  </a:lnTo>
                  <a:lnTo>
                    <a:pt x="233234" y="361924"/>
                  </a:lnTo>
                  <a:lnTo>
                    <a:pt x="184252" y="368505"/>
                  </a:lnTo>
                  <a:lnTo>
                    <a:pt x="135271" y="361924"/>
                  </a:lnTo>
                  <a:lnTo>
                    <a:pt x="91256" y="343350"/>
                  </a:lnTo>
                  <a:lnTo>
                    <a:pt x="53966" y="314539"/>
                  </a:lnTo>
                  <a:lnTo>
                    <a:pt x="25155" y="277248"/>
                  </a:lnTo>
                  <a:lnTo>
                    <a:pt x="6581" y="233234"/>
                  </a:lnTo>
                  <a:lnTo>
                    <a:pt x="0" y="184252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25795" y="1461191"/>
            <a:ext cx="126364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spc="-355" dirty="0">
                <a:solidFill>
                  <a:srgbClr val="0C5395"/>
                </a:solidFill>
                <a:latin typeface="Trebuchet MS"/>
                <a:cs typeface="Trebuchet MS"/>
              </a:rPr>
              <a:t>1</a:t>
            </a:r>
            <a:endParaRPr sz="185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640106" y="1217982"/>
            <a:ext cx="4267200" cy="1485900"/>
            <a:chOff x="4640106" y="1217982"/>
            <a:chExt cx="4267200" cy="1485900"/>
          </a:xfrm>
        </p:grpSpPr>
        <p:sp>
          <p:nvSpPr>
            <p:cNvPr id="14" name="object 14"/>
            <p:cNvSpPr/>
            <p:nvPr/>
          </p:nvSpPr>
          <p:spPr>
            <a:xfrm>
              <a:off x="464486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2" y="1476228"/>
                  </a:move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7" y="72120"/>
                  </a:lnTo>
                  <a:lnTo>
                    <a:pt x="4257100" y="116828"/>
                  </a:lnTo>
                  <a:lnTo>
                    <a:pt x="4257100" y="1359400"/>
                  </a:lnTo>
                  <a:lnTo>
                    <a:pt x="4247919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4486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7" y="72120"/>
                  </a:lnTo>
                  <a:lnTo>
                    <a:pt x="4257100" y="116828"/>
                  </a:lnTo>
                  <a:lnTo>
                    <a:pt x="4257100" y="1359400"/>
                  </a:lnTo>
                  <a:lnTo>
                    <a:pt x="4247919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4867" y="1418920"/>
              <a:ext cx="4257100" cy="41913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291745" y="1513398"/>
            <a:ext cx="2964815" cy="10477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4"/>
              </a:spcBef>
            </a:pPr>
            <a:r>
              <a:rPr sz="1200" b="1" spc="-10" dirty="0">
                <a:solidFill>
                  <a:srgbClr val="FFFFFF"/>
                </a:solidFill>
                <a:latin typeface="Trebuchet MS"/>
                <a:cs typeface="Trebuchet MS"/>
              </a:rPr>
              <a:t>Pattern</a:t>
            </a:r>
            <a:r>
              <a:rPr sz="12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Recognition</a:t>
            </a:r>
            <a:r>
              <a:rPr sz="12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(Mengenali</a:t>
            </a:r>
            <a:r>
              <a:rPr sz="12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rebuchet MS"/>
                <a:cs typeface="Trebuchet MS"/>
              </a:rPr>
              <a:t>pola)</a:t>
            </a:r>
            <a:endParaRPr sz="1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Melihat</a:t>
            </a:r>
            <a:r>
              <a:rPr sz="12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kesamaan</a:t>
            </a:r>
            <a:r>
              <a:rPr sz="12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atau</a:t>
            </a:r>
            <a:r>
              <a:rPr sz="12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perulangan.</a:t>
            </a:r>
            <a:endParaRPr sz="1200">
              <a:latin typeface="Tahoma"/>
              <a:cs typeface="Tahoma"/>
            </a:endParaRPr>
          </a:p>
          <a:p>
            <a:pPr marL="12065" marR="5080" algn="ctr">
              <a:lnSpc>
                <a:spcPct val="116599"/>
              </a:lnSpc>
            </a:pP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Contoh:</a:t>
            </a:r>
            <a:r>
              <a:rPr sz="12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Menyadari</a:t>
            </a:r>
            <a:r>
              <a:rPr sz="12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bahwa</a:t>
            </a:r>
            <a:r>
              <a:rPr sz="12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semua</a:t>
            </a:r>
            <a:r>
              <a:rPr sz="12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bilangan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genap</a:t>
            </a:r>
            <a:r>
              <a:rPr sz="12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habis</a:t>
            </a:r>
            <a:r>
              <a:rPr sz="12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dibagi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711241" y="1433663"/>
            <a:ext cx="378460" cy="378460"/>
            <a:chOff x="4711241" y="1433663"/>
            <a:chExt cx="378460" cy="378460"/>
          </a:xfrm>
        </p:grpSpPr>
        <p:sp>
          <p:nvSpPr>
            <p:cNvPr id="19" name="object 19"/>
            <p:cNvSpPr/>
            <p:nvPr/>
          </p:nvSpPr>
          <p:spPr>
            <a:xfrm>
              <a:off x="4716003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184252" y="368505"/>
                  </a:moveTo>
                  <a:lnTo>
                    <a:pt x="135271" y="361924"/>
                  </a:lnTo>
                  <a:lnTo>
                    <a:pt x="91256" y="343350"/>
                  </a:lnTo>
                  <a:lnTo>
                    <a:pt x="53966" y="314539"/>
                  </a:lnTo>
                  <a:lnTo>
                    <a:pt x="25155" y="277248"/>
                  </a:lnTo>
                  <a:lnTo>
                    <a:pt x="6581" y="233234"/>
                  </a:lnTo>
                  <a:lnTo>
                    <a:pt x="0" y="184252"/>
                  </a:lnTo>
                  <a:lnTo>
                    <a:pt x="6581" y="135271"/>
                  </a:lnTo>
                  <a:lnTo>
                    <a:pt x="25155" y="91256"/>
                  </a:lnTo>
                  <a:lnTo>
                    <a:pt x="53966" y="53966"/>
                  </a:lnTo>
                  <a:lnTo>
                    <a:pt x="91256" y="25155"/>
                  </a:lnTo>
                  <a:lnTo>
                    <a:pt x="135271" y="6581"/>
                  </a:lnTo>
                  <a:lnTo>
                    <a:pt x="184252" y="0"/>
                  </a:lnTo>
                  <a:lnTo>
                    <a:pt x="220366" y="3573"/>
                  </a:lnTo>
                  <a:lnTo>
                    <a:pt x="286476" y="30956"/>
                  </a:lnTo>
                  <a:lnTo>
                    <a:pt x="337549" y="82029"/>
                  </a:lnTo>
                  <a:lnTo>
                    <a:pt x="364932" y="148139"/>
                  </a:lnTo>
                  <a:lnTo>
                    <a:pt x="368505" y="184252"/>
                  </a:lnTo>
                  <a:lnTo>
                    <a:pt x="361924" y="233234"/>
                  </a:lnTo>
                  <a:lnTo>
                    <a:pt x="343350" y="277248"/>
                  </a:lnTo>
                  <a:lnTo>
                    <a:pt x="314539" y="314539"/>
                  </a:lnTo>
                  <a:lnTo>
                    <a:pt x="277248" y="343350"/>
                  </a:lnTo>
                  <a:lnTo>
                    <a:pt x="233234" y="361924"/>
                  </a:lnTo>
                  <a:lnTo>
                    <a:pt x="184252" y="3685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716003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184252"/>
                  </a:moveTo>
                  <a:lnTo>
                    <a:pt x="6581" y="135271"/>
                  </a:lnTo>
                  <a:lnTo>
                    <a:pt x="25155" y="91256"/>
                  </a:lnTo>
                  <a:lnTo>
                    <a:pt x="53966" y="53966"/>
                  </a:lnTo>
                  <a:lnTo>
                    <a:pt x="91256" y="25155"/>
                  </a:lnTo>
                  <a:lnTo>
                    <a:pt x="135271" y="6581"/>
                  </a:lnTo>
                  <a:lnTo>
                    <a:pt x="184252" y="0"/>
                  </a:lnTo>
                  <a:lnTo>
                    <a:pt x="220366" y="3573"/>
                  </a:lnTo>
                  <a:lnTo>
                    <a:pt x="286476" y="30956"/>
                  </a:lnTo>
                  <a:lnTo>
                    <a:pt x="337549" y="82029"/>
                  </a:lnTo>
                  <a:lnTo>
                    <a:pt x="364932" y="148139"/>
                  </a:lnTo>
                  <a:lnTo>
                    <a:pt x="368505" y="184252"/>
                  </a:lnTo>
                  <a:lnTo>
                    <a:pt x="361924" y="233234"/>
                  </a:lnTo>
                  <a:lnTo>
                    <a:pt x="343350" y="277248"/>
                  </a:lnTo>
                  <a:lnTo>
                    <a:pt x="314539" y="314539"/>
                  </a:lnTo>
                  <a:lnTo>
                    <a:pt x="277248" y="343350"/>
                  </a:lnTo>
                  <a:lnTo>
                    <a:pt x="233234" y="361924"/>
                  </a:lnTo>
                  <a:lnTo>
                    <a:pt x="184252" y="368505"/>
                  </a:lnTo>
                  <a:lnTo>
                    <a:pt x="135271" y="361924"/>
                  </a:lnTo>
                  <a:lnTo>
                    <a:pt x="91256" y="343350"/>
                  </a:lnTo>
                  <a:lnTo>
                    <a:pt x="53966" y="314539"/>
                  </a:lnTo>
                  <a:lnTo>
                    <a:pt x="25155" y="277248"/>
                  </a:lnTo>
                  <a:lnTo>
                    <a:pt x="6581" y="233234"/>
                  </a:lnTo>
                  <a:lnTo>
                    <a:pt x="0" y="184252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816026" y="1461191"/>
            <a:ext cx="16319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spc="-50" dirty="0">
                <a:solidFill>
                  <a:srgbClr val="0C5395"/>
                </a:solidFill>
                <a:latin typeface="Trebuchet MS"/>
                <a:cs typeface="Trebuchet MS"/>
              </a:rPr>
              <a:t>2</a:t>
            </a:r>
            <a:endParaRPr sz="1850">
              <a:latin typeface="Trebuchet MS"/>
              <a:cs typeface="Trebuchet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237275" y="2849667"/>
            <a:ext cx="4267200" cy="1485900"/>
            <a:chOff x="237275" y="2849667"/>
            <a:chExt cx="4267200" cy="1485900"/>
          </a:xfrm>
        </p:grpSpPr>
        <p:sp>
          <p:nvSpPr>
            <p:cNvPr id="23" name="object 23"/>
            <p:cNvSpPr/>
            <p:nvPr/>
          </p:nvSpPr>
          <p:spPr>
            <a:xfrm>
              <a:off x="242037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1" y="1476228"/>
                  </a:move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399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1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0" y="116828"/>
                  </a:lnTo>
                  <a:lnTo>
                    <a:pt x="4257100" y="1359399"/>
                  </a:lnTo>
                  <a:lnTo>
                    <a:pt x="4247919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1" y="14762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42037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1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0" y="116828"/>
                  </a:lnTo>
                  <a:lnTo>
                    <a:pt x="4257100" y="1359399"/>
                  </a:lnTo>
                  <a:lnTo>
                    <a:pt x="4247919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1" y="1476228"/>
                  </a:ln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399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2036" y="3050605"/>
              <a:ext cx="4257100" cy="419139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839709" y="3145084"/>
            <a:ext cx="3063875" cy="21145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Abstraction</a:t>
            </a:r>
            <a:r>
              <a:rPr sz="1200" b="1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(Menyaring</a:t>
            </a:r>
            <a:r>
              <a:rPr sz="1200" b="1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rebuchet MS"/>
                <a:cs typeface="Trebuchet MS"/>
              </a:rPr>
              <a:t>informasi</a:t>
            </a:r>
            <a:r>
              <a:rPr sz="1200" b="1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rebuchet MS"/>
                <a:cs typeface="Trebuchet MS"/>
              </a:rPr>
              <a:t>penting)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1822" y="3527347"/>
            <a:ext cx="3419475" cy="665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6599"/>
              </a:lnSpc>
              <a:spcBef>
                <a:spcPts val="95"/>
              </a:spcBef>
            </a:pP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Fokus pada</a:t>
            </a:r>
            <a:r>
              <a:rPr sz="1200" spc="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hal</a:t>
            </a:r>
            <a:r>
              <a:rPr sz="1200" spc="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yang 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relevan,</a:t>
            </a:r>
            <a:r>
              <a:rPr sz="1200" spc="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abaikan</a:t>
            </a:r>
            <a:r>
              <a:rPr sz="1200" spc="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detail </a:t>
            </a:r>
            <a:r>
              <a:rPr sz="1200" spc="-20" dirty="0">
                <a:solidFill>
                  <a:srgbClr val="0C5395"/>
                </a:solidFill>
                <a:latin typeface="Tahoma"/>
                <a:cs typeface="Tahoma"/>
              </a:rPr>
              <a:t>tidak 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perlu.</a:t>
            </a:r>
            <a:r>
              <a:rPr sz="12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Contoh:</a:t>
            </a:r>
            <a:r>
              <a:rPr sz="12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Saat</a:t>
            </a:r>
            <a:r>
              <a:rPr sz="12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belajar</a:t>
            </a:r>
            <a:r>
              <a:rPr sz="12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peta,</a:t>
            </a:r>
            <a:r>
              <a:rPr sz="12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cukup</a:t>
            </a:r>
            <a:r>
              <a:rPr sz="12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lihat</a:t>
            </a:r>
            <a:r>
              <a:rPr sz="12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0C5395"/>
                </a:solidFill>
                <a:latin typeface="Tahoma"/>
                <a:cs typeface="Tahoma"/>
              </a:rPr>
              <a:t>jalan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utama,</a:t>
            </a:r>
            <a:r>
              <a:rPr sz="1200" spc="-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bukan</a:t>
            </a:r>
            <a:r>
              <a:rPr sz="1200" spc="-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semua</a:t>
            </a:r>
            <a:r>
              <a:rPr sz="1200" spc="-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gang</a:t>
            </a:r>
            <a:r>
              <a:rPr sz="1200" spc="-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kecil.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08409" y="3065347"/>
            <a:ext cx="378460" cy="378460"/>
            <a:chOff x="308409" y="3065347"/>
            <a:chExt cx="378460" cy="378460"/>
          </a:xfrm>
        </p:grpSpPr>
        <p:sp>
          <p:nvSpPr>
            <p:cNvPr id="29" name="object 29"/>
            <p:cNvSpPr/>
            <p:nvPr/>
          </p:nvSpPr>
          <p:spPr>
            <a:xfrm>
              <a:off x="313172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184252" y="368505"/>
                  </a:moveTo>
                  <a:lnTo>
                    <a:pt x="135271" y="361924"/>
                  </a:lnTo>
                  <a:lnTo>
                    <a:pt x="91256" y="343350"/>
                  </a:lnTo>
                  <a:lnTo>
                    <a:pt x="53966" y="314539"/>
                  </a:lnTo>
                  <a:lnTo>
                    <a:pt x="25155" y="277248"/>
                  </a:lnTo>
                  <a:lnTo>
                    <a:pt x="6581" y="233234"/>
                  </a:lnTo>
                  <a:lnTo>
                    <a:pt x="0" y="184252"/>
                  </a:lnTo>
                  <a:lnTo>
                    <a:pt x="6581" y="135271"/>
                  </a:lnTo>
                  <a:lnTo>
                    <a:pt x="25155" y="91257"/>
                  </a:lnTo>
                  <a:lnTo>
                    <a:pt x="53966" y="53966"/>
                  </a:lnTo>
                  <a:lnTo>
                    <a:pt x="91256" y="25155"/>
                  </a:lnTo>
                  <a:lnTo>
                    <a:pt x="135271" y="6581"/>
                  </a:lnTo>
                  <a:lnTo>
                    <a:pt x="184252" y="0"/>
                  </a:lnTo>
                  <a:lnTo>
                    <a:pt x="220366" y="3573"/>
                  </a:lnTo>
                  <a:lnTo>
                    <a:pt x="286476" y="30956"/>
                  </a:lnTo>
                  <a:lnTo>
                    <a:pt x="337549" y="82029"/>
                  </a:lnTo>
                  <a:lnTo>
                    <a:pt x="364932" y="148139"/>
                  </a:lnTo>
                  <a:lnTo>
                    <a:pt x="368505" y="184252"/>
                  </a:lnTo>
                  <a:lnTo>
                    <a:pt x="361924" y="233234"/>
                  </a:lnTo>
                  <a:lnTo>
                    <a:pt x="343349" y="277248"/>
                  </a:lnTo>
                  <a:lnTo>
                    <a:pt x="314539" y="314539"/>
                  </a:lnTo>
                  <a:lnTo>
                    <a:pt x="277248" y="343350"/>
                  </a:lnTo>
                  <a:lnTo>
                    <a:pt x="233234" y="361924"/>
                  </a:lnTo>
                  <a:lnTo>
                    <a:pt x="184252" y="3685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13172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0" y="184252"/>
                  </a:moveTo>
                  <a:lnTo>
                    <a:pt x="6581" y="135271"/>
                  </a:lnTo>
                  <a:lnTo>
                    <a:pt x="25155" y="91257"/>
                  </a:lnTo>
                  <a:lnTo>
                    <a:pt x="53966" y="53966"/>
                  </a:lnTo>
                  <a:lnTo>
                    <a:pt x="91256" y="25155"/>
                  </a:lnTo>
                  <a:lnTo>
                    <a:pt x="135271" y="6581"/>
                  </a:lnTo>
                  <a:lnTo>
                    <a:pt x="184252" y="0"/>
                  </a:lnTo>
                  <a:lnTo>
                    <a:pt x="220366" y="3573"/>
                  </a:lnTo>
                  <a:lnTo>
                    <a:pt x="286476" y="30956"/>
                  </a:lnTo>
                  <a:lnTo>
                    <a:pt x="337549" y="82029"/>
                  </a:lnTo>
                  <a:lnTo>
                    <a:pt x="364932" y="148139"/>
                  </a:lnTo>
                  <a:lnTo>
                    <a:pt x="368505" y="184252"/>
                  </a:lnTo>
                  <a:lnTo>
                    <a:pt x="361924" y="233234"/>
                  </a:lnTo>
                  <a:lnTo>
                    <a:pt x="343349" y="277248"/>
                  </a:lnTo>
                  <a:lnTo>
                    <a:pt x="314539" y="314539"/>
                  </a:lnTo>
                  <a:lnTo>
                    <a:pt x="277248" y="343350"/>
                  </a:lnTo>
                  <a:lnTo>
                    <a:pt x="233234" y="361924"/>
                  </a:lnTo>
                  <a:lnTo>
                    <a:pt x="184252" y="368505"/>
                  </a:lnTo>
                  <a:lnTo>
                    <a:pt x="135271" y="361924"/>
                  </a:lnTo>
                  <a:lnTo>
                    <a:pt x="91256" y="343350"/>
                  </a:lnTo>
                  <a:lnTo>
                    <a:pt x="53966" y="314539"/>
                  </a:lnTo>
                  <a:lnTo>
                    <a:pt x="25155" y="277248"/>
                  </a:lnTo>
                  <a:lnTo>
                    <a:pt x="6581" y="233234"/>
                  </a:lnTo>
                  <a:lnTo>
                    <a:pt x="0" y="184252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08999" y="3092875"/>
            <a:ext cx="15811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spc="-50" dirty="0">
                <a:solidFill>
                  <a:srgbClr val="0C5395"/>
                </a:solidFill>
                <a:latin typeface="Trebuchet MS"/>
                <a:cs typeface="Trebuchet MS"/>
              </a:rPr>
              <a:t>3</a:t>
            </a:r>
            <a:endParaRPr sz="1850">
              <a:latin typeface="Trebuchet MS"/>
              <a:cs typeface="Trebuchet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640093" y="2849667"/>
            <a:ext cx="4267200" cy="1485900"/>
            <a:chOff x="4640093" y="2849667"/>
            <a:chExt cx="4267200" cy="1485900"/>
          </a:xfrm>
        </p:grpSpPr>
        <p:sp>
          <p:nvSpPr>
            <p:cNvPr id="33" name="object 33"/>
            <p:cNvSpPr/>
            <p:nvPr/>
          </p:nvSpPr>
          <p:spPr>
            <a:xfrm>
              <a:off x="4644855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2" y="1476228"/>
                  </a:move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1" y="1404875"/>
                  </a:lnTo>
                  <a:lnTo>
                    <a:pt x="0" y="1359399"/>
                  </a:lnTo>
                  <a:lnTo>
                    <a:pt x="0" y="116828"/>
                  </a:lnTo>
                  <a:lnTo>
                    <a:pt x="9181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399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44855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1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399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1" y="1404875"/>
                  </a:lnTo>
                  <a:lnTo>
                    <a:pt x="0" y="1359399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4854" y="3050605"/>
              <a:ext cx="4257101" cy="419139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4674163" y="3011439"/>
            <a:ext cx="4199890" cy="1131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56030" marR="793115" indent="327025">
              <a:lnSpc>
                <a:spcPct val="116599"/>
              </a:lnSpc>
              <a:spcBef>
                <a:spcPts val="95"/>
              </a:spcBef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Algorithmic</a:t>
            </a:r>
            <a:r>
              <a:rPr sz="1200" b="1" spc="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rebuchet MS"/>
                <a:cs typeface="Trebuchet MS"/>
              </a:rPr>
              <a:t>Thinking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(Membuat</a:t>
            </a:r>
            <a:r>
              <a:rPr sz="12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langkah</a:t>
            </a:r>
            <a:r>
              <a:rPr sz="12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rebuchet MS"/>
                <a:cs typeface="Trebuchet MS"/>
              </a:rPr>
              <a:t>sistematis)</a:t>
            </a:r>
            <a:endParaRPr sz="1200">
              <a:latin typeface="Trebuchet MS"/>
              <a:cs typeface="Trebuchet MS"/>
            </a:endParaRPr>
          </a:p>
          <a:p>
            <a:pPr marL="12700" marR="5080" indent="-635" algn="ctr">
              <a:lnSpc>
                <a:spcPct val="116799"/>
              </a:lnSpc>
              <a:spcBef>
                <a:spcPts val="725"/>
              </a:spcBef>
            </a:pP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Menyusun</a:t>
            </a:r>
            <a:r>
              <a:rPr sz="1100" spc="8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langkah-langkah</a:t>
            </a:r>
            <a:r>
              <a:rPr sz="1100" spc="8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jelas</a:t>
            </a:r>
            <a:r>
              <a:rPr sz="1100" spc="8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untuk</a:t>
            </a:r>
            <a:r>
              <a:rPr sz="1100" spc="8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menyelesaikan</a:t>
            </a:r>
            <a:r>
              <a:rPr sz="1100" spc="8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0C5395"/>
                </a:solidFill>
                <a:latin typeface="Tahoma"/>
                <a:cs typeface="Tahoma"/>
              </a:rPr>
              <a:t>masalah.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Contoh:</a:t>
            </a:r>
            <a:r>
              <a:rPr sz="11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Resep</a:t>
            </a:r>
            <a:r>
              <a:rPr sz="11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membuat</a:t>
            </a:r>
            <a:r>
              <a:rPr sz="11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teh</a:t>
            </a:r>
            <a:r>
              <a:rPr sz="11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manis</a:t>
            </a:r>
            <a:r>
              <a:rPr sz="11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spc="-275" dirty="0">
                <a:solidFill>
                  <a:srgbClr val="0C5395"/>
                </a:solidFill>
                <a:latin typeface="Tahoma"/>
                <a:cs typeface="Tahoma"/>
              </a:rPr>
              <a:t>→</a:t>
            </a:r>
            <a:r>
              <a:rPr sz="11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ambil</a:t>
            </a:r>
            <a:r>
              <a:rPr sz="11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gelas,</a:t>
            </a:r>
            <a:r>
              <a:rPr sz="11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masukkan</a:t>
            </a:r>
            <a:r>
              <a:rPr sz="11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0C5395"/>
                </a:solidFill>
                <a:latin typeface="Tahoma"/>
                <a:cs typeface="Tahoma"/>
              </a:rPr>
              <a:t>gula,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tuang</a:t>
            </a:r>
            <a:r>
              <a:rPr sz="1100" spc="-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air</a:t>
            </a:r>
            <a:r>
              <a:rPr sz="1100" spc="-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panas,</a:t>
            </a:r>
            <a:r>
              <a:rPr sz="1100" spc="-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0C5395"/>
                </a:solidFill>
                <a:latin typeface="Tahoma"/>
                <a:cs typeface="Tahoma"/>
              </a:rPr>
              <a:t>aduk.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711227" y="3065347"/>
            <a:ext cx="378460" cy="378460"/>
            <a:chOff x="4711227" y="3065347"/>
            <a:chExt cx="378460" cy="378460"/>
          </a:xfrm>
        </p:grpSpPr>
        <p:sp>
          <p:nvSpPr>
            <p:cNvPr id="38" name="object 38"/>
            <p:cNvSpPr/>
            <p:nvPr/>
          </p:nvSpPr>
          <p:spPr>
            <a:xfrm>
              <a:off x="4715990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184252" y="368505"/>
                  </a:moveTo>
                  <a:lnTo>
                    <a:pt x="135271" y="361924"/>
                  </a:lnTo>
                  <a:lnTo>
                    <a:pt x="91256" y="343350"/>
                  </a:lnTo>
                  <a:lnTo>
                    <a:pt x="53966" y="314539"/>
                  </a:lnTo>
                  <a:lnTo>
                    <a:pt x="25155" y="277248"/>
                  </a:lnTo>
                  <a:lnTo>
                    <a:pt x="6581" y="233234"/>
                  </a:lnTo>
                  <a:lnTo>
                    <a:pt x="0" y="184252"/>
                  </a:lnTo>
                  <a:lnTo>
                    <a:pt x="6581" y="135271"/>
                  </a:lnTo>
                  <a:lnTo>
                    <a:pt x="25155" y="91257"/>
                  </a:lnTo>
                  <a:lnTo>
                    <a:pt x="53966" y="53966"/>
                  </a:lnTo>
                  <a:lnTo>
                    <a:pt x="91256" y="25155"/>
                  </a:lnTo>
                  <a:lnTo>
                    <a:pt x="135271" y="6581"/>
                  </a:lnTo>
                  <a:lnTo>
                    <a:pt x="184252" y="0"/>
                  </a:lnTo>
                  <a:lnTo>
                    <a:pt x="220366" y="3573"/>
                  </a:lnTo>
                  <a:lnTo>
                    <a:pt x="286476" y="30956"/>
                  </a:lnTo>
                  <a:lnTo>
                    <a:pt x="337549" y="82029"/>
                  </a:lnTo>
                  <a:lnTo>
                    <a:pt x="364932" y="148139"/>
                  </a:lnTo>
                  <a:lnTo>
                    <a:pt x="368505" y="184252"/>
                  </a:lnTo>
                  <a:lnTo>
                    <a:pt x="361924" y="233234"/>
                  </a:lnTo>
                  <a:lnTo>
                    <a:pt x="343350" y="277248"/>
                  </a:lnTo>
                  <a:lnTo>
                    <a:pt x="314539" y="314539"/>
                  </a:lnTo>
                  <a:lnTo>
                    <a:pt x="277248" y="343350"/>
                  </a:lnTo>
                  <a:lnTo>
                    <a:pt x="233234" y="361924"/>
                  </a:lnTo>
                  <a:lnTo>
                    <a:pt x="184252" y="3685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15990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184252"/>
                  </a:moveTo>
                  <a:lnTo>
                    <a:pt x="6581" y="135271"/>
                  </a:lnTo>
                  <a:lnTo>
                    <a:pt x="25155" y="91257"/>
                  </a:lnTo>
                  <a:lnTo>
                    <a:pt x="53966" y="53966"/>
                  </a:lnTo>
                  <a:lnTo>
                    <a:pt x="91256" y="25155"/>
                  </a:lnTo>
                  <a:lnTo>
                    <a:pt x="135271" y="6581"/>
                  </a:lnTo>
                  <a:lnTo>
                    <a:pt x="184252" y="0"/>
                  </a:lnTo>
                  <a:lnTo>
                    <a:pt x="220366" y="3573"/>
                  </a:lnTo>
                  <a:lnTo>
                    <a:pt x="286476" y="30956"/>
                  </a:lnTo>
                  <a:lnTo>
                    <a:pt x="337549" y="82029"/>
                  </a:lnTo>
                  <a:lnTo>
                    <a:pt x="364932" y="148139"/>
                  </a:lnTo>
                  <a:lnTo>
                    <a:pt x="368505" y="184252"/>
                  </a:lnTo>
                  <a:lnTo>
                    <a:pt x="361924" y="233234"/>
                  </a:lnTo>
                  <a:lnTo>
                    <a:pt x="343350" y="277248"/>
                  </a:lnTo>
                  <a:lnTo>
                    <a:pt x="314539" y="314539"/>
                  </a:lnTo>
                  <a:lnTo>
                    <a:pt x="277248" y="343350"/>
                  </a:lnTo>
                  <a:lnTo>
                    <a:pt x="233234" y="361924"/>
                  </a:lnTo>
                  <a:lnTo>
                    <a:pt x="184252" y="368505"/>
                  </a:lnTo>
                  <a:lnTo>
                    <a:pt x="135271" y="361924"/>
                  </a:lnTo>
                  <a:lnTo>
                    <a:pt x="91256" y="343350"/>
                  </a:lnTo>
                  <a:lnTo>
                    <a:pt x="53966" y="314539"/>
                  </a:lnTo>
                  <a:lnTo>
                    <a:pt x="25155" y="277248"/>
                  </a:lnTo>
                  <a:lnTo>
                    <a:pt x="6581" y="233234"/>
                  </a:lnTo>
                  <a:lnTo>
                    <a:pt x="0" y="184252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803425" y="3092875"/>
            <a:ext cx="176530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spc="45" dirty="0">
                <a:solidFill>
                  <a:srgbClr val="0C5395"/>
                </a:solidFill>
                <a:latin typeface="Trebuchet MS"/>
                <a:cs typeface="Trebuchet MS"/>
              </a:rPr>
              <a:t>4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83399" y="1579649"/>
            <a:ext cx="6447155" cy="1607820"/>
            <a:chOff x="2283399" y="1579649"/>
            <a:chExt cx="6447155" cy="16078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3401" y="2528149"/>
              <a:ext cx="6446944" cy="6588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283399" y="1579649"/>
              <a:ext cx="6447155" cy="948690"/>
            </a:xfrm>
            <a:custGeom>
              <a:avLst/>
              <a:gdLst/>
              <a:ahLst/>
              <a:cxnLst/>
              <a:rect l="l" t="t" r="r" b="b"/>
              <a:pathLst>
                <a:path w="6447155" h="948689">
                  <a:moveTo>
                    <a:pt x="6446999" y="948599"/>
                  </a:moveTo>
                  <a:lnTo>
                    <a:pt x="0" y="948599"/>
                  </a:lnTo>
                  <a:lnTo>
                    <a:pt x="0" y="0"/>
                  </a:lnTo>
                  <a:lnTo>
                    <a:pt x="6288896" y="0"/>
                  </a:lnTo>
                  <a:lnTo>
                    <a:pt x="6319885" y="3065"/>
                  </a:lnTo>
                  <a:lnTo>
                    <a:pt x="6376612" y="26563"/>
                  </a:lnTo>
                  <a:lnTo>
                    <a:pt x="6420437" y="70387"/>
                  </a:lnTo>
                  <a:lnTo>
                    <a:pt x="6443934" y="127114"/>
                  </a:lnTo>
                  <a:lnTo>
                    <a:pt x="6446999" y="158103"/>
                  </a:lnTo>
                  <a:lnTo>
                    <a:pt x="6446999" y="948599"/>
                  </a:lnTo>
                  <a:close/>
                </a:path>
              </a:pathLst>
            </a:custGeom>
            <a:solidFill>
              <a:srgbClr val="055B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3407979" y="1726289"/>
            <a:ext cx="433451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" marR="5080" indent="-50165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</a:rPr>
              <a:t>Bagaimana</a:t>
            </a:r>
            <a:r>
              <a:rPr sz="2000" spc="-75" dirty="0">
                <a:solidFill>
                  <a:srgbClr val="FFFFFF"/>
                </a:solidFill>
              </a:rPr>
              <a:t> </a:t>
            </a:r>
            <a:r>
              <a:rPr sz="2000" spc="-35" dirty="0">
                <a:solidFill>
                  <a:srgbClr val="FFFFFF"/>
                </a:solidFill>
              </a:rPr>
              <a:t>menerapkan</a:t>
            </a:r>
            <a:r>
              <a:rPr sz="2000" spc="-75" dirty="0">
                <a:solidFill>
                  <a:srgbClr val="FFFFFF"/>
                </a:solidFill>
              </a:rPr>
              <a:t> </a:t>
            </a:r>
            <a:r>
              <a:rPr sz="2000" spc="80" dirty="0">
                <a:solidFill>
                  <a:srgbClr val="FFFFFF"/>
                </a:solidFill>
              </a:rPr>
              <a:t>4</a:t>
            </a:r>
            <a:r>
              <a:rPr sz="2000" spc="-75" dirty="0">
                <a:solidFill>
                  <a:srgbClr val="FFFFFF"/>
                </a:solidFill>
              </a:rPr>
              <a:t> </a:t>
            </a:r>
            <a:r>
              <a:rPr sz="2000" spc="-10" dirty="0">
                <a:solidFill>
                  <a:srgbClr val="FFFFFF"/>
                </a:solidFill>
              </a:rPr>
              <a:t>kecakapan </a:t>
            </a:r>
            <a:r>
              <a:rPr sz="2000" spc="-25" dirty="0">
                <a:solidFill>
                  <a:srgbClr val="FFFFFF"/>
                </a:solidFill>
              </a:rPr>
              <a:t>komputasional</a:t>
            </a:r>
            <a:r>
              <a:rPr sz="2000" spc="-90" dirty="0">
                <a:solidFill>
                  <a:srgbClr val="FFFFFF"/>
                </a:solidFill>
              </a:rPr>
              <a:t> </a:t>
            </a:r>
            <a:r>
              <a:rPr sz="2000" dirty="0">
                <a:solidFill>
                  <a:srgbClr val="FFFFFF"/>
                </a:solidFill>
              </a:rPr>
              <a:t>pada</a:t>
            </a:r>
            <a:r>
              <a:rPr sz="2000" spc="-85" dirty="0">
                <a:solidFill>
                  <a:srgbClr val="FFFFFF"/>
                </a:solidFill>
              </a:rPr>
              <a:t> </a:t>
            </a:r>
            <a:r>
              <a:rPr sz="2000" spc="-10" dirty="0">
                <a:solidFill>
                  <a:srgbClr val="FFFFFF"/>
                </a:solidFill>
              </a:rPr>
              <a:t>sebuah</a:t>
            </a:r>
            <a:r>
              <a:rPr sz="2000" spc="-85" dirty="0">
                <a:solidFill>
                  <a:srgbClr val="FFFFFF"/>
                </a:solidFill>
              </a:rPr>
              <a:t> </a:t>
            </a:r>
            <a:r>
              <a:rPr sz="2000" spc="-10" dirty="0">
                <a:solidFill>
                  <a:srgbClr val="FFFFFF"/>
                </a:solidFill>
              </a:rPr>
              <a:t>burger?</a:t>
            </a:r>
            <a:endParaRPr sz="20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83374" y="3199625"/>
            <a:ext cx="6446899" cy="1218474"/>
          </a:xfrm>
          <a:prstGeom prst="rect">
            <a:avLst/>
          </a:prstGeom>
        </p:spPr>
      </p:pic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2283374" y="2528149"/>
          <a:ext cx="6446520" cy="18884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22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4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0350">
                <a:tc>
                  <a:txBody>
                    <a:bodyPr/>
                    <a:lstStyle/>
                    <a:p>
                      <a:pPr marL="165862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250" b="1" spc="-10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Jenis</a:t>
                      </a:r>
                      <a:endParaRPr sz="1250">
                        <a:latin typeface="Trebuchet MS"/>
                        <a:cs typeface="Trebuchet MS"/>
                      </a:endParaRPr>
                    </a:p>
                  </a:txBody>
                  <a:tcPr marL="0" marR="0" marT="27305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5519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250" b="1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Strategi</a:t>
                      </a:r>
                      <a:r>
                        <a:rPr sz="1250" b="1" spc="110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50" b="1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yang</a:t>
                      </a:r>
                      <a:r>
                        <a:rPr sz="1250" b="1" spc="110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50" b="1" spc="-10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dilakukan</a:t>
                      </a:r>
                      <a:endParaRPr sz="1250">
                        <a:latin typeface="Trebuchet MS"/>
                        <a:cs typeface="Trebuchet M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495">
                <a:tc>
                  <a:txBody>
                    <a:bodyPr/>
                    <a:lstStyle/>
                    <a:p>
                      <a:pPr marL="1336040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Dekomposisi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129539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336040">
                        <a:lnSpc>
                          <a:spcPct val="100000"/>
                        </a:lnSpc>
                      </a:pPr>
                      <a:r>
                        <a:rPr sz="900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Pengenalan</a:t>
                      </a:r>
                      <a:r>
                        <a:rPr sz="900" spc="7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00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Pola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336040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Abstraksi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317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8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1336040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Algoritma</a:t>
                      </a:r>
                      <a:endParaRPr sz="900">
                        <a:latin typeface="Tahoma"/>
                        <a:cs typeface="Tahoma"/>
                      </a:endParaRPr>
                    </a:p>
                  </a:txBody>
                  <a:tcPr marL="0" marR="0" marT="381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1"/>
            <a:ext cx="3849026" cy="5143488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99445" y="2500057"/>
            <a:ext cx="532066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100" b="1" dirty="0">
                <a:solidFill>
                  <a:srgbClr val="FCFCFC"/>
                </a:solidFill>
                <a:latin typeface="Trebuchet MS"/>
                <a:cs typeface="Trebuchet MS"/>
              </a:rPr>
              <a:t>2</a:t>
            </a:r>
            <a:r>
              <a:rPr sz="3100" b="1" dirty="0">
                <a:solidFill>
                  <a:srgbClr val="FCFCFC"/>
                </a:solidFill>
                <a:latin typeface="Trebuchet MS"/>
                <a:cs typeface="Trebuchet MS"/>
              </a:rPr>
              <a:t>.</a:t>
            </a:r>
            <a:r>
              <a:rPr sz="3100" b="1" spc="-75" dirty="0">
                <a:solidFill>
                  <a:srgbClr val="FCFCFC"/>
                </a:solidFill>
                <a:latin typeface="Trebuchet MS"/>
                <a:cs typeface="Trebuchet MS"/>
              </a:rPr>
              <a:t>  </a:t>
            </a:r>
            <a:r>
              <a:rPr sz="3100" b="1" spc="114" dirty="0">
                <a:solidFill>
                  <a:srgbClr val="FCFCFC"/>
                </a:solidFill>
                <a:latin typeface="Trebuchet MS"/>
                <a:cs typeface="Trebuchet MS"/>
              </a:rPr>
              <a:t>ETIKA</a:t>
            </a:r>
            <a:r>
              <a:rPr sz="3100" b="1" spc="-229" dirty="0">
                <a:solidFill>
                  <a:srgbClr val="FCFCFC"/>
                </a:solidFill>
                <a:latin typeface="Trebuchet MS"/>
                <a:cs typeface="Trebuchet MS"/>
              </a:rPr>
              <a:t> </a:t>
            </a:r>
            <a:r>
              <a:rPr sz="3100" b="1" spc="200" dirty="0">
                <a:solidFill>
                  <a:srgbClr val="FCFCFC"/>
                </a:solidFill>
                <a:latin typeface="Trebuchet MS"/>
                <a:cs typeface="Trebuchet MS"/>
              </a:rPr>
              <a:t>PENGGUNAAN</a:t>
            </a:r>
            <a:r>
              <a:rPr sz="3100" b="1" spc="-235" dirty="0">
                <a:solidFill>
                  <a:srgbClr val="FCFCFC"/>
                </a:solidFill>
                <a:latin typeface="Trebuchet MS"/>
                <a:cs typeface="Trebuchet MS"/>
              </a:rPr>
              <a:t> </a:t>
            </a:r>
            <a:r>
              <a:rPr sz="3100" b="1" spc="225" dirty="0">
                <a:solidFill>
                  <a:srgbClr val="FCFCFC"/>
                </a:solidFill>
                <a:latin typeface="Trebuchet MS"/>
                <a:cs typeface="Trebuchet MS"/>
              </a:rPr>
              <a:t>KA</a:t>
            </a:r>
            <a:endParaRPr sz="3100" dirty="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28600" y="228600"/>
            <a:ext cx="8686800" cy="393700"/>
            <a:chOff x="228600" y="228600"/>
            <a:chExt cx="8686800" cy="3937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69599" y="348575"/>
              <a:ext cx="1345802" cy="2385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228600"/>
              <a:ext cx="2155350" cy="3935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61725" y="2131821"/>
            <a:ext cx="1512570" cy="586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sz="1600" b="1" spc="-25" dirty="0">
                <a:solidFill>
                  <a:srgbClr val="FFFFFF"/>
                </a:solidFill>
                <a:latin typeface="Trebuchet MS"/>
                <a:cs typeface="Trebuchet MS"/>
              </a:rPr>
              <a:t>Perubahan</a:t>
            </a:r>
            <a:r>
              <a:rPr sz="1600" b="1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Trebuchet MS"/>
                <a:cs typeface="Trebuchet MS"/>
              </a:rPr>
              <a:t>tan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menggunakan</a:t>
            </a:r>
            <a:r>
              <a:rPr sz="16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22657" y="2191256"/>
            <a:ext cx="3241040" cy="524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39"/>
              </a:lnSpc>
              <a:tabLst>
                <a:tab pos="1646555" algn="l"/>
              </a:tabLst>
            </a:pPr>
            <a:r>
              <a:rPr sz="1600" b="1" spc="50" dirty="0">
                <a:solidFill>
                  <a:srgbClr val="FFFFFF"/>
                </a:solidFill>
                <a:latin typeface="Trebuchet MS"/>
                <a:cs typeface="Trebuchet MS"/>
              </a:rPr>
              <a:t>ggapan</a:t>
            </a:r>
            <a:r>
              <a:rPr sz="1600" b="1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apa</a:t>
            </a:r>
            <a:r>
              <a:rPr sz="1600" b="1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1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sz="1600" b="1" spc="-50" dirty="0">
                <a:solidFill>
                  <a:srgbClr val="FFFFFF"/>
                </a:solidFill>
                <a:latin typeface="Trebuchet MS"/>
                <a:cs typeface="Trebuchet MS"/>
              </a:rPr>
              <a:t>terjadi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saat</a:t>
            </a:r>
            <a:r>
              <a:rPr sz="1600" b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Trebuchet MS"/>
                <a:cs typeface="Trebuchet MS"/>
              </a:rPr>
              <a:t>Anda</a:t>
            </a:r>
            <a:endParaRPr sz="1600">
              <a:latin typeface="Trebuchet MS"/>
              <a:cs typeface="Trebuchet MS"/>
            </a:endParaRPr>
          </a:p>
          <a:p>
            <a:pPr marL="138430">
              <a:lnSpc>
                <a:spcPct val="100000"/>
              </a:lnSpc>
              <a:spcBef>
                <a:spcPts val="285"/>
              </a:spcBef>
            </a:pPr>
            <a:r>
              <a:rPr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rompt</a:t>
            </a: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sz="1600" b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40" dirty="0">
                <a:solidFill>
                  <a:srgbClr val="FFFFFF"/>
                </a:solidFill>
                <a:latin typeface="Trebuchet MS"/>
                <a:cs typeface="Trebuchet MS"/>
              </a:rPr>
              <a:t>lebih</a:t>
            </a:r>
            <a:r>
              <a:rPr sz="160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terstruktur?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0" dirty="0"/>
              <a:t>Mengapa</a:t>
            </a:r>
            <a:r>
              <a:rPr spc="-130" dirty="0"/>
              <a:t> </a:t>
            </a:r>
            <a:r>
              <a:rPr spc="-30" dirty="0"/>
              <a:t>Etika</a:t>
            </a:r>
            <a:r>
              <a:rPr spc="-125" dirty="0"/>
              <a:t> </a:t>
            </a:r>
            <a:r>
              <a:rPr dirty="0"/>
              <a:t>Penting</a:t>
            </a:r>
            <a:r>
              <a:rPr spc="-130" dirty="0"/>
              <a:t> </a:t>
            </a:r>
            <a:r>
              <a:rPr spc="-10" dirty="0"/>
              <a:t>dalam</a:t>
            </a:r>
            <a:r>
              <a:rPr spc="-125" dirty="0"/>
              <a:t> </a:t>
            </a:r>
            <a:r>
              <a:rPr spc="-20" dirty="0"/>
              <a:t>Pemanfaatan</a:t>
            </a:r>
            <a:r>
              <a:rPr spc="-130" dirty="0"/>
              <a:t> </a:t>
            </a:r>
            <a:r>
              <a:rPr spc="120" dirty="0"/>
              <a:t>KA?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613500" y="900599"/>
            <a:ext cx="8363584" cy="3716020"/>
            <a:chOff x="613500" y="900599"/>
            <a:chExt cx="8363584" cy="3716020"/>
          </a:xfrm>
        </p:grpSpPr>
        <p:sp>
          <p:nvSpPr>
            <p:cNvPr id="6" name="object 6"/>
            <p:cNvSpPr/>
            <p:nvPr/>
          </p:nvSpPr>
          <p:spPr>
            <a:xfrm>
              <a:off x="613500" y="900599"/>
              <a:ext cx="7917180" cy="3679825"/>
            </a:xfrm>
            <a:custGeom>
              <a:avLst/>
              <a:gdLst/>
              <a:ahLst/>
              <a:cxnLst/>
              <a:rect l="l" t="t" r="r" b="b"/>
              <a:pathLst>
                <a:path w="7917180" h="3679825">
                  <a:moveTo>
                    <a:pt x="7303687" y="3679799"/>
                  </a:moveTo>
                  <a:lnTo>
                    <a:pt x="613312" y="3679799"/>
                  </a:lnTo>
                  <a:lnTo>
                    <a:pt x="565382" y="3677954"/>
                  </a:lnTo>
                  <a:lnTo>
                    <a:pt x="518461" y="3672509"/>
                  </a:lnTo>
                  <a:lnTo>
                    <a:pt x="472685" y="3663601"/>
                  </a:lnTo>
                  <a:lnTo>
                    <a:pt x="428191" y="3651366"/>
                  </a:lnTo>
                  <a:lnTo>
                    <a:pt x="385114" y="3635941"/>
                  </a:lnTo>
                  <a:lnTo>
                    <a:pt x="343593" y="3617462"/>
                  </a:lnTo>
                  <a:lnTo>
                    <a:pt x="303761" y="3596064"/>
                  </a:lnTo>
                  <a:lnTo>
                    <a:pt x="265757" y="3571885"/>
                  </a:lnTo>
                  <a:lnTo>
                    <a:pt x="229716" y="3545062"/>
                  </a:lnTo>
                  <a:lnTo>
                    <a:pt x="195775" y="3515729"/>
                  </a:lnTo>
                  <a:lnTo>
                    <a:pt x="164070" y="3484024"/>
                  </a:lnTo>
                  <a:lnTo>
                    <a:pt x="134737" y="3450083"/>
                  </a:lnTo>
                  <a:lnTo>
                    <a:pt x="107913" y="3414042"/>
                  </a:lnTo>
                  <a:lnTo>
                    <a:pt x="83735" y="3376038"/>
                  </a:lnTo>
                  <a:lnTo>
                    <a:pt x="62337" y="3336206"/>
                  </a:lnTo>
                  <a:lnTo>
                    <a:pt x="43858" y="3294684"/>
                  </a:lnTo>
                  <a:lnTo>
                    <a:pt x="28432" y="3251608"/>
                  </a:lnTo>
                  <a:lnTo>
                    <a:pt x="16198" y="3207114"/>
                  </a:lnTo>
                  <a:lnTo>
                    <a:pt x="7290" y="3161338"/>
                  </a:lnTo>
                  <a:lnTo>
                    <a:pt x="1845" y="3114417"/>
                  </a:lnTo>
                  <a:lnTo>
                    <a:pt x="0" y="3066487"/>
                  </a:lnTo>
                  <a:lnTo>
                    <a:pt x="0" y="613312"/>
                  </a:lnTo>
                  <a:lnTo>
                    <a:pt x="1845" y="565382"/>
                  </a:lnTo>
                  <a:lnTo>
                    <a:pt x="7290" y="518461"/>
                  </a:lnTo>
                  <a:lnTo>
                    <a:pt x="16198" y="472685"/>
                  </a:lnTo>
                  <a:lnTo>
                    <a:pt x="28432" y="428191"/>
                  </a:lnTo>
                  <a:lnTo>
                    <a:pt x="43858" y="385114"/>
                  </a:lnTo>
                  <a:lnTo>
                    <a:pt x="62337" y="343593"/>
                  </a:lnTo>
                  <a:lnTo>
                    <a:pt x="83735" y="303761"/>
                  </a:lnTo>
                  <a:lnTo>
                    <a:pt x="107913" y="265757"/>
                  </a:lnTo>
                  <a:lnTo>
                    <a:pt x="134737" y="229716"/>
                  </a:lnTo>
                  <a:lnTo>
                    <a:pt x="164070" y="195775"/>
                  </a:lnTo>
                  <a:lnTo>
                    <a:pt x="195775" y="164070"/>
                  </a:lnTo>
                  <a:lnTo>
                    <a:pt x="229716" y="134737"/>
                  </a:lnTo>
                  <a:lnTo>
                    <a:pt x="265757" y="107913"/>
                  </a:lnTo>
                  <a:lnTo>
                    <a:pt x="303761" y="83735"/>
                  </a:lnTo>
                  <a:lnTo>
                    <a:pt x="343593" y="62337"/>
                  </a:lnTo>
                  <a:lnTo>
                    <a:pt x="385114" y="43858"/>
                  </a:lnTo>
                  <a:lnTo>
                    <a:pt x="428191" y="28432"/>
                  </a:lnTo>
                  <a:lnTo>
                    <a:pt x="472685" y="16198"/>
                  </a:lnTo>
                  <a:lnTo>
                    <a:pt x="518461" y="7290"/>
                  </a:lnTo>
                  <a:lnTo>
                    <a:pt x="565382" y="1845"/>
                  </a:lnTo>
                  <a:lnTo>
                    <a:pt x="613312" y="0"/>
                  </a:lnTo>
                  <a:lnTo>
                    <a:pt x="7303687" y="0"/>
                  </a:lnTo>
                  <a:lnTo>
                    <a:pt x="7352251" y="1924"/>
                  </a:lnTo>
                  <a:lnTo>
                    <a:pt x="7400210" y="7640"/>
                  </a:lnTo>
                  <a:lnTo>
                    <a:pt x="7447356" y="17062"/>
                  </a:lnTo>
                  <a:lnTo>
                    <a:pt x="7493486" y="30106"/>
                  </a:lnTo>
                  <a:lnTo>
                    <a:pt x="7538392" y="46685"/>
                  </a:lnTo>
                  <a:lnTo>
                    <a:pt x="7581869" y="66715"/>
                  </a:lnTo>
                  <a:lnTo>
                    <a:pt x="7623710" y="90110"/>
                  </a:lnTo>
                  <a:lnTo>
                    <a:pt x="7663711" y="116785"/>
                  </a:lnTo>
                  <a:lnTo>
                    <a:pt x="7701664" y="146655"/>
                  </a:lnTo>
                  <a:lnTo>
                    <a:pt x="7737364" y="179634"/>
                  </a:lnTo>
                  <a:lnTo>
                    <a:pt x="7770344" y="215335"/>
                  </a:lnTo>
                  <a:lnTo>
                    <a:pt x="7800214" y="253289"/>
                  </a:lnTo>
                  <a:lnTo>
                    <a:pt x="7826889" y="293289"/>
                  </a:lnTo>
                  <a:lnTo>
                    <a:pt x="7850284" y="335131"/>
                  </a:lnTo>
                  <a:lnTo>
                    <a:pt x="7870314" y="378607"/>
                  </a:lnTo>
                  <a:lnTo>
                    <a:pt x="7886893" y="423513"/>
                  </a:lnTo>
                  <a:lnTo>
                    <a:pt x="7899937" y="469643"/>
                  </a:lnTo>
                  <a:lnTo>
                    <a:pt x="7909359" y="516789"/>
                  </a:lnTo>
                  <a:lnTo>
                    <a:pt x="7915075" y="564748"/>
                  </a:lnTo>
                  <a:lnTo>
                    <a:pt x="7916999" y="613312"/>
                  </a:lnTo>
                  <a:lnTo>
                    <a:pt x="7916999" y="3066487"/>
                  </a:lnTo>
                  <a:lnTo>
                    <a:pt x="7915154" y="3114417"/>
                  </a:lnTo>
                  <a:lnTo>
                    <a:pt x="7909709" y="3161338"/>
                  </a:lnTo>
                  <a:lnTo>
                    <a:pt x="7900801" y="3207114"/>
                  </a:lnTo>
                  <a:lnTo>
                    <a:pt x="7888567" y="3251608"/>
                  </a:lnTo>
                  <a:lnTo>
                    <a:pt x="7873141" y="3294684"/>
                  </a:lnTo>
                  <a:lnTo>
                    <a:pt x="7854662" y="3336206"/>
                  </a:lnTo>
                  <a:lnTo>
                    <a:pt x="7833264" y="3376038"/>
                  </a:lnTo>
                  <a:lnTo>
                    <a:pt x="7809086" y="3414042"/>
                  </a:lnTo>
                  <a:lnTo>
                    <a:pt x="7782262" y="3450083"/>
                  </a:lnTo>
                  <a:lnTo>
                    <a:pt x="7752929" y="3484024"/>
                  </a:lnTo>
                  <a:lnTo>
                    <a:pt x="7721224" y="3515729"/>
                  </a:lnTo>
                  <a:lnTo>
                    <a:pt x="7687283" y="3545062"/>
                  </a:lnTo>
                  <a:lnTo>
                    <a:pt x="7651242" y="3571885"/>
                  </a:lnTo>
                  <a:lnTo>
                    <a:pt x="7613238" y="3596064"/>
                  </a:lnTo>
                  <a:lnTo>
                    <a:pt x="7573406" y="3617462"/>
                  </a:lnTo>
                  <a:lnTo>
                    <a:pt x="7531884" y="3635941"/>
                  </a:lnTo>
                  <a:lnTo>
                    <a:pt x="7488808" y="3651366"/>
                  </a:lnTo>
                  <a:lnTo>
                    <a:pt x="7444314" y="3663601"/>
                  </a:lnTo>
                  <a:lnTo>
                    <a:pt x="7398538" y="3672509"/>
                  </a:lnTo>
                  <a:lnTo>
                    <a:pt x="7351617" y="3677954"/>
                  </a:lnTo>
                  <a:lnTo>
                    <a:pt x="7303687" y="36797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42998" y="1882353"/>
              <a:ext cx="2715260" cy="2715260"/>
            </a:xfrm>
            <a:custGeom>
              <a:avLst/>
              <a:gdLst/>
              <a:ahLst/>
              <a:cxnLst/>
              <a:rect l="l" t="t" r="r" b="b"/>
              <a:pathLst>
                <a:path w="2715259" h="2715260">
                  <a:moveTo>
                    <a:pt x="1357500" y="2714999"/>
                  </a:moveTo>
                  <a:lnTo>
                    <a:pt x="1308811" y="2714143"/>
                  </a:lnTo>
                  <a:lnTo>
                    <a:pt x="1260553" y="2711591"/>
                  </a:lnTo>
                  <a:lnTo>
                    <a:pt x="1212755" y="2707374"/>
                  </a:lnTo>
                  <a:lnTo>
                    <a:pt x="1165445" y="2701519"/>
                  </a:lnTo>
                  <a:lnTo>
                    <a:pt x="1118654" y="2694056"/>
                  </a:lnTo>
                  <a:lnTo>
                    <a:pt x="1072408" y="2685013"/>
                  </a:lnTo>
                  <a:lnTo>
                    <a:pt x="1026737" y="2674419"/>
                  </a:lnTo>
                  <a:lnTo>
                    <a:pt x="981669" y="2662302"/>
                  </a:lnTo>
                  <a:lnTo>
                    <a:pt x="937234" y="2648692"/>
                  </a:lnTo>
                  <a:lnTo>
                    <a:pt x="893459" y="2633617"/>
                  </a:lnTo>
                  <a:lnTo>
                    <a:pt x="850374" y="2617106"/>
                  </a:lnTo>
                  <a:lnTo>
                    <a:pt x="808008" y="2599187"/>
                  </a:lnTo>
                  <a:lnTo>
                    <a:pt x="766389" y="2579889"/>
                  </a:lnTo>
                  <a:lnTo>
                    <a:pt x="725545" y="2559242"/>
                  </a:lnTo>
                  <a:lnTo>
                    <a:pt x="685506" y="2537273"/>
                  </a:lnTo>
                  <a:lnTo>
                    <a:pt x="646300" y="2514011"/>
                  </a:lnTo>
                  <a:lnTo>
                    <a:pt x="607957" y="2489485"/>
                  </a:lnTo>
                  <a:lnTo>
                    <a:pt x="570503" y="2463725"/>
                  </a:lnTo>
                  <a:lnTo>
                    <a:pt x="533970" y="2436757"/>
                  </a:lnTo>
                  <a:lnTo>
                    <a:pt x="498384" y="2408612"/>
                  </a:lnTo>
                  <a:lnTo>
                    <a:pt x="463775" y="2379318"/>
                  </a:lnTo>
                  <a:lnTo>
                    <a:pt x="430171" y="2348903"/>
                  </a:lnTo>
                  <a:lnTo>
                    <a:pt x="397602" y="2317397"/>
                  </a:lnTo>
                  <a:lnTo>
                    <a:pt x="366096" y="2284828"/>
                  </a:lnTo>
                  <a:lnTo>
                    <a:pt x="335681" y="2251224"/>
                  </a:lnTo>
                  <a:lnTo>
                    <a:pt x="306387" y="2216616"/>
                  </a:lnTo>
                  <a:lnTo>
                    <a:pt x="278242" y="2181030"/>
                  </a:lnTo>
                  <a:lnTo>
                    <a:pt x="251275" y="2144496"/>
                  </a:lnTo>
                  <a:lnTo>
                    <a:pt x="225514" y="2107043"/>
                  </a:lnTo>
                  <a:lnTo>
                    <a:pt x="200988" y="2068699"/>
                  </a:lnTo>
                  <a:lnTo>
                    <a:pt x="177726" y="2029493"/>
                  </a:lnTo>
                  <a:lnTo>
                    <a:pt x="155757" y="1989454"/>
                  </a:lnTo>
                  <a:lnTo>
                    <a:pt x="135110" y="1948611"/>
                  </a:lnTo>
                  <a:lnTo>
                    <a:pt x="115812" y="1906991"/>
                  </a:lnTo>
                  <a:lnTo>
                    <a:pt x="97893" y="1864625"/>
                  </a:lnTo>
                  <a:lnTo>
                    <a:pt x="81382" y="1821540"/>
                  </a:lnTo>
                  <a:lnTo>
                    <a:pt x="66307" y="1777766"/>
                  </a:lnTo>
                  <a:lnTo>
                    <a:pt x="52697" y="1733331"/>
                  </a:lnTo>
                  <a:lnTo>
                    <a:pt x="40580" y="1688263"/>
                  </a:lnTo>
                  <a:lnTo>
                    <a:pt x="29986" y="1642592"/>
                  </a:lnTo>
                  <a:lnTo>
                    <a:pt x="20943" y="1596346"/>
                  </a:lnTo>
                  <a:lnTo>
                    <a:pt x="13480" y="1549554"/>
                  </a:lnTo>
                  <a:lnTo>
                    <a:pt x="7625" y="1502245"/>
                  </a:lnTo>
                  <a:lnTo>
                    <a:pt x="3408" y="1454447"/>
                  </a:lnTo>
                  <a:lnTo>
                    <a:pt x="856" y="1406189"/>
                  </a:lnTo>
                  <a:lnTo>
                    <a:pt x="0" y="1357499"/>
                  </a:lnTo>
                  <a:lnTo>
                    <a:pt x="856" y="1308810"/>
                  </a:lnTo>
                  <a:lnTo>
                    <a:pt x="3408" y="1260552"/>
                  </a:lnTo>
                  <a:lnTo>
                    <a:pt x="7625" y="1212754"/>
                  </a:lnTo>
                  <a:lnTo>
                    <a:pt x="13480" y="1165445"/>
                  </a:lnTo>
                  <a:lnTo>
                    <a:pt x="20943" y="1118653"/>
                  </a:lnTo>
                  <a:lnTo>
                    <a:pt x="29986" y="1072407"/>
                  </a:lnTo>
                  <a:lnTo>
                    <a:pt x="40580" y="1026736"/>
                  </a:lnTo>
                  <a:lnTo>
                    <a:pt x="52697" y="981668"/>
                  </a:lnTo>
                  <a:lnTo>
                    <a:pt x="66307" y="937233"/>
                  </a:lnTo>
                  <a:lnTo>
                    <a:pt x="81382" y="893459"/>
                  </a:lnTo>
                  <a:lnTo>
                    <a:pt x="97893" y="850374"/>
                  </a:lnTo>
                  <a:lnTo>
                    <a:pt x="115812" y="808008"/>
                  </a:lnTo>
                  <a:lnTo>
                    <a:pt x="135110" y="766388"/>
                  </a:lnTo>
                  <a:lnTo>
                    <a:pt x="155757" y="725545"/>
                  </a:lnTo>
                  <a:lnTo>
                    <a:pt x="177726" y="685506"/>
                  </a:lnTo>
                  <a:lnTo>
                    <a:pt x="200988" y="646300"/>
                  </a:lnTo>
                  <a:lnTo>
                    <a:pt x="225514" y="607956"/>
                  </a:lnTo>
                  <a:lnTo>
                    <a:pt x="251275" y="570503"/>
                  </a:lnTo>
                  <a:lnTo>
                    <a:pt x="278242" y="533969"/>
                  </a:lnTo>
                  <a:lnTo>
                    <a:pt x="306387" y="498384"/>
                  </a:lnTo>
                  <a:lnTo>
                    <a:pt x="335681" y="463775"/>
                  </a:lnTo>
                  <a:lnTo>
                    <a:pt x="366096" y="430171"/>
                  </a:lnTo>
                  <a:lnTo>
                    <a:pt x="397602" y="397602"/>
                  </a:lnTo>
                  <a:lnTo>
                    <a:pt x="430171" y="366096"/>
                  </a:lnTo>
                  <a:lnTo>
                    <a:pt x="463775" y="335681"/>
                  </a:lnTo>
                  <a:lnTo>
                    <a:pt x="498384" y="306387"/>
                  </a:lnTo>
                  <a:lnTo>
                    <a:pt x="533970" y="278242"/>
                  </a:lnTo>
                  <a:lnTo>
                    <a:pt x="570503" y="251274"/>
                  </a:lnTo>
                  <a:lnTo>
                    <a:pt x="607957" y="225514"/>
                  </a:lnTo>
                  <a:lnTo>
                    <a:pt x="646300" y="200988"/>
                  </a:lnTo>
                  <a:lnTo>
                    <a:pt x="685506" y="177726"/>
                  </a:lnTo>
                  <a:lnTo>
                    <a:pt x="725545" y="155757"/>
                  </a:lnTo>
                  <a:lnTo>
                    <a:pt x="766389" y="135110"/>
                  </a:lnTo>
                  <a:lnTo>
                    <a:pt x="808008" y="115812"/>
                  </a:lnTo>
                  <a:lnTo>
                    <a:pt x="850374" y="97893"/>
                  </a:lnTo>
                  <a:lnTo>
                    <a:pt x="893459" y="81382"/>
                  </a:lnTo>
                  <a:lnTo>
                    <a:pt x="937234" y="66307"/>
                  </a:lnTo>
                  <a:lnTo>
                    <a:pt x="981669" y="52697"/>
                  </a:lnTo>
                  <a:lnTo>
                    <a:pt x="1026737" y="40580"/>
                  </a:lnTo>
                  <a:lnTo>
                    <a:pt x="1072408" y="29986"/>
                  </a:lnTo>
                  <a:lnTo>
                    <a:pt x="1118654" y="20943"/>
                  </a:lnTo>
                  <a:lnTo>
                    <a:pt x="1165445" y="13480"/>
                  </a:lnTo>
                  <a:lnTo>
                    <a:pt x="1212755" y="7625"/>
                  </a:lnTo>
                  <a:lnTo>
                    <a:pt x="1260553" y="3408"/>
                  </a:lnTo>
                  <a:lnTo>
                    <a:pt x="1308811" y="856"/>
                  </a:lnTo>
                  <a:lnTo>
                    <a:pt x="1357500" y="0"/>
                  </a:lnTo>
                  <a:lnTo>
                    <a:pt x="1406497" y="883"/>
                  </a:lnTo>
                  <a:lnTo>
                    <a:pt x="1455268" y="3522"/>
                  </a:lnTo>
                  <a:lnTo>
                    <a:pt x="1503770" y="7898"/>
                  </a:lnTo>
                  <a:lnTo>
                    <a:pt x="1551962" y="13994"/>
                  </a:lnTo>
                  <a:lnTo>
                    <a:pt x="1599799" y="21793"/>
                  </a:lnTo>
                  <a:lnTo>
                    <a:pt x="1647240" y="31275"/>
                  </a:lnTo>
                  <a:lnTo>
                    <a:pt x="1694241" y="42424"/>
                  </a:lnTo>
                  <a:lnTo>
                    <a:pt x="1740759" y="55223"/>
                  </a:lnTo>
                  <a:lnTo>
                    <a:pt x="1786753" y="69652"/>
                  </a:lnTo>
                  <a:lnTo>
                    <a:pt x="1832178" y="85695"/>
                  </a:lnTo>
                  <a:lnTo>
                    <a:pt x="1876992" y="103333"/>
                  </a:lnTo>
                  <a:lnTo>
                    <a:pt x="1921153" y="122549"/>
                  </a:lnTo>
                  <a:lnTo>
                    <a:pt x="1964618" y="143326"/>
                  </a:lnTo>
                  <a:lnTo>
                    <a:pt x="2007343" y="165645"/>
                  </a:lnTo>
                  <a:lnTo>
                    <a:pt x="2049286" y="189489"/>
                  </a:lnTo>
                  <a:lnTo>
                    <a:pt x="2090405" y="214840"/>
                  </a:lnTo>
                  <a:lnTo>
                    <a:pt x="2130655" y="241681"/>
                  </a:lnTo>
                  <a:lnTo>
                    <a:pt x="2169996" y="269993"/>
                  </a:lnTo>
                  <a:lnTo>
                    <a:pt x="2208383" y="299759"/>
                  </a:lnTo>
                  <a:lnTo>
                    <a:pt x="2245774" y="330961"/>
                  </a:lnTo>
                  <a:lnTo>
                    <a:pt x="2282126" y="363581"/>
                  </a:lnTo>
                  <a:lnTo>
                    <a:pt x="2317397" y="397602"/>
                  </a:lnTo>
                  <a:lnTo>
                    <a:pt x="2351418" y="432873"/>
                  </a:lnTo>
                  <a:lnTo>
                    <a:pt x="2384038" y="469225"/>
                  </a:lnTo>
                  <a:lnTo>
                    <a:pt x="2415241" y="506616"/>
                  </a:lnTo>
                  <a:lnTo>
                    <a:pt x="2445006" y="545003"/>
                  </a:lnTo>
                  <a:lnTo>
                    <a:pt x="2473319" y="584344"/>
                  </a:lnTo>
                  <a:lnTo>
                    <a:pt x="2500159" y="624594"/>
                  </a:lnTo>
                  <a:lnTo>
                    <a:pt x="2525510" y="665713"/>
                  </a:lnTo>
                  <a:lnTo>
                    <a:pt x="2549354" y="707656"/>
                  </a:lnTo>
                  <a:lnTo>
                    <a:pt x="2571673" y="750381"/>
                  </a:lnTo>
                  <a:lnTo>
                    <a:pt x="2592450" y="793846"/>
                  </a:lnTo>
                  <a:lnTo>
                    <a:pt x="2611666" y="838007"/>
                  </a:lnTo>
                  <a:lnTo>
                    <a:pt x="2629305" y="882821"/>
                  </a:lnTo>
                  <a:lnTo>
                    <a:pt x="2645348" y="928247"/>
                  </a:lnTo>
                  <a:lnTo>
                    <a:pt x="2659777" y="974240"/>
                  </a:lnTo>
                  <a:lnTo>
                    <a:pt x="2672575" y="1020759"/>
                  </a:lnTo>
                  <a:lnTo>
                    <a:pt x="2683724" y="1067760"/>
                  </a:lnTo>
                  <a:lnTo>
                    <a:pt x="2693207" y="1115200"/>
                  </a:lnTo>
                  <a:lnTo>
                    <a:pt x="2701005" y="1163038"/>
                  </a:lnTo>
                  <a:lnTo>
                    <a:pt x="2707101" y="1211229"/>
                  </a:lnTo>
                  <a:lnTo>
                    <a:pt x="2711478" y="1259732"/>
                  </a:lnTo>
                  <a:lnTo>
                    <a:pt x="2714116" y="1308503"/>
                  </a:lnTo>
                  <a:lnTo>
                    <a:pt x="2715000" y="1357499"/>
                  </a:lnTo>
                  <a:lnTo>
                    <a:pt x="2714143" y="1406189"/>
                  </a:lnTo>
                  <a:lnTo>
                    <a:pt x="2711592" y="1454447"/>
                  </a:lnTo>
                  <a:lnTo>
                    <a:pt x="2707374" y="1502245"/>
                  </a:lnTo>
                  <a:lnTo>
                    <a:pt x="2701519" y="1549554"/>
                  </a:lnTo>
                  <a:lnTo>
                    <a:pt x="2694056" y="1596346"/>
                  </a:lnTo>
                  <a:lnTo>
                    <a:pt x="2685013" y="1642592"/>
                  </a:lnTo>
                  <a:lnTo>
                    <a:pt x="2674419" y="1688263"/>
                  </a:lnTo>
                  <a:lnTo>
                    <a:pt x="2662303" y="1733331"/>
                  </a:lnTo>
                  <a:lnTo>
                    <a:pt x="2648692" y="1777766"/>
                  </a:lnTo>
                  <a:lnTo>
                    <a:pt x="2633617" y="1821540"/>
                  </a:lnTo>
                  <a:lnTo>
                    <a:pt x="2617106" y="1864625"/>
                  </a:lnTo>
                  <a:lnTo>
                    <a:pt x="2599187" y="1906991"/>
                  </a:lnTo>
                  <a:lnTo>
                    <a:pt x="2579890" y="1948611"/>
                  </a:lnTo>
                  <a:lnTo>
                    <a:pt x="2559242" y="1989454"/>
                  </a:lnTo>
                  <a:lnTo>
                    <a:pt x="2537273" y="2029493"/>
                  </a:lnTo>
                  <a:lnTo>
                    <a:pt x="2514011" y="2068699"/>
                  </a:lnTo>
                  <a:lnTo>
                    <a:pt x="2489486" y="2107043"/>
                  </a:lnTo>
                  <a:lnTo>
                    <a:pt x="2463725" y="2144496"/>
                  </a:lnTo>
                  <a:lnTo>
                    <a:pt x="2436758" y="2181030"/>
                  </a:lnTo>
                  <a:lnTo>
                    <a:pt x="2408612" y="2216616"/>
                  </a:lnTo>
                  <a:lnTo>
                    <a:pt x="2379318" y="2251224"/>
                  </a:lnTo>
                  <a:lnTo>
                    <a:pt x="2348904" y="2284828"/>
                  </a:lnTo>
                  <a:lnTo>
                    <a:pt x="2317397" y="2317397"/>
                  </a:lnTo>
                  <a:lnTo>
                    <a:pt x="2284828" y="2348903"/>
                  </a:lnTo>
                  <a:lnTo>
                    <a:pt x="2251225" y="2379318"/>
                  </a:lnTo>
                  <a:lnTo>
                    <a:pt x="2216616" y="2408612"/>
                  </a:lnTo>
                  <a:lnTo>
                    <a:pt x="2181030" y="2436757"/>
                  </a:lnTo>
                  <a:lnTo>
                    <a:pt x="2144496" y="2463725"/>
                  </a:lnTo>
                  <a:lnTo>
                    <a:pt x="2107043" y="2489485"/>
                  </a:lnTo>
                  <a:lnTo>
                    <a:pt x="2068699" y="2514011"/>
                  </a:lnTo>
                  <a:lnTo>
                    <a:pt x="2029494" y="2537273"/>
                  </a:lnTo>
                  <a:lnTo>
                    <a:pt x="1989455" y="2559242"/>
                  </a:lnTo>
                  <a:lnTo>
                    <a:pt x="1948611" y="2579889"/>
                  </a:lnTo>
                  <a:lnTo>
                    <a:pt x="1906992" y="2599187"/>
                  </a:lnTo>
                  <a:lnTo>
                    <a:pt x="1864625" y="2617106"/>
                  </a:lnTo>
                  <a:lnTo>
                    <a:pt x="1821541" y="2633617"/>
                  </a:lnTo>
                  <a:lnTo>
                    <a:pt x="1777766" y="2648692"/>
                  </a:lnTo>
                  <a:lnTo>
                    <a:pt x="1733331" y="2662302"/>
                  </a:lnTo>
                  <a:lnTo>
                    <a:pt x="1688263" y="2674419"/>
                  </a:lnTo>
                  <a:lnTo>
                    <a:pt x="1642592" y="2685013"/>
                  </a:lnTo>
                  <a:lnTo>
                    <a:pt x="1596346" y="2694056"/>
                  </a:lnTo>
                  <a:lnTo>
                    <a:pt x="1549554" y="2701519"/>
                  </a:lnTo>
                  <a:lnTo>
                    <a:pt x="1502245" y="2707374"/>
                  </a:lnTo>
                  <a:lnTo>
                    <a:pt x="1454447" y="2711591"/>
                  </a:lnTo>
                  <a:lnTo>
                    <a:pt x="1406189" y="2714143"/>
                  </a:lnTo>
                  <a:lnTo>
                    <a:pt x="1357500" y="2714999"/>
                  </a:lnTo>
                  <a:close/>
                </a:path>
              </a:pathLst>
            </a:custGeom>
            <a:solidFill>
              <a:srgbClr val="0053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242998" y="1882353"/>
              <a:ext cx="2715260" cy="2715260"/>
            </a:xfrm>
            <a:custGeom>
              <a:avLst/>
              <a:gdLst/>
              <a:ahLst/>
              <a:cxnLst/>
              <a:rect l="l" t="t" r="r" b="b"/>
              <a:pathLst>
                <a:path w="2715259" h="2715260">
                  <a:moveTo>
                    <a:pt x="0" y="1357499"/>
                  </a:moveTo>
                  <a:lnTo>
                    <a:pt x="856" y="1308810"/>
                  </a:lnTo>
                  <a:lnTo>
                    <a:pt x="3408" y="1260552"/>
                  </a:lnTo>
                  <a:lnTo>
                    <a:pt x="7625" y="1212754"/>
                  </a:lnTo>
                  <a:lnTo>
                    <a:pt x="13480" y="1165445"/>
                  </a:lnTo>
                  <a:lnTo>
                    <a:pt x="20943" y="1118653"/>
                  </a:lnTo>
                  <a:lnTo>
                    <a:pt x="29986" y="1072407"/>
                  </a:lnTo>
                  <a:lnTo>
                    <a:pt x="40580" y="1026736"/>
                  </a:lnTo>
                  <a:lnTo>
                    <a:pt x="52697" y="981668"/>
                  </a:lnTo>
                  <a:lnTo>
                    <a:pt x="66307" y="937233"/>
                  </a:lnTo>
                  <a:lnTo>
                    <a:pt x="81382" y="893459"/>
                  </a:lnTo>
                  <a:lnTo>
                    <a:pt x="97893" y="850374"/>
                  </a:lnTo>
                  <a:lnTo>
                    <a:pt x="115812" y="808008"/>
                  </a:lnTo>
                  <a:lnTo>
                    <a:pt x="135110" y="766388"/>
                  </a:lnTo>
                  <a:lnTo>
                    <a:pt x="155757" y="725545"/>
                  </a:lnTo>
                  <a:lnTo>
                    <a:pt x="177726" y="685506"/>
                  </a:lnTo>
                  <a:lnTo>
                    <a:pt x="200988" y="646300"/>
                  </a:lnTo>
                  <a:lnTo>
                    <a:pt x="225514" y="607956"/>
                  </a:lnTo>
                  <a:lnTo>
                    <a:pt x="251275" y="570503"/>
                  </a:lnTo>
                  <a:lnTo>
                    <a:pt x="278242" y="533969"/>
                  </a:lnTo>
                  <a:lnTo>
                    <a:pt x="306387" y="498384"/>
                  </a:lnTo>
                  <a:lnTo>
                    <a:pt x="335681" y="463775"/>
                  </a:lnTo>
                  <a:lnTo>
                    <a:pt x="366096" y="430171"/>
                  </a:lnTo>
                  <a:lnTo>
                    <a:pt x="397602" y="397602"/>
                  </a:lnTo>
                  <a:lnTo>
                    <a:pt x="430171" y="366096"/>
                  </a:lnTo>
                  <a:lnTo>
                    <a:pt x="463775" y="335681"/>
                  </a:lnTo>
                  <a:lnTo>
                    <a:pt x="498384" y="306387"/>
                  </a:lnTo>
                  <a:lnTo>
                    <a:pt x="533970" y="278242"/>
                  </a:lnTo>
                  <a:lnTo>
                    <a:pt x="570503" y="251274"/>
                  </a:lnTo>
                  <a:lnTo>
                    <a:pt x="607957" y="225514"/>
                  </a:lnTo>
                  <a:lnTo>
                    <a:pt x="646300" y="200988"/>
                  </a:lnTo>
                  <a:lnTo>
                    <a:pt x="685506" y="177726"/>
                  </a:lnTo>
                  <a:lnTo>
                    <a:pt x="725545" y="155757"/>
                  </a:lnTo>
                  <a:lnTo>
                    <a:pt x="766389" y="135110"/>
                  </a:lnTo>
                  <a:lnTo>
                    <a:pt x="808008" y="115812"/>
                  </a:lnTo>
                  <a:lnTo>
                    <a:pt x="850374" y="97893"/>
                  </a:lnTo>
                  <a:lnTo>
                    <a:pt x="893459" y="81382"/>
                  </a:lnTo>
                  <a:lnTo>
                    <a:pt x="937234" y="66307"/>
                  </a:lnTo>
                  <a:lnTo>
                    <a:pt x="981669" y="52697"/>
                  </a:lnTo>
                  <a:lnTo>
                    <a:pt x="1026737" y="40580"/>
                  </a:lnTo>
                  <a:lnTo>
                    <a:pt x="1072408" y="29986"/>
                  </a:lnTo>
                  <a:lnTo>
                    <a:pt x="1118654" y="20943"/>
                  </a:lnTo>
                  <a:lnTo>
                    <a:pt x="1165445" y="13480"/>
                  </a:lnTo>
                  <a:lnTo>
                    <a:pt x="1212755" y="7625"/>
                  </a:lnTo>
                  <a:lnTo>
                    <a:pt x="1260553" y="3408"/>
                  </a:lnTo>
                  <a:lnTo>
                    <a:pt x="1308811" y="856"/>
                  </a:lnTo>
                  <a:lnTo>
                    <a:pt x="1357500" y="0"/>
                  </a:lnTo>
                  <a:lnTo>
                    <a:pt x="1406497" y="883"/>
                  </a:lnTo>
                  <a:lnTo>
                    <a:pt x="1455268" y="3522"/>
                  </a:lnTo>
                  <a:lnTo>
                    <a:pt x="1503770" y="7898"/>
                  </a:lnTo>
                  <a:lnTo>
                    <a:pt x="1551962" y="13994"/>
                  </a:lnTo>
                  <a:lnTo>
                    <a:pt x="1599799" y="21793"/>
                  </a:lnTo>
                  <a:lnTo>
                    <a:pt x="1647240" y="31275"/>
                  </a:lnTo>
                  <a:lnTo>
                    <a:pt x="1694241" y="42424"/>
                  </a:lnTo>
                  <a:lnTo>
                    <a:pt x="1740759" y="55223"/>
                  </a:lnTo>
                  <a:lnTo>
                    <a:pt x="1786753" y="69652"/>
                  </a:lnTo>
                  <a:lnTo>
                    <a:pt x="1832178" y="85695"/>
                  </a:lnTo>
                  <a:lnTo>
                    <a:pt x="1876992" y="103333"/>
                  </a:lnTo>
                  <a:lnTo>
                    <a:pt x="1921153" y="122549"/>
                  </a:lnTo>
                  <a:lnTo>
                    <a:pt x="1964618" y="143326"/>
                  </a:lnTo>
                  <a:lnTo>
                    <a:pt x="2007343" y="165645"/>
                  </a:lnTo>
                  <a:lnTo>
                    <a:pt x="2049286" y="189489"/>
                  </a:lnTo>
                  <a:lnTo>
                    <a:pt x="2090405" y="214840"/>
                  </a:lnTo>
                  <a:lnTo>
                    <a:pt x="2130655" y="241681"/>
                  </a:lnTo>
                  <a:lnTo>
                    <a:pt x="2169996" y="269993"/>
                  </a:lnTo>
                  <a:lnTo>
                    <a:pt x="2208383" y="299759"/>
                  </a:lnTo>
                  <a:lnTo>
                    <a:pt x="2245774" y="330961"/>
                  </a:lnTo>
                  <a:lnTo>
                    <a:pt x="2282126" y="363581"/>
                  </a:lnTo>
                  <a:lnTo>
                    <a:pt x="2317397" y="397602"/>
                  </a:lnTo>
                  <a:lnTo>
                    <a:pt x="2351418" y="432873"/>
                  </a:lnTo>
                  <a:lnTo>
                    <a:pt x="2384038" y="469225"/>
                  </a:lnTo>
                  <a:lnTo>
                    <a:pt x="2415241" y="506616"/>
                  </a:lnTo>
                  <a:lnTo>
                    <a:pt x="2445006" y="545003"/>
                  </a:lnTo>
                  <a:lnTo>
                    <a:pt x="2473319" y="584344"/>
                  </a:lnTo>
                  <a:lnTo>
                    <a:pt x="2500159" y="624594"/>
                  </a:lnTo>
                  <a:lnTo>
                    <a:pt x="2525510" y="665713"/>
                  </a:lnTo>
                  <a:lnTo>
                    <a:pt x="2549354" y="707656"/>
                  </a:lnTo>
                  <a:lnTo>
                    <a:pt x="2571673" y="750381"/>
                  </a:lnTo>
                  <a:lnTo>
                    <a:pt x="2592450" y="793846"/>
                  </a:lnTo>
                  <a:lnTo>
                    <a:pt x="2611666" y="838007"/>
                  </a:lnTo>
                  <a:lnTo>
                    <a:pt x="2629305" y="882821"/>
                  </a:lnTo>
                  <a:lnTo>
                    <a:pt x="2645348" y="928247"/>
                  </a:lnTo>
                  <a:lnTo>
                    <a:pt x="2659777" y="974240"/>
                  </a:lnTo>
                  <a:lnTo>
                    <a:pt x="2672575" y="1020759"/>
                  </a:lnTo>
                  <a:lnTo>
                    <a:pt x="2683724" y="1067760"/>
                  </a:lnTo>
                  <a:lnTo>
                    <a:pt x="2693207" y="1115200"/>
                  </a:lnTo>
                  <a:lnTo>
                    <a:pt x="2701005" y="1163038"/>
                  </a:lnTo>
                  <a:lnTo>
                    <a:pt x="2707101" y="1211229"/>
                  </a:lnTo>
                  <a:lnTo>
                    <a:pt x="2711478" y="1259732"/>
                  </a:lnTo>
                  <a:lnTo>
                    <a:pt x="2714116" y="1308503"/>
                  </a:lnTo>
                  <a:lnTo>
                    <a:pt x="2715000" y="1357499"/>
                  </a:lnTo>
                  <a:lnTo>
                    <a:pt x="2714143" y="1406189"/>
                  </a:lnTo>
                  <a:lnTo>
                    <a:pt x="2711592" y="1454447"/>
                  </a:lnTo>
                  <a:lnTo>
                    <a:pt x="2707374" y="1502245"/>
                  </a:lnTo>
                  <a:lnTo>
                    <a:pt x="2701519" y="1549554"/>
                  </a:lnTo>
                  <a:lnTo>
                    <a:pt x="2694056" y="1596346"/>
                  </a:lnTo>
                  <a:lnTo>
                    <a:pt x="2685013" y="1642592"/>
                  </a:lnTo>
                  <a:lnTo>
                    <a:pt x="2674419" y="1688263"/>
                  </a:lnTo>
                  <a:lnTo>
                    <a:pt x="2662303" y="1733331"/>
                  </a:lnTo>
                  <a:lnTo>
                    <a:pt x="2648692" y="1777766"/>
                  </a:lnTo>
                  <a:lnTo>
                    <a:pt x="2633617" y="1821540"/>
                  </a:lnTo>
                  <a:lnTo>
                    <a:pt x="2617106" y="1864625"/>
                  </a:lnTo>
                  <a:lnTo>
                    <a:pt x="2599187" y="1906991"/>
                  </a:lnTo>
                  <a:lnTo>
                    <a:pt x="2579890" y="1948611"/>
                  </a:lnTo>
                  <a:lnTo>
                    <a:pt x="2559242" y="1989454"/>
                  </a:lnTo>
                  <a:lnTo>
                    <a:pt x="2537273" y="2029493"/>
                  </a:lnTo>
                  <a:lnTo>
                    <a:pt x="2514011" y="2068699"/>
                  </a:lnTo>
                  <a:lnTo>
                    <a:pt x="2489486" y="2107043"/>
                  </a:lnTo>
                  <a:lnTo>
                    <a:pt x="2463725" y="2144496"/>
                  </a:lnTo>
                  <a:lnTo>
                    <a:pt x="2436758" y="2181030"/>
                  </a:lnTo>
                  <a:lnTo>
                    <a:pt x="2408612" y="2216616"/>
                  </a:lnTo>
                  <a:lnTo>
                    <a:pt x="2379318" y="2251224"/>
                  </a:lnTo>
                  <a:lnTo>
                    <a:pt x="2348904" y="2284828"/>
                  </a:lnTo>
                  <a:lnTo>
                    <a:pt x="2317397" y="2317397"/>
                  </a:lnTo>
                  <a:lnTo>
                    <a:pt x="2284828" y="2348903"/>
                  </a:lnTo>
                  <a:lnTo>
                    <a:pt x="2251225" y="2379318"/>
                  </a:lnTo>
                  <a:lnTo>
                    <a:pt x="2216616" y="2408612"/>
                  </a:lnTo>
                  <a:lnTo>
                    <a:pt x="2181030" y="2436757"/>
                  </a:lnTo>
                  <a:lnTo>
                    <a:pt x="2144496" y="2463725"/>
                  </a:lnTo>
                  <a:lnTo>
                    <a:pt x="2107043" y="2489485"/>
                  </a:lnTo>
                  <a:lnTo>
                    <a:pt x="2068699" y="2514011"/>
                  </a:lnTo>
                  <a:lnTo>
                    <a:pt x="2029494" y="2537273"/>
                  </a:lnTo>
                  <a:lnTo>
                    <a:pt x="1989455" y="2559242"/>
                  </a:lnTo>
                  <a:lnTo>
                    <a:pt x="1948611" y="2579889"/>
                  </a:lnTo>
                  <a:lnTo>
                    <a:pt x="1906992" y="2599187"/>
                  </a:lnTo>
                  <a:lnTo>
                    <a:pt x="1864625" y="2617106"/>
                  </a:lnTo>
                  <a:lnTo>
                    <a:pt x="1821541" y="2633617"/>
                  </a:lnTo>
                  <a:lnTo>
                    <a:pt x="1777766" y="2648692"/>
                  </a:lnTo>
                  <a:lnTo>
                    <a:pt x="1733331" y="2662302"/>
                  </a:lnTo>
                  <a:lnTo>
                    <a:pt x="1688263" y="2674419"/>
                  </a:lnTo>
                  <a:lnTo>
                    <a:pt x="1642592" y="2685013"/>
                  </a:lnTo>
                  <a:lnTo>
                    <a:pt x="1596346" y="2694056"/>
                  </a:lnTo>
                  <a:lnTo>
                    <a:pt x="1549554" y="2701519"/>
                  </a:lnTo>
                  <a:lnTo>
                    <a:pt x="1502245" y="2707374"/>
                  </a:lnTo>
                  <a:lnTo>
                    <a:pt x="1454447" y="2711591"/>
                  </a:lnTo>
                  <a:lnTo>
                    <a:pt x="1406189" y="2714143"/>
                  </a:lnTo>
                  <a:lnTo>
                    <a:pt x="1357500" y="2714999"/>
                  </a:lnTo>
                  <a:lnTo>
                    <a:pt x="1308811" y="2714143"/>
                  </a:lnTo>
                  <a:lnTo>
                    <a:pt x="1260553" y="2711591"/>
                  </a:lnTo>
                  <a:lnTo>
                    <a:pt x="1212755" y="2707374"/>
                  </a:lnTo>
                  <a:lnTo>
                    <a:pt x="1165445" y="2701519"/>
                  </a:lnTo>
                  <a:lnTo>
                    <a:pt x="1118654" y="2694056"/>
                  </a:lnTo>
                  <a:lnTo>
                    <a:pt x="1072408" y="2685013"/>
                  </a:lnTo>
                  <a:lnTo>
                    <a:pt x="1026737" y="2674419"/>
                  </a:lnTo>
                  <a:lnTo>
                    <a:pt x="981669" y="2662302"/>
                  </a:lnTo>
                  <a:lnTo>
                    <a:pt x="937234" y="2648692"/>
                  </a:lnTo>
                  <a:lnTo>
                    <a:pt x="893459" y="2633617"/>
                  </a:lnTo>
                  <a:lnTo>
                    <a:pt x="850374" y="2617106"/>
                  </a:lnTo>
                  <a:lnTo>
                    <a:pt x="808008" y="2599187"/>
                  </a:lnTo>
                  <a:lnTo>
                    <a:pt x="766389" y="2579889"/>
                  </a:lnTo>
                  <a:lnTo>
                    <a:pt x="725545" y="2559242"/>
                  </a:lnTo>
                  <a:lnTo>
                    <a:pt x="685506" y="2537273"/>
                  </a:lnTo>
                  <a:lnTo>
                    <a:pt x="646300" y="2514011"/>
                  </a:lnTo>
                  <a:lnTo>
                    <a:pt x="607957" y="2489485"/>
                  </a:lnTo>
                  <a:lnTo>
                    <a:pt x="570503" y="2463725"/>
                  </a:lnTo>
                  <a:lnTo>
                    <a:pt x="533970" y="2436757"/>
                  </a:lnTo>
                  <a:lnTo>
                    <a:pt x="498384" y="2408612"/>
                  </a:lnTo>
                  <a:lnTo>
                    <a:pt x="463775" y="2379318"/>
                  </a:lnTo>
                  <a:lnTo>
                    <a:pt x="430171" y="2348903"/>
                  </a:lnTo>
                  <a:lnTo>
                    <a:pt x="397602" y="2317397"/>
                  </a:lnTo>
                  <a:lnTo>
                    <a:pt x="366096" y="2284828"/>
                  </a:lnTo>
                  <a:lnTo>
                    <a:pt x="335681" y="2251224"/>
                  </a:lnTo>
                  <a:lnTo>
                    <a:pt x="306387" y="2216616"/>
                  </a:lnTo>
                  <a:lnTo>
                    <a:pt x="278242" y="2181030"/>
                  </a:lnTo>
                  <a:lnTo>
                    <a:pt x="251275" y="2144496"/>
                  </a:lnTo>
                  <a:lnTo>
                    <a:pt x="225514" y="2107043"/>
                  </a:lnTo>
                  <a:lnTo>
                    <a:pt x="200988" y="2068699"/>
                  </a:lnTo>
                  <a:lnTo>
                    <a:pt x="177726" y="2029493"/>
                  </a:lnTo>
                  <a:lnTo>
                    <a:pt x="155757" y="1989454"/>
                  </a:lnTo>
                  <a:lnTo>
                    <a:pt x="135110" y="1948611"/>
                  </a:lnTo>
                  <a:lnTo>
                    <a:pt x="115812" y="1906991"/>
                  </a:lnTo>
                  <a:lnTo>
                    <a:pt x="97893" y="1864625"/>
                  </a:lnTo>
                  <a:lnTo>
                    <a:pt x="81382" y="1821540"/>
                  </a:lnTo>
                  <a:lnTo>
                    <a:pt x="66307" y="1777766"/>
                  </a:lnTo>
                  <a:lnTo>
                    <a:pt x="52697" y="1733331"/>
                  </a:lnTo>
                  <a:lnTo>
                    <a:pt x="40580" y="1688263"/>
                  </a:lnTo>
                  <a:lnTo>
                    <a:pt x="29986" y="1642592"/>
                  </a:lnTo>
                  <a:lnTo>
                    <a:pt x="20943" y="1596346"/>
                  </a:lnTo>
                  <a:lnTo>
                    <a:pt x="13480" y="1549554"/>
                  </a:lnTo>
                  <a:lnTo>
                    <a:pt x="7625" y="1502245"/>
                  </a:lnTo>
                  <a:lnTo>
                    <a:pt x="3408" y="1454447"/>
                  </a:lnTo>
                  <a:lnTo>
                    <a:pt x="856" y="1406189"/>
                  </a:lnTo>
                  <a:lnTo>
                    <a:pt x="0" y="1357499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67625" y="1372055"/>
            <a:ext cx="48583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ahoma"/>
                <a:cs typeface="Tahoma"/>
              </a:rPr>
              <a:t>Penggunaan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spc="85" dirty="0">
                <a:latin typeface="Tahoma"/>
                <a:cs typeface="Tahoma"/>
              </a:rPr>
              <a:t>KA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tanpa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pemahaman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yang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memadai</a:t>
            </a:r>
            <a:r>
              <a:rPr sz="1500" spc="-20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dapat </a:t>
            </a:r>
            <a:r>
              <a:rPr sz="1500" dirty="0">
                <a:latin typeface="Tahoma"/>
                <a:cs typeface="Tahoma"/>
              </a:rPr>
              <a:t>menimbulkan</a:t>
            </a:r>
            <a:r>
              <a:rPr sz="1500" spc="-30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berbagai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permasalahan,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dirty="0">
                <a:latin typeface="Tahoma"/>
                <a:cs typeface="Tahoma"/>
              </a:rPr>
              <a:t>antara</a:t>
            </a:r>
            <a:r>
              <a:rPr sz="1500" spc="-25" dirty="0">
                <a:latin typeface="Tahoma"/>
                <a:cs typeface="Tahoma"/>
              </a:rPr>
              <a:t> </a:t>
            </a:r>
            <a:r>
              <a:rPr sz="1500" spc="-10" dirty="0">
                <a:latin typeface="Tahoma"/>
                <a:cs typeface="Tahoma"/>
              </a:rPr>
              <a:t>lain:</a:t>
            </a:r>
            <a:endParaRPr sz="15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330100" y="1729925"/>
            <a:ext cx="7814309" cy="2762250"/>
            <a:chOff x="1330100" y="1729925"/>
            <a:chExt cx="7814309" cy="276225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86446" y="1729925"/>
              <a:ext cx="4157553" cy="27617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0100" y="2024823"/>
              <a:ext cx="3326400" cy="41129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623411" y="2130745"/>
            <a:ext cx="1512570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b="1" spc="-10" dirty="0">
                <a:solidFill>
                  <a:srgbClr val="FFFFFF"/>
                </a:solidFill>
                <a:latin typeface="Trebuchet MS"/>
                <a:cs typeface="Trebuchet MS"/>
              </a:rPr>
              <a:t>informasi</a:t>
            </a: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 yang</a:t>
            </a:r>
            <a:r>
              <a:rPr sz="9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tidak</a:t>
            </a:r>
            <a:r>
              <a:rPr sz="9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Trebuchet MS"/>
                <a:cs typeface="Trebuchet MS"/>
              </a:rPr>
              <a:t>akurat,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145002" y="2041614"/>
            <a:ext cx="368300" cy="368300"/>
            <a:chOff x="1145002" y="2041614"/>
            <a:chExt cx="368300" cy="368300"/>
          </a:xfrm>
        </p:grpSpPr>
        <p:sp>
          <p:nvSpPr>
            <p:cNvPr id="15" name="object 15"/>
            <p:cNvSpPr/>
            <p:nvPr/>
          </p:nvSpPr>
          <p:spPr>
            <a:xfrm>
              <a:off x="1153574" y="2050187"/>
              <a:ext cx="351155" cy="351155"/>
            </a:xfrm>
            <a:custGeom>
              <a:avLst/>
              <a:gdLst/>
              <a:ahLst/>
              <a:cxnLst/>
              <a:rect l="l" t="t" r="r" b="b"/>
              <a:pathLst>
                <a:path w="351155" h="351155">
                  <a:moveTo>
                    <a:pt x="175349" y="350699"/>
                  </a:moveTo>
                  <a:lnTo>
                    <a:pt x="128735" y="344436"/>
                  </a:lnTo>
                  <a:lnTo>
                    <a:pt x="86847" y="326759"/>
                  </a:lnTo>
                  <a:lnTo>
                    <a:pt x="51358" y="299341"/>
                  </a:lnTo>
                  <a:lnTo>
                    <a:pt x="23940" y="263852"/>
                  </a:lnTo>
                  <a:lnTo>
                    <a:pt x="6263" y="221964"/>
                  </a:lnTo>
                  <a:lnTo>
                    <a:pt x="0" y="175349"/>
                  </a:lnTo>
                  <a:lnTo>
                    <a:pt x="6263" y="128735"/>
                  </a:lnTo>
                  <a:lnTo>
                    <a:pt x="23940" y="86847"/>
                  </a:lnTo>
                  <a:lnTo>
                    <a:pt x="51358" y="51358"/>
                  </a:lnTo>
                  <a:lnTo>
                    <a:pt x="86847" y="23940"/>
                  </a:lnTo>
                  <a:lnTo>
                    <a:pt x="128735" y="6263"/>
                  </a:lnTo>
                  <a:lnTo>
                    <a:pt x="175349" y="0"/>
                  </a:lnTo>
                  <a:lnTo>
                    <a:pt x="209718" y="3400"/>
                  </a:lnTo>
                  <a:lnTo>
                    <a:pt x="272634" y="29460"/>
                  </a:lnTo>
                  <a:lnTo>
                    <a:pt x="321239" y="78065"/>
                  </a:lnTo>
                  <a:lnTo>
                    <a:pt x="347299" y="140981"/>
                  </a:lnTo>
                  <a:lnTo>
                    <a:pt x="350699" y="175349"/>
                  </a:lnTo>
                  <a:lnTo>
                    <a:pt x="344436" y="221964"/>
                  </a:lnTo>
                  <a:lnTo>
                    <a:pt x="326759" y="263852"/>
                  </a:lnTo>
                  <a:lnTo>
                    <a:pt x="299341" y="299341"/>
                  </a:lnTo>
                  <a:lnTo>
                    <a:pt x="263852" y="326759"/>
                  </a:lnTo>
                  <a:lnTo>
                    <a:pt x="221964" y="344436"/>
                  </a:lnTo>
                  <a:lnTo>
                    <a:pt x="175349" y="350699"/>
                  </a:lnTo>
                  <a:close/>
                </a:path>
              </a:pathLst>
            </a:custGeom>
            <a:solidFill>
              <a:srgbClr val="055B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3574" y="2050187"/>
              <a:ext cx="351155" cy="351155"/>
            </a:xfrm>
            <a:custGeom>
              <a:avLst/>
              <a:gdLst/>
              <a:ahLst/>
              <a:cxnLst/>
              <a:rect l="l" t="t" r="r" b="b"/>
              <a:pathLst>
                <a:path w="351155" h="351155">
                  <a:moveTo>
                    <a:pt x="0" y="175349"/>
                  </a:moveTo>
                  <a:lnTo>
                    <a:pt x="6263" y="128735"/>
                  </a:lnTo>
                  <a:lnTo>
                    <a:pt x="23940" y="86847"/>
                  </a:lnTo>
                  <a:lnTo>
                    <a:pt x="51358" y="51358"/>
                  </a:lnTo>
                  <a:lnTo>
                    <a:pt x="86847" y="23940"/>
                  </a:lnTo>
                  <a:lnTo>
                    <a:pt x="128735" y="6263"/>
                  </a:lnTo>
                  <a:lnTo>
                    <a:pt x="175349" y="0"/>
                  </a:lnTo>
                  <a:lnTo>
                    <a:pt x="209718" y="3400"/>
                  </a:lnTo>
                  <a:lnTo>
                    <a:pt x="272634" y="29460"/>
                  </a:lnTo>
                  <a:lnTo>
                    <a:pt x="321239" y="78065"/>
                  </a:lnTo>
                  <a:lnTo>
                    <a:pt x="347299" y="140981"/>
                  </a:lnTo>
                  <a:lnTo>
                    <a:pt x="350699" y="175349"/>
                  </a:lnTo>
                  <a:lnTo>
                    <a:pt x="344436" y="221964"/>
                  </a:lnTo>
                  <a:lnTo>
                    <a:pt x="326759" y="263852"/>
                  </a:lnTo>
                  <a:lnTo>
                    <a:pt x="299341" y="299341"/>
                  </a:lnTo>
                  <a:lnTo>
                    <a:pt x="263852" y="326759"/>
                  </a:lnTo>
                  <a:lnTo>
                    <a:pt x="221964" y="344436"/>
                  </a:lnTo>
                  <a:lnTo>
                    <a:pt x="175349" y="350699"/>
                  </a:lnTo>
                  <a:lnTo>
                    <a:pt x="128735" y="344436"/>
                  </a:lnTo>
                  <a:lnTo>
                    <a:pt x="86847" y="326759"/>
                  </a:lnTo>
                  <a:lnTo>
                    <a:pt x="51358" y="299341"/>
                  </a:lnTo>
                  <a:lnTo>
                    <a:pt x="23940" y="263852"/>
                  </a:lnTo>
                  <a:lnTo>
                    <a:pt x="6263" y="221964"/>
                  </a:lnTo>
                  <a:lnTo>
                    <a:pt x="0" y="175349"/>
                  </a:lnTo>
                  <a:close/>
                </a:path>
              </a:pathLst>
            </a:custGeom>
            <a:ln w="169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282812" y="2111481"/>
            <a:ext cx="9271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b="1" spc="-165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1250">
              <a:latin typeface="Trebuchet MS"/>
              <a:cs typeface="Trebuchet MS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0106" y="2497972"/>
            <a:ext cx="3326399" cy="411299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608451" y="2610198"/>
            <a:ext cx="1234440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pelanggaran </a:t>
            </a:r>
            <a:r>
              <a:rPr sz="900" b="1" spc="-10" dirty="0">
                <a:solidFill>
                  <a:srgbClr val="FFFFFF"/>
                </a:solidFill>
                <a:latin typeface="Trebuchet MS"/>
                <a:cs typeface="Trebuchet MS"/>
              </a:rPr>
              <a:t>hak</a:t>
            </a:r>
            <a:r>
              <a:rPr sz="90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Trebuchet MS"/>
                <a:cs typeface="Trebuchet MS"/>
              </a:rPr>
              <a:t>cipta,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20" name="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0106" y="2971122"/>
            <a:ext cx="3326399" cy="411299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621124" y="3087521"/>
            <a:ext cx="1285875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b="1" spc="-10" dirty="0">
                <a:solidFill>
                  <a:srgbClr val="FFFFFF"/>
                </a:solidFill>
                <a:latin typeface="Trebuchet MS"/>
                <a:cs typeface="Trebuchet MS"/>
              </a:rPr>
              <a:t>kebocoran </a:t>
            </a: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data</a:t>
            </a:r>
            <a:r>
              <a:rPr sz="900" b="1" spc="-10" dirty="0">
                <a:solidFill>
                  <a:srgbClr val="FFFFFF"/>
                </a:solidFill>
                <a:latin typeface="Trebuchet MS"/>
                <a:cs typeface="Trebuchet MS"/>
              </a:rPr>
              <a:t> pribadi,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145002" y="2519707"/>
            <a:ext cx="368300" cy="368300"/>
            <a:chOff x="1145002" y="2519707"/>
            <a:chExt cx="368300" cy="368300"/>
          </a:xfrm>
        </p:grpSpPr>
        <p:sp>
          <p:nvSpPr>
            <p:cNvPr id="23" name="object 23"/>
            <p:cNvSpPr/>
            <p:nvPr/>
          </p:nvSpPr>
          <p:spPr>
            <a:xfrm>
              <a:off x="1153574" y="2528279"/>
              <a:ext cx="351155" cy="351155"/>
            </a:xfrm>
            <a:custGeom>
              <a:avLst/>
              <a:gdLst/>
              <a:ahLst/>
              <a:cxnLst/>
              <a:rect l="l" t="t" r="r" b="b"/>
              <a:pathLst>
                <a:path w="351155" h="351155">
                  <a:moveTo>
                    <a:pt x="175349" y="350699"/>
                  </a:moveTo>
                  <a:lnTo>
                    <a:pt x="128735" y="344436"/>
                  </a:lnTo>
                  <a:lnTo>
                    <a:pt x="86847" y="326759"/>
                  </a:lnTo>
                  <a:lnTo>
                    <a:pt x="51358" y="299341"/>
                  </a:lnTo>
                  <a:lnTo>
                    <a:pt x="23940" y="263852"/>
                  </a:lnTo>
                  <a:lnTo>
                    <a:pt x="6263" y="221964"/>
                  </a:lnTo>
                  <a:lnTo>
                    <a:pt x="0" y="175349"/>
                  </a:lnTo>
                  <a:lnTo>
                    <a:pt x="6263" y="128735"/>
                  </a:lnTo>
                  <a:lnTo>
                    <a:pt x="23940" y="86847"/>
                  </a:lnTo>
                  <a:lnTo>
                    <a:pt x="51358" y="51358"/>
                  </a:lnTo>
                  <a:lnTo>
                    <a:pt x="86847" y="23940"/>
                  </a:lnTo>
                  <a:lnTo>
                    <a:pt x="128735" y="6263"/>
                  </a:lnTo>
                  <a:lnTo>
                    <a:pt x="175349" y="0"/>
                  </a:lnTo>
                  <a:lnTo>
                    <a:pt x="209718" y="3400"/>
                  </a:lnTo>
                  <a:lnTo>
                    <a:pt x="272634" y="29460"/>
                  </a:lnTo>
                  <a:lnTo>
                    <a:pt x="321239" y="78065"/>
                  </a:lnTo>
                  <a:lnTo>
                    <a:pt x="347299" y="140981"/>
                  </a:lnTo>
                  <a:lnTo>
                    <a:pt x="350699" y="175349"/>
                  </a:lnTo>
                  <a:lnTo>
                    <a:pt x="344436" y="221964"/>
                  </a:lnTo>
                  <a:lnTo>
                    <a:pt x="326759" y="263852"/>
                  </a:lnTo>
                  <a:lnTo>
                    <a:pt x="299341" y="299341"/>
                  </a:lnTo>
                  <a:lnTo>
                    <a:pt x="263852" y="326759"/>
                  </a:lnTo>
                  <a:lnTo>
                    <a:pt x="221964" y="344436"/>
                  </a:lnTo>
                  <a:lnTo>
                    <a:pt x="175349" y="350699"/>
                  </a:lnTo>
                  <a:close/>
                </a:path>
              </a:pathLst>
            </a:custGeom>
            <a:solidFill>
              <a:srgbClr val="055B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53574" y="2528279"/>
              <a:ext cx="351155" cy="351155"/>
            </a:xfrm>
            <a:custGeom>
              <a:avLst/>
              <a:gdLst/>
              <a:ahLst/>
              <a:cxnLst/>
              <a:rect l="l" t="t" r="r" b="b"/>
              <a:pathLst>
                <a:path w="351155" h="351155">
                  <a:moveTo>
                    <a:pt x="0" y="175349"/>
                  </a:moveTo>
                  <a:lnTo>
                    <a:pt x="6263" y="128735"/>
                  </a:lnTo>
                  <a:lnTo>
                    <a:pt x="23940" y="86847"/>
                  </a:lnTo>
                  <a:lnTo>
                    <a:pt x="51358" y="51358"/>
                  </a:lnTo>
                  <a:lnTo>
                    <a:pt x="86847" y="23940"/>
                  </a:lnTo>
                  <a:lnTo>
                    <a:pt x="128735" y="6263"/>
                  </a:lnTo>
                  <a:lnTo>
                    <a:pt x="175349" y="0"/>
                  </a:lnTo>
                  <a:lnTo>
                    <a:pt x="209718" y="3400"/>
                  </a:lnTo>
                  <a:lnTo>
                    <a:pt x="272634" y="29460"/>
                  </a:lnTo>
                  <a:lnTo>
                    <a:pt x="321239" y="78065"/>
                  </a:lnTo>
                  <a:lnTo>
                    <a:pt x="347299" y="140981"/>
                  </a:lnTo>
                  <a:lnTo>
                    <a:pt x="350699" y="175349"/>
                  </a:lnTo>
                  <a:lnTo>
                    <a:pt x="344436" y="221964"/>
                  </a:lnTo>
                  <a:lnTo>
                    <a:pt x="326759" y="263852"/>
                  </a:lnTo>
                  <a:lnTo>
                    <a:pt x="299341" y="299341"/>
                  </a:lnTo>
                  <a:lnTo>
                    <a:pt x="263852" y="326759"/>
                  </a:lnTo>
                  <a:lnTo>
                    <a:pt x="221964" y="344436"/>
                  </a:lnTo>
                  <a:lnTo>
                    <a:pt x="175349" y="350699"/>
                  </a:lnTo>
                  <a:lnTo>
                    <a:pt x="128735" y="344436"/>
                  </a:lnTo>
                  <a:lnTo>
                    <a:pt x="86847" y="326759"/>
                  </a:lnTo>
                  <a:lnTo>
                    <a:pt x="51358" y="299341"/>
                  </a:lnTo>
                  <a:lnTo>
                    <a:pt x="23940" y="263852"/>
                  </a:lnTo>
                  <a:lnTo>
                    <a:pt x="6263" y="221964"/>
                  </a:lnTo>
                  <a:lnTo>
                    <a:pt x="0" y="175349"/>
                  </a:lnTo>
                  <a:close/>
                </a:path>
              </a:pathLst>
            </a:custGeom>
            <a:ln w="169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270381" y="2589573"/>
            <a:ext cx="11747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b="1" spc="-50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1250">
              <a:latin typeface="Trebuchet MS"/>
              <a:cs typeface="Trebuchet M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145002" y="2992857"/>
            <a:ext cx="368300" cy="368300"/>
            <a:chOff x="1145002" y="2992857"/>
            <a:chExt cx="368300" cy="368300"/>
          </a:xfrm>
        </p:grpSpPr>
        <p:sp>
          <p:nvSpPr>
            <p:cNvPr id="27" name="object 27"/>
            <p:cNvSpPr/>
            <p:nvPr/>
          </p:nvSpPr>
          <p:spPr>
            <a:xfrm>
              <a:off x="1153574" y="3001429"/>
              <a:ext cx="351155" cy="351155"/>
            </a:xfrm>
            <a:custGeom>
              <a:avLst/>
              <a:gdLst/>
              <a:ahLst/>
              <a:cxnLst/>
              <a:rect l="l" t="t" r="r" b="b"/>
              <a:pathLst>
                <a:path w="351155" h="351154">
                  <a:moveTo>
                    <a:pt x="175349" y="350699"/>
                  </a:moveTo>
                  <a:lnTo>
                    <a:pt x="128735" y="344436"/>
                  </a:lnTo>
                  <a:lnTo>
                    <a:pt x="86847" y="326759"/>
                  </a:lnTo>
                  <a:lnTo>
                    <a:pt x="51358" y="299341"/>
                  </a:lnTo>
                  <a:lnTo>
                    <a:pt x="23940" y="263852"/>
                  </a:lnTo>
                  <a:lnTo>
                    <a:pt x="6263" y="221964"/>
                  </a:lnTo>
                  <a:lnTo>
                    <a:pt x="0" y="175349"/>
                  </a:lnTo>
                  <a:lnTo>
                    <a:pt x="6263" y="128735"/>
                  </a:lnTo>
                  <a:lnTo>
                    <a:pt x="23940" y="86847"/>
                  </a:lnTo>
                  <a:lnTo>
                    <a:pt x="51358" y="51358"/>
                  </a:lnTo>
                  <a:lnTo>
                    <a:pt x="86847" y="23940"/>
                  </a:lnTo>
                  <a:lnTo>
                    <a:pt x="128735" y="6263"/>
                  </a:lnTo>
                  <a:lnTo>
                    <a:pt x="175349" y="0"/>
                  </a:lnTo>
                  <a:lnTo>
                    <a:pt x="209718" y="3400"/>
                  </a:lnTo>
                  <a:lnTo>
                    <a:pt x="272634" y="29460"/>
                  </a:lnTo>
                  <a:lnTo>
                    <a:pt x="321239" y="78065"/>
                  </a:lnTo>
                  <a:lnTo>
                    <a:pt x="347299" y="140981"/>
                  </a:lnTo>
                  <a:lnTo>
                    <a:pt x="350699" y="175349"/>
                  </a:lnTo>
                  <a:lnTo>
                    <a:pt x="344436" y="221964"/>
                  </a:lnTo>
                  <a:lnTo>
                    <a:pt x="326759" y="263852"/>
                  </a:lnTo>
                  <a:lnTo>
                    <a:pt x="299341" y="299341"/>
                  </a:lnTo>
                  <a:lnTo>
                    <a:pt x="263852" y="326759"/>
                  </a:lnTo>
                  <a:lnTo>
                    <a:pt x="221964" y="344436"/>
                  </a:lnTo>
                  <a:lnTo>
                    <a:pt x="175349" y="350699"/>
                  </a:lnTo>
                  <a:close/>
                </a:path>
              </a:pathLst>
            </a:custGeom>
            <a:solidFill>
              <a:srgbClr val="055B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53574" y="3001429"/>
              <a:ext cx="351155" cy="351155"/>
            </a:xfrm>
            <a:custGeom>
              <a:avLst/>
              <a:gdLst/>
              <a:ahLst/>
              <a:cxnLst/>
              <a:rect l="l" t="t" r="r" b="b"/>
              <a:pathLst>
                <a:path w="351155" h="351154">
                  <a:moveTo>
                    <a:pt x="0" y="175349"/>
                  </a:moveTo>
                  <a:lnTo>
                    <a:pt x="6263" y="128735"/>
                  </a:lnTo>
                  <a:lnTo>
                    <a:pt x="23940" y="86847"/>
                  </a:lnTo>
                  <a:lnTo>
                    <a:pt x="51358" y="51358"/>
                  </a:lnTo>
                  <a:lnTo>
                    <a:pt x="86847" y="23940"/>
                  </a:lnTo>
                  <a:lnTo>
                    <a:pt x="128735" y="6263"/>
                  </a:lnTo>
                  <a:lnTo>
                    <a:pt x="175349" y="0"/>
                  </a:lnTo>
                  <a:lnTo>
                    <a:pt x="209718" y="3400"/>
                  </a:lnTo>
                  <a:lnTo>
                    <a:pt x="272634" y="29460"/>
                  </a:lnTo>
                  <a:lnTo>
                    <a:pt x="321239" y="78065"/>
                  </a:lnTo>
                  <a:lnTo>
                    <a:pt x="347299" y="140981"/>
                  </a:lnTo>
                  <a:lnTo>
                    <a:pt x="350699" y="175349"/>
                  </a:lnTo>
                  <a:lnTo>
                    <a:pt x="344436" y="221964"/>
                  </a:lnTo>
                  <a:lnTo>
                    <a:pt x="326759" y="263852"/>
                  </a:lnTo>
                  <a:lnTo>
                    <a:pt x="299341" y="299341"/>
                  </a:lnTo>
                  <a:lnTo>
                    <a:pt x="263852" y="326759"/>
                  </a:lnTo>
                  <a:lnTo>
                    <a:pt x="221964" y="344436"/>
                  </a:lnTo>
                  <a:lnTo>
                    <a:pt x="175349" y="350699"/>
                  </a:lnTo>
                  <a:lnTo>
                    <a:pt x="128735" y="344436"/>
                  </a:lnTo>
                  <a:lnTo>
                    <a:pt x="86847" y="326759"/>
                  </a:lnTo>
                  <a:lnTo>
                    <a:pt x="51358" y="299341"/>
                  </a:lnTo>
                  <a:lnTo>
                    <a:pt x="23940" y="263852"/>
                  </a:lnTo>
                  <a:lnTo>
                    <a:pt x="6263" y="221964"/>
                  </a:lnTo>
                  <a:lnTo>
                    <a:pt x="0" y="175349"/>
                  </a:lnTo>
                  <a:close/>
                </a:path>
              </a:pathLst>
            </a:custGeom>
            <a:ln w="169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1272203" y="3062724"/>
            <a:ext cx="113664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b="1" spc="-50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1250">
              <a:latin typeface="Trebuchet MS"/>
              <a:cs typeface="Trebuchet MS"/>
            </a:endParaRPr>
          </a:p>
        </p:txBody>
      </p:sp>
      <p:pic>
        <p:nvPicPr>
          <p:cNvPr id="30" name="object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0106" y="3444273"/>
            <a:ext cx="3326399" cy="411299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1608451" y="3556497"/>
            <a:ext cx="671195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b="1" spc="-10" dirty="0">
                <a:solidFill>
                  <a:srgbClr val="FFFFFF"/>
                </a:solidFill>
                <a:latin typeface="Trebuchet MS"/>
                <a:cs typeface="Trebuchet MS"/>
              </a:rPr>
              <a:t>plagiarisme,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32" name="object 3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30106" y="3917422"/>
            <a:ext cx="3326399" cy="411299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1621124" y="4033821"/>
            <a:ext cx="1943735" cy="1651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ketergantungan</a:t>
            </a:r>
            <a:r>
              <a:rPr sz="90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Trebuchet MS"/>
                <a:cs typeface="Trebuchet MS"/>
              </a:rPr>
              <a:t>terhadap</a:t>
            </a:r>
            <a:r>
              <a:rPr sz="9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Trebuchet MS"/>
                <a:cs typeface="Trebuchet MS"/>
              </a:rPr>
              <a:t>teknologi.</a:t>
            </a:r>
            <a:endParaRPr sz="900"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145002" y="3466007"/>
            <a:ext cx="368300" cy="368300"/>
            <a:chOff x="1145002" y="3466007"/>
            <a:chExt cx="368300" cy="368300"/>
          </a:xfrm>
        </p:grpSpPr>
        <p:sp>
          <p:nvSpPr>
            <p:cNvPr id="35" name="object 35"/>
            <p:cNvSpPr/>
            <p:nvPr/>
          </p:nvSpPr>
          <p:spPr>
            <a:xfrm>
              <a:off x="1153574" y="3474579"/>
              <a:ext cx="351155" cy="351155"/>
            </a:xfrm>
            <a:custGeom>
              <a:avLst/>
              <a:gdLst/>
              <a:ahLst/>
              <a:cxnLst/>
              <a:rect l="l" t="t" r="r" b="b"/>
              <a:pathLst>
                <a:path w="351155" h="351154">
                  <a:moveTo>
                    <a:pt x="175349" y="350699"/>
                  </a:moveTo>
                  <a:lnTo>
                    <a:pt x="128735" y="344436"/>
                  </a:lnTo>
                  <a:lnTo>
                    <a:pt x="86847" y="326759"/>
                  </a:lnTo>
                  <a:lnTo>
                    <a:pt x="51358" y="299341"/>
                  </a:lnTo>
                  <a:lnTo>
                    <a:pt x="23940" y="263852"/>
                  </a:lnTo>
                  <a:lnTo>
                    <a:pt x="6263" y="221964"/>
                  </a:lnTo>
                  <a:lnTo>
                    <a:pt x="0" y="175349"/>
                  </a:lnTo>
                  <a:lnTo>
                    <a:pt x="6263" y="128734"/>
                  </a:lnTo>
                  <a:lnTo>
                    <a:pt x="23940" y="86847"/>
                  </a:lnTo>
                  <a:lnTo>
                    <a:pt x="51358" y="51358"/>
                  </a:lnTo>
                  <a:lnTo>
                    <a:pt x="86847" y="23940"/>
                  </a:lnTo>
                  <a:lnTo>
                    <a:pt x="128735" y="6263"/>
                  </a:lnTo>
                  <a:lnTo>
                    <a:pt x="175349" y="0"/>
                  </a:lnTo>
                  <a:lnTo>
                    <a:pt x="209718" y="3400"/>
                  </a:lnTo>
                  <a:lnTo>
                    <a:pt x="272634" y="29460"/>
                  </a:lnTo>
                  <a:lnTo>
                    <a:pt x="321239" y="78065"/>
                  </a:lnTo>
                  <a:lnTo>
                    <a:pt x="347299" y="140981"/>
                  </a:lnTo>
                  <a:lnTo>
                    <a:pt x="350699" y="175349"/>
                  </a:lnTo>
                  <a:lnTo>
                    <a:pt x="344436" y="221964"/>
                  </a:lnTo>
                  <a:lnTo>
                    <a:pt x="326759" y="263852"/>
                  </a:lnTo>
                  <a:lnTo>
                    <a:pt x="299341" y="299341"/>
                  </a:lnTo>
                  <a:lnTo>
                    <a:pt x="263852" y="326759"/>
                  </a:lnTo>
                  <a:lnTo>
                    <a:pt x="221964" y="344436"/>
                  </a:lnTo>
                  <a:lnTo>
                    <a:pt x="175349" y="350699"/>
                  </a:lnTo>
                  <a:close/>
                </a:path>
              </a:pathLst>
            </a:custGeom>
            <a:solidFill>
              <a:srgbClr val="055B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153574" y="3474579"/>
              <a:ext cx="351155" cy="351155"/>
            </a:xfrm>
            <a:custGeom>
              <a:avLst/>
              <a:gdLst/>
              <a:ahLst/>
              <a:cxnLst/>
              <a:rect l="l" t="t" r="r" b="b"/>
              <a:pathLst>
                <a:path w="351155" h="351154">
                  <a:moveTo>
                    <a:pt x="0" y="175349"/>
                  </a:moveTo>
                  <a:lnTo>
                    <a:pt x="6263" y="128734"/>
                  </a:lnTo>
                  <a:lnTo>
                    <a:pt x="23940" y="86847"/>
                  </a:lnTo>
                  <a:lnTo>
                    <a:pt x="51358" y="51358"/>
                  </a:lnTo>
                  <a:lnTo>
                    <a:pt x="86847" y="23940"/>
                  </a:lnTo>
                  <a:lnTo>
                    <a:pt x="128735" y="6263"/>
                  </a:lnTo>
                  <a:lnTo>
                    <a:pt x="175349" y="0"/>
                  </a:lnTo>
                  <a:lnTo>
                    <a:pt x="209718" y="3400"/>
                  </a:lnTo>
                  <a:lnTo>
                    <a:pt x="272634" y="29460"/>
                  </a:lnTo>
                  <a:lnTo>
                    <a:pt x="321239" y="78065"/>
                  </a:lnTo>
                  <a:lnTo>
                    <a:pt x="347299" y="140981"/>
                  </a:lnTo>
                  <a:lnTo>
                    <a:pt x="350699" y="175349"/>
                  </a:lnTo>
                  <a:lnTo>
                    <a:pt x="344436" y="221964"/>
                  </a:lnTo>
                  <a:lnTo>
                    <a:pt x="326759" y="263852"/>
                  </a:lnTo>
                  <a:lnTo>
                    <a:pt x="299341" y="299341"/>
                  </a:lnTo>
                  <a:lnTo>
                    <a:pt x="263852" y="326759"/>
                  </a:lnTo>
                  <a:lnTo>
                    <a:pt x="221964" y="344436"/>
                  </a:lnTo>
                  <a:lnTo>
                    <a:pt x="175349" y="350699"/>
                  </a:lnTo>
                  <a:lnTo>
                    <a:pt x="128735" y="344436"/>
                  </a:lnTo>
                  <a:lnTo>
                    <a:pt x="86847" y="326759"/>
                  </a:lnTo>
                  <a:lnTo>
                    <a:pt x="51358" y="299341"/>
                  </a:lnTo>
                  <a:lnTo>
                    <a:pt x="23940" y="263852"/>
                  </a:lnTo>
                  <a:lnTo>
                    <a:pt x="6263" y="221964"/>
                  </a:lnTo>
                  <a:lnTo>
                    <a:pt x="0" y="175349"/>
                  </a:lnTo>
                  <a:close/>
                </a:path>
              </a:pathLst>
            </a:custGeom>
            <a:ln w="169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268433" y="3535874"/>
            <a:ext cx="125730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b="1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endParaRPr sz="1250">
              <a:latin typeface="Trebuchet MS"/>
              <a:cs typeface="Trebuchet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145087" y="3939241"/>
            <a:ext cx="368300" cy="368300"/>
            <a:chOff x="1145087" y="3939241"/>
            <a:chExt cx="368300" cy="368300"/>
          </a:xfrm>
        </p:grpSpPr>
        <p:sp>
          <p:nvSpPr>
            <p:cNvPr id="39" name="object 39"/>
            <p:cNvSpPr/>
            <p:nvPr/>
          </p:nvSpPr>
          <p:spPr>
            <a:xfrm>
              <a:off x="1153574" y="3947728"/>
              <a:ext cx="351155" cy="351155"/>
            </a:xfrm>
            <a:custGeom>
              <a:avLst/>
              <a:gdLst/>
              <a:ahLst/>
              <a:cxnLst/>
              <a:rect l="l" t="t" r="r" b="b"/>
              <a:pathLst>
                <a:path w="351155" h="351154">
                  <a:moveTo>
                    <a:pt x="175349" y="350699"/>
                  </a:moveTo>
                  <a:lnTo>
                    <a:pt x="128735" y="344436"/>
                  </a:lnTo>
                  <a:lnTo>
                    <a:pt x="86847" y="326759"/>
                  </a:lnTo>
                  <a:lnTo>
                    <a:pt x="51358" y="299341"/>
                  </a:lnTo>
                  <a:lnTo>
                    <a:pt x="23940" y="263852"/>
                  </a:lnTo>
                  <a:lnTo>
                    <a:pt x="6263" y="221965"/>
                  </a:lnTo>
                  <a:lnTo>
                    <a:pt x="0" y="175349"/>
                  </a:lnTo>
                  <a:lnTo>
                    <a:pt x="6263" y="128735"/>
                  </a:lnTo>
                  <a:lnTo>
                    <a:pt x="23940" y="86847"/>
                  </a:lnTo>
                  <a:lnTo>
                    <a:pt x="51358" y="51358"/>
                  </a:lnTo>
                  <a:lnTo>
                    <a:pt x="86847" y="23940"/>
                  </a:lnTo>
                  <a:lnTo>
                    <a:pt x="128735" y="6263"/>
                  </a:lnTo>
                  <a:lnTo>
                    <a:pt x="175349" y="0"/>
                  </a:lnTo>
                  <a:lnTo>
                    <a:pt x="209718" y="3400"/>
                  </a:lnTo>
                  <a:lnTo>
                    <a:pt x="272634" y="29461"/>
                  </a:lnTo>
                  <a:lnTo>
                    <a:pt x="321239" y="78065"/>
                  </a:lnTo>
                  <a:lnTo>
                    <a:pt x="347299" y="140981"/>
                  </a:lnTo>
                  <a:lnTo>
                    <a:pt x="350699" y="175349"/>
                  </a:lnTo>
                  <a:lnTo>
                    <a:pt x="344436" y="221965"/>
                  </a:lnTo>
                  <a:lnTo>
                    <a:pt x="326759" y="263852"/>
                  </a:lnTo>
                  <a:lnTo>
                    <a:pt x="299341" y="299341"/>
                  </a:lnTo>
                  <a:lnTo>
                    <a:pt x="263852" y="326759"/>
                  </a:lnTo>
                  <a:lnTo>
                    <a:pt x="221964" y="344436"/>
                  </a:lnTo>
                  <a:lnTo>
                    <a:pt x="175349" y="350699"/>
                  </a:lnTo>
                  <a:close/>
                </a:path>
              </a:pathLst>
            </a:custGeom>
            <a:solidFill>
              <a:srgbClr val="055BA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153574" y="3947728"/>
              <a:ext cx="351155" cy="351155"/>
            </a:xfrm>
            <a:custGeom>
              <a:avLst/>
              <a:gdLst/>
              <a:ahLst/>
              <a:cxnLst/>
              <a:rect l="l" t="t" r="r" b="b"/>
              <a:pathLst>
                <a:path w="351155" h="351154">
                  <a:moveTo>
                    <a:pt x="0" y="175349"/>
                  </a:moveTo>
                  <a:lnTo>
                    <a:pt x="6263" y="128735"/>
                  </a:lnTo>
                  <a:lnTo>
                    <a:pt x="23940" y="86847"/>
                  </a:lnTo>
                  <a:lnTo>
                    <a:pt x="51358" y="51358"/>
                  </a:lnTo>
                  <a:lnTo>
                    <a:pt x="86847" y="23940"/>
                  </a:lnTo>
                  <a:lnTo>
                    <a:pt x="128735" y="6263"/>
                  </a:lnTo>
                  <a:lnTo>
                    <a:pt x="175349" y="0"/>
                  </a:lnTo>
                  <a:lnTo>
                    <a:pt x="209718" y="3400"/>
                  </a:lnTo>
                  <a:lnTo>
                    <a:pt x="272634" y="29461"/>
                  </a:lnTo>
                  <a:lnTo>
                    <a:pt x="321239" y="78065"/>
                  </a:lnTo>
                  <a:lnTo>
                    <a:pt x="347299" y="140981"/>
                  </a:lnTo>
                  <a:lnTo>
                    <a:pt x="350699" y="175349"/>
                  </a:lnTo>
                  <a:lnTo>
                    <a:pt x="344436" y="221965"/>
                  </a:lnTo>
                  <a:lnTo>
                    <a:pt x="326759" y="263852"/>
                  </a:lnTo>
                  <a:lnTo>
                    <a:pt x="299341" y="299341"/>
                  </a:lnTo>
                  <a:lnTo>
                    <a:pt x="263852" y="326759"/>
                  </a:lnTo>
                  <a:lnTo>
                    <a:pt x="221964" y="344436"/>
                  </a:lnTo>
                  <a:lnTo>
                    <a:pt x="175349" y="350699"/>
                  </a:lnTo>
                  <a:lnTo>
                    <a:pt x="128735" y="344436"/>
                  </a:lnTo>
                  <a:lnTo>
                    <a:pt x="86847" y="326759"/>
                  </a:lnTo>
                  <a:lnTo>
                    <a:pt x="51358" y="299341"/>
                  </a:lnTo>
                  <a:lnTo>
                    <a:pt x="23940" y="263852"/>
                  </a:lnTo>
                  <a:lnTo>
                    <a:pt x="6263" y="221965"/>
                  </a:lnTo>
                  <a:lnTo>
                    <a:pt x="0" y="175349"/>
                  </a:lnTo>
                  <a:close/>
                </a:path>
              </a:pathLst>
            </a:custGeom>
            <a:ln w="169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270223" y="4009023"/>
            <a:ext cx="11747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b="1" spc="-50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endParaRPr sz="1250">
              <a:latin typeface="Trebuchet MS"/>
              <a:cs typeface="Trebuchet MS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spc="-20" dirty="0"/>
              <a:t>Prinsip</a:t>
            </a:r>
            <a:r>
              <a:rPr sz="1850" spc="20" dirty="0"/>
              <a:t> </a:t>
            </a:r>
            <a:r>
              <a:rPr sz="1850" dirty="0"/>
              <a:t>Dasar</a:t>
            </a:r>
            <a:r>
              <a:rPr sz="1850" spc="25" dirty="0"/>
              <a:t> </a:t>
            </a:r>
            <a:r>
              <a:rPr sz="1850" dirty="0"/>
              <a:t>Penggunaan</a:t>
            </a:r>
            <a:r>
              <a:rPr sz="1850" spc="20" dirty="0"/>
              <a:t> </a:t>
            </a:r>
            <a:r>
              <a:rPr sz="1850" spc="125" dirty="0"/>
              <a:t>KA</a:t>
            </a:r>
            <a:r>
              <a:rPr sz="1850" spc="25" dirty="0"/>
              <a:t> </a:t>
            </a:r>
            <a:r>
              <a:rPr sz="1850" spc="55" dirty="0"/>
              <a:t>yang</a:t>
            </a:r>
            <a:r>
              <a:rPr sz="1850" spc="25" dirty="0"/>
              <a:t> </a:t>
            </a:r>
            <a:r>
              <a:rPr sz="1850" dirty="0"/>
              <a:t>Bertanggung</a:t>
            </a:r>
            <a:r>
              <a:rPr sz="1850" spc="20" dirty="0"/>
              <a:t> </a:t>
            </a:r>
            <a:r>
              <a:rPr sz="1850" spc="-10" dirty="0"/>
              <a:t>Jawab</a:t>
            </a:r>
            <a:endParaRPr sz="1850"/>
          </a:p>
        </p:txBody>
      </p:sp>
      <p:grpSp>
        <p:nvGrpSpPr>
          <p:cNvPr id="3" name="object 3"/>
          <p:cNvGrpSpPr/>
          <p:nvPr/>
        </p:nvGrpSpPr>
        <p:grpSpPr>
          <a:xfrm>
            <a:off x="1137247" y="903959"/>
            <a:ext cx="3382010" cy="1179195"/>
            <a:chOff x="1137247" y="903959"/>
            <a:chExt cx="3382010" cy="1179195"/>
          </a:xfrm>
        </p:grpSpPr>
        <p:sp>
          <p:nvSpPr>
            <p:cNvPr id="4" name="object 4"/>
            <p:cNvSpPr/>
            <p:nvPr/>
          </p:nvSpPr>
          <p:spPr>
            <a:xfrm>
              <a:off x="1142009" y="908721"/>
              <a:ext cx="3372485" cy="1169670"/>
            </a:xfrm>
            <a:custGeom>
              <a:avLst/>
              <a:gdLst/>
              <a:ahLst/>
              <a:cxnLst/>
              <a:rect l="l" t="t" r="r" b="b"/>
              <a:pathLst>
                <a:path w="3372485" h="1169670">
                  <a:moveTo>
                    <a:pt x="3279780" y="1169417"/>
                  </a:moveTo>
                  <a:lnTo>
                    <a:pt x="92547" y="1169417"/>
                  </a:lnTo>
                  <a:lnTo>
                    <a:pt x="56524" y="1162145"/>
                  </a:lnTo>
                  <a:lnTo>
                    <a:pt x="27106" y="1142311"/>
                  </a:lnTo>
                  <a:lnTo>
                    <a:pt x="7272" y="1112893"/>
                  </a:lnTo>
                  <a:lnTo>
                    <a:pt x="0" y="1076870"/>
                  </a:lnTo>
                  <a:lnTo>
                    <a:pt x="0" y="92547"/>
                  </a:lnTo>
                  <a:lnTo>
                    <a:pt x="7272" y="56523"/>
                  </a:lnTo>
                  <a:lnTo>
                    <a:pt x="27106" y="27106"/>
                  </a:lnTo>
                  <a:lnTo>
                    <a:pt x="56524" y="7272"/>
                  </a:lnTo>
                  <a:lnTo>
                    <a:pt x="92547" y="0"/>
                  </a:lnTo>
                  <a:lnTo>
                    <a:pt x="3279780" y="0"/>
                  </a:lnTo>
                  <a:lnTo>
                    <a:pt x="3331126" y="15549"/>
                  </a:lnTo>
                  <a:lnTo>
                    <a:pt x="3365283" y="57131"/>
                  </a:lnTo>
                  <a:lnTo>
                    <a:pt x="3372328" y="92547"/>
                  </a:lnTo>
                  <a:lnTo>
                    <a:pt x="3372328" y="1076870"/>
                  </a:lnTo>
                  <a:lnTo>
                    <a:pt x="3365055" y="1112893"/>
                  </a:lnTo>
                  <a:lnTo>
                    <a:pt x="3345221" y="1142311"/>
                  </a:lnTo>
                  <a:lnTo>
                    <a:pt x="3315804" y="1162145"/>
                  </a:lnTo>
                  <a:lnTo>
                    <a:pt x="3279780" y="11694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42009" y="908721"/>
              <a:ext cx="3372485" cy="1169670"/>
            </a:xfrm>
            <a:custGeom>
              <a:avLst/>
              <a:gdLst/>
              <a:ahLst/>
              <a:cxnLst/>
              <a:rect l="l" t="t" r="r" b="b"/>
              <a:pathLst>
                <a:path w="3372485" h="1169670">
                  <a:moveTo>
                    <a:pt x="0" y="92547"/>
                  </a:moveTo>
                  <a:lnTo>
                    <a:pt x="7272" y="56523"/>
                  </a:lnTo>
                  <a:lnTo>
                    <a:pt x="27106" y="27106"/>
                  </a:lnTo>
                  <a:lnTo>
                    <a:pt x="56524" y="7272"/>
                  </a:lnTo>
                  <a:lnTo>
                    <a:pt x="92547" y="0"/>
                  </a:lnTo>
                  <a:lnTo>
                    <a:pt x="3279780" y="0"/>
                  </a:lnTo>
                  <a:lnTo>
                    <a:pt x="3331126" y="15549"/>
                  </a:lnTo>
                  <a:lnTo>
                    <a:pt x="3365283" y="57131"/>
                  </a:lnTo>
                  <a:lnTo>
                    <a:pt x="3372328" y="92547"/>
                  </a:lnTo>
                  <a:lnTo>
                    <a:pt x="3372328" y="1076870"/>
                  </a:lnTo>
                  <a:lnTo>
                    <a:pt x="3365055" y="1112893"/>
                  </a:lnTo>
                  <a:lnTo>
                    <a:pt x="3345221" y="1142311"/>
                  </a:lnTo>
                  <a:lnTo>
                    <a:pt x="3315804" y="1162145"/>
                  </a:lnTo>
                  <a:lnTo>
                    <a:pt x="3279780" y="1169417"/>
                  </a:lnTo>
                  <a:lnTo>
                    <a:pt x="92547" y="1169417"/>
                  </a:lnTo>
                  <a:lnTo>
                    <a:pt x="56524" y="1162145"/>
                  </a:lnTo>
                  <a:lnTo>
                    <a:pt x="27106" y="1142311"/>
                  </a:lnTo>
                  <a:lnTo>
                    <a:pt x="7272" y="1112893"/>
                  </a:lnTo>
                  <a:lnTo>
                    <a:pt x="0" y="1076870"/>
                  </a:lnTo>
                  <a:lnTo>
                    <a:pt x="0" y="92547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2009" y="1064125"/>
              <a:ext cx="3372327" cy="332028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444056" y="1130763"/>
            <a:ext cx="769620" cy="1727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Akuntabilitas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47878" y="1387788"/>
            <a:ext cx="2947035" cy="631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6900"/>
              </a:lnSpc>
              <a:spcBef>
                <a:spcPts val="95"/>
              </a:spcBef>
            </a:pP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Guru</a:t>
            </a:r>
            <a:r>
              <a:rPr sz="85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tetap</a:t>
            </a:r>
            <a:r>
              <a:rPr sz="85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bertanggung</a:t>
            </a:r>
            <a:r>
              <a:rPr sz="85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jawab</a:t>
            </a:r>
            <a:r>
              <a:rPr sz="85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terhadap</a:t>
            </a:r>
            <a:r>
              <a:rPr sz="85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seluruh</a:t>
            </a:r>
            <a:r>
              <a:rPr sz="85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spc="-10" dirty="0">
                <a:solidFill>
                  <a:srgbClr val="0C5395"/>
                </a:solidFill>
                <a:latin typeface="Tahoma"/>
                <a:cs typeface="Tahoma"/>
              </a:rPr>
              <a:t>keputusan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pembelajaran</a:t>
            </a:r>
            <a:r>
              <a:rPr sz="850" spc="-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yang</a:t>
            </a:r>
            <a:r>
              <a:rPr sz="850" spc="-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dibuat.</a:t>
            </a:r>
            <a:r>
              <a:rPr sz="850" spc="-1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spc="55" dirty="0">
                <a:solidFill>
                  <a:srgbClr val="0C5395"/>
                </a:solidFill>
                <a:latin typeface="Tahoma"/>
                <a:cs typeface="Tahoma"/>
              </a:rPr>
              <a:t>KA</a:t>
            </a:r>
            <a:r>
              <a:rPr sz="850" spc="-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hanyalah</a:t>
            </a:r>
            <a:r>
              <a:rPr sz="850" spc="-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alat</a:t>
            </a:r>
            <a:r>
              <a:rPr sz="850" spc="-1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spc="-10" dirty="0">
                <a:solidFill>
                  <a:srgbClr val="0C5395"/>
                </a:solidFill>
                <a:latin typeface="Tahoma"/>
                <a:cs typeface="Tahoma"/>
              </a:rPr>
              <a:t>bantu.</a:t>
            </a:r>
            <a:endParaRPr sz="850">
              <a:latin typeface="Tahoma"/>
              <a:cs typeface="Tahoma"/>
            </a:endParaRPr>
          </a:p>
          <a:p>
            <a:pPr marL="118745" marR="111125" algn="ctr">
              <a:lnSpc>
                <a:spcPct val="116900"/>
              </a:lnSpc>
            </a:pP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Guru</a:t>
            </a:r>
            <a:r>
              <a:rPr sz="85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tidak</a:t>
            </a:r>
            <a:r>
              <a:rPr sz="85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dapat</a:t>
            </a:r>
            <a:r>
              <a:rPr sz="85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menyalahkan</a:t>
            </a:r>
            <a:r>
              <a:rPr sz="85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teknologi</a:t>
            </a:r>
            <a:r>
              <a:rPr sz="85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apabila</a:t>
            </a:r>
            <a:r>
              <a:rPr sz="85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spc="-10" dirty="0">
                <a:solidFill>
                  <a:srgbClr val="0C5395"/>
                </a:solidFill>
                <a:latin typeface="Tahoma"/>
                <a:cs typeface="Tahoma"/>
              </a:rPr>
              <a:t>terjadi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kesalahan</a:t>
            </a:r>
            <a:r>
              <a:rPr sz="850" spc="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dalam</a:t>
            </a:r>
            <a:r>
              <a:rPr sz="850" spc="1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proses</a:t>
            </a:r>
            <a:r>
              <a:rPr sz="850" spc="1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spc="-10" dirty="0">
                <a:solidFill>
                  <a:srgbClr val="0C5395"/>
                </a:solidFill>
                <a:latin typeface="Tahoma"/>
                <a:cs typeface="Tahoma"/>
              </a:rPr>
              <a:t>pembelajaran.</a:t>
            </a:r>
            <a:endParaRPr sz="85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93597" y="1074814"/>
            <a:ext cx="301625" cy="301625"/>
            <a:chOff x="1193597" y="1074814"/>
            <a:chExt cx="301625" cy="301625"/>
          </a:xfrm>
        </p:grpSpPr>
        <p:sp>
          <p:nvSpPr>
            <p:cNvPr id="10" name="object 10"/>
            <p:cNvSpPr/>
            <p:nvPr/>
          </p:nvSpPr>
          <p:spPr>
            <a:xfrm>
              <a:off x="1198360" y="1079576"/>
              <a:ext cx="292100" cy="292100"/>
            </a:xfrm>
            <a:custGeom>
              <a:avLst/>
              <a:gdLst/>
              <a:ahLst/>
              <a:cxnLst/>
              <a:rect l="l" t="t" r="r" b="b"/>
              <a:pathLst>
                <a:path w="292100" h="292100">
                  <a:moveTo>
                    <a:pt x="145958" y="291917"/>
                  </a:moveTo>
                  <a:lnTo>
                    <a:pt x="99824" y="284476"/>
                  </a:lnTo>
                  <a:lnTo>
                    <a:pt x="59757" y="263756"/>
                  </a:lnTo>
                  <a:lnTo>
                    <a:pt x="28161" y="232160"/>
                  </a:lnTo>
                  <a:lnTo>
                    <a:pt x="7441" y="192093"/>
                  </a:lnTo>
                  <a:lnTo>
                    <a:pt x="0" y="145958"/>
                  </a:lnTo>
                  <a:lnTo>
                    <a:pt x="7441" y="99824"/>
                  </a:lnTo>
                  <a:lnTo>
                    <a:pt x="28161" y="59757"/>
                  </a:lnTo>
                  <a:lnTo>
                    <a:pt x="59757" y="28161"/>
                  </a:lnTo>
                  <a:lnTo>
                    <a:pt x="99824" y="7441"/>
                  </a:lnTo>
                  <a:lnTo>
                    <a:pt x="145958" y="0"/>
                  </a:lnTo>
                  <a:lnTo>
                    <a:pt x="174566" y="2830"/>
                  </a:lnTo>
                  <a:lnTo>
                    <a:pt x="226936" y="24522"/>
                  </a:lnTo>
                  <a:lnTo>
                    <a:pt x="267394" y="64980"/>
                  </a:lnTo>
                  <a:lnTo>
                    <a:pt x="289087" y="117350"/>
                  </a:lnTo>
                  <a:lnTo>
                    <a:pt x="291917" y="145958"/>
                  </a:lnTo>
                  <a:lnTo>
                    <a:pt x="284476" y="192093"/>
                  </a:lnTo>
                  <a:lnTo>
                    <a:pt x="263756" y="232160"/>
                  </a:lnTo>
                  <a:lnTo>
                    <a:pt x="232160" y="263756"/>
                  </a:lnTo>
                  <a:lnTo>
                    <a:pt x="192093" y="284476"/>
                  </a:lnTo>
                  <a:lnTo>
                    <a:pt x="145958" y="2919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98360" y="1079576"/>
              <a:ext cx="292100" cy="292100"/>
            </a:xfrm>
            <a:custGeom>
              <a:avLst/>
              <a:gdLst/>
              <a:ahLst/>
              <a:cxnLst/>
              <a:rect l="l" t="t" r="r" b="b"/>
              <a:pathLst>
                <a:path w="292100" h="292100">
                  <a:moveTo>
                    <a:pt x="0" y="145958"/>
                  </a:moveTo>
                  <a:lnTo>
                    <a:pt x="7441" y="99824"/>
                  </a:lnTo>
                  <a:lnTo>
                    <a:pt x="28161" y="59757"/>
                  </a:lnTo>
                  <a:lnTo>
                    <a:pt x="59757" y="28161"/>
                  </a:lnTo>
                  <a:lnTo>
                    <a:pt x="99824" y="7441"/>
                  </a:lnTo>
                  <a:lnTo>
                    <a:pt x="145958" y="0"/>
                  </a:lnTo>
                  <a:lnTo>
                    <a:pt x="174566" y="2830"/>
                  </a:lnTo>
                  <a:lnTo>
                    <a:pt x="226936" y="24522"/>
                  </a:lnTo>
                  <a:lnTo>
                    <a:pt x="267394" y="64980"/>
                  </a:lnTo>
                  <a:lnTo>
                    <a:pt x="289087" y="117350"/>
                  </a:lnTo>
                  <a:lnTo>
                    <a:pt x="291917" y="145958"/>
                  </a:lnTo>
                  <a:lnTo>
                    <a:pt x="284476" y="192093"/>
                  </a:lnTo>
                  <a:lnTo>
                    <a:pt x="263756" y="232160"/>
                  </a:lnTo>
                  <a:lnTo>
                    <a:pt x="232160" y="263756"/>
                  </a:lnTo>
                  <a:lnTo>
                    <a:pt x="192093" y="284476"/>
                  </a:lnTo>
                  <a:lnTo>
                    <a:pt x="145958" y="291917"/>
                  </a:lnTo>
                  <a:lnTo>
                    <a:pt x="99824" y="284476"/>
                  </a:lnTo>
                  <a:lnTo>
                    <a:pt x="59757" y="263756"/>
                  </a:lnTo>
                  <a:lnTo>
                    <a:pt x="28161" y="232160"/>
                  </a:lnTo>
                  <a:lnTo>
                    <a:pt x="7441" y="192093"/>
                  </a:lnTo>
                  <a:lnTo>
                    <a:pt x="0" y="14595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283320" y="1089409"/>
            <a:ext cx="10541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170" dirty="0">
                <a:solidFill>
                  <a:srgbClr val="0C5395"/>
                </a:solidFill>
                <a:latin typeface="Trebuchet MS"/>
                <a:cs typeface="Trebuchet MS"/>
              </a:rPr>
              <a:t>1</a:t>
            </a:r>
            <a:endParaRPr sz="1450"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624904" y="903959"/>
            <a:ext cx="3382010" cy="1179195"/>
            <a:chOff x="4624904" y="903959"/>
            <a:chExt cx="3382010" cy="1179195"/>
          </a:xfrm>
        </p:grpSpPr>
        <p:sp>
          <p:nvSpPr>
            <p:cNvPr id="14" name="object 14"/>
            <p:cNvSpPr/>
            <p:nvPr/>
          </p:nvSpPr>
          <p:spPr>
            <a:xfrm>
              <a:off x="4629666" y="908721"/>
              <a:ext cx="3372485" cy="1169670"/>
            </a:xfrm>
            <a:custGeom>
              <a:avLst/>
              <a:gdLst/>
              <a:ahLst/>
              <a:cxnLst/>
              <a:rect l="l" t="t" r="r" b="b"/>
              <a:pathLst>
                <a:path w="3372484" h="1169670">
                  <a:moveTo>
                    <a:pt x="3279780" y="1169417"/>
                  </a:moveTo>
                  <a:lnTo>
                    <a:pt x="92547" y="1169417"/>
                  </a:lnTo>
                  <a:lnTo>
                    <a:pt x="56524" y="1162145"/>
                  </a:lnTo>
                  <a:lnTo>
                    <a:pt x="27106" y="1142311"/>
                  </a:lnTo>
                  <a:lnTo>
                    <a:pt x="7272" y="1112893"/>
                  </a:lnTo>
                  <a:lnTo>
                    <a:pt x="0" y="1076870"/>
                  </a:lnTo>
                  <a:lnTo>
                    <a:pt x="0" y="92547"/>
                  </a:lnTo>
                  <a:lnTo>
                    <a:pt x="7272" y="56523"/>
                  </a:lnTo>
                  <a:lnTo>
                    <a:pt x="27106" y="27106"/>
                  </a:lnTo>
                  <a:lnTo>
                    <a:pt x="56524" y="7272"/>
                  </a:lnTo>
                  <a:lnTo>
                    <a:pt x="92547" y="0"/>
                  </a:lnTo>
                  <a:lnTo>
                    <a:pt x="3279780" y="0"/>
                  </a:lnTo>
                  <a:lnTo>
                    <a:pt x="3331125" y="15549"/>
                  </a:lnTo>
                  <a:lnTo>
                    <a:pt x="3365283" y="57131"/>
                  </a:lnTo>
                  <a:lnTo>
                    <a:pt x="3372328" y="92547"/>
                  </a:lnTo>
                  <a:lnTo>
                    <a:pt x="3372328" y="1076870"/>
                  </a:lnTo>
                  <a:lnTo>
                    <a:pt x="3365055" y="1112893"/>
                  </a:lnTo>
                  <a:lnTo>
                    <a:pt x="3345221" y="1142311"/>
                  </a:lnTo>
                  <a:lnTo>
                    <a:pt x="3315804" y="1162145"/>
                  </a:lnTo>
                  <a:lnTo>
                    <a:pt x="3279780" y="11694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629666" y="908721"/>
              <a:ext cx="3372485" cy="1169670"/>
            </a:xfrm>
            <a:custGeom>
              <a:avLst/>
              <a:gdLst/>
              <a:ahLst/>
              <a:cxnLst/>
              <a:rect l="l" t="t" r="r" b="b"/>
              <a:pathLst>
                <a:path w="3372484" h="1169670">
                  <a:moveTo>
                    <a:pt x="0" y="92547"/>
                  </a:moveTo>
                  <a:lnTo>
                    <a:pt x="7272" y="56523"/>
                  </a:lnTo>
                  <a:lnTo>
                    <a:pt x="27106" y="27106"/>
                  </a:lnTo>
                  <a:lnTo>
                    <a:pt x="56524" y="7272"/>
                  </a:lnTo>
                  <a:lnTo>
                    <a:pt x="92547" y="0"/>
                  </a:lnTo>
                  <a:lnTo>
                    <a:pt x="3279780" y="0"/>
                  </a:lnTo>
                  <a:lnTo>
                    <a:pt x="3331125" y="15549"/>
                  </a:lnTo>
                  <a:lnTo>
                    <a:pt x="3365283" y="57131"/>
                  </a:lnTo>
                  <a:lnTo>
                    <a:pt x="3372328" y="92547"/>
                  </a:lnTo>
                  <a:lnTo>
                    <a:pt x="3372328" y="1076870"/>
                  </a:lnTo>
                  <a:lnTo>
                    <a:pt x="3365055" y="1112893"/>
                  </a:lnTo>
                  <a:lnTo>
                    <a:pt x="3345221" y="1142311"/>
                  </a:lnTo>
                  <a:lnTo>
                    <a:pt x="3315804" y="1162145"/>
                  </a:lnTo>
                  <a:lnTo>
                    <a:pt x="3279780" y="1169417"/>
                  </a:lnTo>
                  <a:lnTo>
                    <a:pt x="92547" y="1169417"/>
                  </a:lnTo>
                  <a:lnTo>
                    <a:pt x="56524" y="1162145"/>
                  </a:lnTo>
                  <a:lnTo>
                    <a:pt x="27106" y="1142311"/>
                  </a:lnTo>
                  <a:lnTo>
                    <a:pt x="7272" y="1112893"/>
                  </a:lnTo>
                  <a:lnTo>
                    <a:pt x="0" y="1076870"/>
                  </a:lnTo>
                  <a:lnTo>
                    <a:pt x="0" y="92547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29665" y="1064125"/>
              <a:ext cx="3372328" cy="332028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946272" y="1130763"/>
            <a:ext cx="739775" cy="1727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Transparansi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74251" y="1433580"/>
            <a:ext cx="2485390" cy="532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16700"/>
              </a:lnSpc>
              <a:spcBef>
                <a:spcPts val="95"/>
              </a:spcBef>
            </a:pP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Guru</a:t>
            </a:r>
            <a:r>
              <a:rPr sz="95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perlu</a:t>
            </a:r>
            <a:r>
              <a:rPr sz="95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menjelaskan</a:t>
            </a:r>
            <a:r>
              <a:rPr sz="95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kepada</a:t>
            </a:r>
            <a:r>
              <a:rPr sz="95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peserta</a:t>
            </a:r>
            <a:r>
              <a:rPr sz="95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spc="-10" dirty="0">
                <a:solidFill>
                  <a:srgbClr val="0C5395"/>
                </a:solidFill>
                <a:latin typeface="Tahoma"/>
                <a:cs typeface="Tahoma"/>
              </a:rPr>
              <a:t>didik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apabila</a:t>
            </a:r>
            <a:r>
              <a:rPr sz="95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menggunakan</a:t>
            </a:r>
            <a:r>
              <a:rPr sz="95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bantuan</a:t>
            </a:r>
            <a:r>
              <a:rPr sz="95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spc="60" dirty="0">
                <a:solidFill>
                  <a:srgbClr val="0C5395"/>
                </a:solidFill>
                <a:latin typeface="Tahoma"/>
                <a:cs typeface="Tahoma"/>
              </a:rPr>
              <a:t>KA</a:t>
            </a:r>
            <a:r>
              <a:rPr sz="95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spc="-10" dirty="0">
                <a:solidFill>
                  <a:srgbClr val="0C5395"/>
                </a:solidFill>
                <a:latin typeface="Tahoma"/>
                <a:cs typeface="Tahoma"/>
              </a:rPr>
              <a:t>dalam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menyusun</a:t>
            </a:r>
            <a:r>
              <a:rPr sz="95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materi</a:t>
            </a:r>
            <a:r>
              <a:rPr sz="95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atau</a:t>
            </a:r>
            <a:r>
              <a:rPr sz="95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media</a:t>
            </a:r>
            <a:r>
              <a:rPr sz="95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spc="-10" dirty="0">
                <a:solidFill>
                  <a:srgbClr val="0C5395"/>
                </a:solidFill>
                <a:latin typeface="Tahoma"/>
                <a:cs typeface="Tahoma"/>
              </a:rPr>
              <a:t>pembelajaran.</a:t>
            </a:r>
            <a:endParaRPr sz="950">
              <a:latin typeface="Tahoma"/>
              <a:cs typeface="Tahom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681254" y="1074814"/>
            <a:ext cx="301625" cy="301625"/>
            <a:chOff x="4681254" y="1074814"/>
            <a:chExt cx="301625" cy="301625"/>
          </a:xfrm>
        </p:grpSpPr>
        <p:sp>
          <p:nvSpPr>
            <p:cNvPr id="20" name="object 20"/>
            <p:cNvSpPr/>
            <p:nvPr/>
          </p:nvSpPr>
          <p:spPr>
            <a:xfrm>
              <a:off x="4686017" y="1079576"/>
              <a:ext cx="292100" cy="292100"/>
            </a:xfrm>
            <a:custGeom>
              <a:avLst/>
              <a:gdLst/>
              <a:ahLst/>
              <a:cxnLst/>
              <a:rect l="l" t="t" r="r" b="b"/>
              <a:pathLst>
                <a:path w="292100" h="292100">
                  <a:moveTo>
                    <a:pt x="145958" y="291917"/>
                  </a:moveTo>
                  <a:lnTo>
                    <a:pt x="99824" y="284476"/>
                  </a:lnTo>
                  <a:lnTo>
                    <a:pt x="59757" y="263756"/>
                  </a:lnTo>
                  <a:lnTo>
                    <a:pt x="28161" y="232160"/>
                  </a:lnTo>
                  <a:lnTo>
                    <a:pt x="7441" y="192093"/>
                  </a:lnTo>
                  <a:lnTo>
                    <a:pt x="0" y="145958"/>
                  </a:lnTo>
                  <a:lnTo>
                    <a:pt x="7441" y="99824"/>
                  </a:lnTo>
                  <a:lnTo>
                    <a:pt x="28161" y="59757"/>
                  </a:lnTo>
                  <a:lnTo>
                    <a:pt x="59757" y="28161"/>
                  </a:lnTo>
                  <a:lnTo>
                    <a:pt x="99824" y="7441"/>
                  </a:lnTo>
                  <a:lnTo>
                    <a:pt x="145958" y="0"/>
                  </a:lnTo>
                  <a:lnTo>
                    <a:pt x="174566" y="2830"/>
                  </a:lnTo>
                  <a:lnTo>
                    <a:pt x="226936" y="24522"/>
                  </a:lnTo>
                  <a:lnTo>
                    <a:pt x="267394" y="64980"/>
                  </a:lnTo>
                  <a:lnTo>
                    <a:pt x="289087" y="117350"/>
                  </a:lnTo>
                  <a:lnTo>
                    <a:pt x="291917" y="145958"/>
                  </a:lnTo>
                  <a:lnTo>
                    <a:pt x="284476" y="192093"/>
                  </a:lnTo>
                  <a:lnTo>
                    <a:pt x="263755" y="232160"/>
                  </a:lnTo>
                  <a:lnTo>
                    <a:pt x="232160" y="263756"/>
                  </a:lnTo>
                  <a:lnTo>
                    <a:pt x="192092" y="284476"/>
                  </a:lnTo>
                  <a:lnTo>
                    <a:pt x="145958" y="2919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686017" y="1079576"/>
              <a:ext cx="292100" cy="292100"/>
            </a:xfrm>
            <a:custGeom>
              <a:avLst/>
              <a:gdLst/>
              <a:ahLst/>
              <a:cxnLst/>
              <a:rect l="l" t="t" r="r" b="b"/>
              <a:pathLst>
                <a:path w="292100" h="292100">
                  <a:moveTo>
                    <a:pt x="0" y="145958"/>
                  </a:moveTo>
                  <a:lnTo>
                    <a:pt x="7441" y="99824"/>
                  </a:lnTo>
                  <a:lnTo>
                    <a:pt x="28161" y="59757"/>
                  </a:lnTo>
                  <a:lnTo>
                    <a:pt x="59757" y="28161"/>
                  </a:lnTo>
                  <a:lnTo>
                    <a:pt x="99824" y="7441"/>
                  </a:lnTo>
                  <a:lnTo>
                    <a:pt x="145958" y="0"/>
                  </a:lnTo>
                  <a:lnTo>
                    <a:pt x="174566" y="2830"/>
                  </a:lnTo>
                  <a:lnTo>
                    <a:pt x="226936" y="24522"/>
                  </a:lnTo>
                  <a:lnTo>
                    <a:pt x="267394" y="64980"/>
                  </a:lnTo>
                  <a:lnTo>
                    <a:pt x="289087" y="117350"/>
                  </a:lnTo>
                  <a:lnTo>
                    <a:pt x="291917" y="145958"/>
                  </a:lnTo>
                  <a:lnTo>
                    <a:pt x="284476" y="192093"/>
                  </a:lnTo>
                  <a:lnTo>
                    <a:pt x="263755" y="232160"/>
                  </a:lnTo>
                  <a:lnTo>
                    <a:pt x="232160" y="263756"/>
                  </a:lnTo>
                  <a:lnTo>
                    <a:pt x="192092" y="284476"/>
                  </a:lnTo>
                  <a:lnTo>
                    <a:pt x="145958" y="291917"/>
                  </a:lnTo>
                  <a:lnTo>
                    <a:pt x="99824" y="284476"/>
                  </a:lnTo>
                  <a:lnTo>
                    <a:pt x="59757" y="263756"/>
                  </a:lnTo>
                  <a:lnTo>
                    <a:pt x="28161" y="232160"/>
                  </a:lnTo>
                  <a:lnTo>
                    <a:pt x="7441" y="192093"/>
                  </a:lnTo>
                  <a:lnTo>
                    <a:pt x="0" y="14595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761006" y="1089409"/>
            <a:ext cx="13462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solidFill>
                  <a:srgbClr val="0C5395"/>
                </a:solidFill>
                <a:latin typeface="Trebuchet MS"/>
                <a:cs typeface="Trebuchet MS"/>
              </a:rPr>
              <a:t>2</a:t>
            </a:r>
            <a:endParaRPr sz="145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137237" y="2196473"/>
            <a:ext cx="3382010" cy="1179195"/>
            <a:chOff x="1137237" y="2196473"/>
            <a:chExt cx="3382010" cy="1179195"/>
          </a:xfrm>
        </p:grpSpPr>
        <p:sp>
          <p:nvSpPr>
            <p:cNvPr id="24" name="object 24"/>
            <p:cNvSpPr/>
            <p:nvPr/>
          </p:nvSpPr>
          <p:spPr>
            <a:xfrm>
              <a:off x="1141999" y="2201235"/>
              <a:ext cx="3372485" cy="1169670"/>
            </a:xfrm>
            <a:custGeom>
              <a:avLst/>
              <a:gdLst/>
              <a:ahLst/>
              <a:cxnLst/>
              <a:rect l="l" t="t" r="r" b="b"/>
              <a:pathLst>
                <a:path w="3372485" h="1169670">
                  <a:moveTo>
                    <a:pt x="3279780" y="1169417"/>
                  </a:moveTo>
                  <a:lnTo>
                    <a:pt x="92547" y="1169417"/>
                  </a:lnTo>
                  <a:lnTo>
                    <a:pt x="56523" y="1162145"/>
                  </a:lnTo>
                  <a:lnTo>
                    <a:pt x="27106" y="1142311"/>
                  </a:lnTo>
                  <a:lnTo>
                    <a:pt x="7272" y="1112894"/>
                  </a:lnTo>
                  <a:lnTo>
                    <a:pt x="0" y="1076870"/>
                  </a:lnTo>
                  <a:lnTo>
                    <a:pt x="0" y="92547"/>
                  </a:lnTo>
                  <a:lnTo>
                    <a:pt x="7272" y="56523"/>
                  </a:lnTo>
                  <a:lnTo>
                    <a:pt x="27106" y="27106"/>
                  </a:lnTo>
                  <a:lnTo>
                    <a:pt x="56523" y="7272"/>
                  </a:lnTo>
                  <a:lnTo>
                    <a:pt x="92547" y="0"/>
                  </a:lnTo>
                  <a:lnTo>
                    <a:pt x="3279780" y="0"/>
                  </a:lnTo>
                  <a:lnTo>
                    <a:pt x="3331125" y="15549"/>
                  </a:lnTo>
                  <a:lnTo>
                    <a:pt x="3365283" y="57131"/>
                  </a:lnTo>
                  <a:lnTo>
                    <a:pt x="3372328" y="92547"/>
                  </a:lnTo>
                  <a:lnTo>
                    <a:pt x="3372328" y="1076870"/>
                  </a:lnTo>
                  <a:lnTo>
                    <a:pt x="3365055" y="1112894"/>
                  </a:lnTo>
                  <a:lnTo>
                    <a:pt x="3345221" y="1142311"/>
                  </a:lnTo>
                  <a:lnTo>
                    <a:pt x="3315804" y="1162145"/>
                  </a:lnTo>
                  <a:lnTo>
                    <a:pt x="3279780" y="11694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41999" y="2201235"/>
              <a:ext cx="3372485" cy="1169670"/>
            </a:xfrm>
            <a:custGeom>
              <a:avLst/>
              <a:gdLst/>
              <a:ahLst/>
              <a:cxnLst/>
              <a:rect l="l" t="t" r="r" b="b"/>
              <a:pathLst>
                <a:path w="3372485" h="1169670">
                  <a:moveTo>
                    <a:pt x="0" y="92547"/>
                  </a:moveTo>
                  <a:lnTo>
                    <a:pt x="7272" y="56523"/>
                  </a:lnTo>
                  <a:lnTo>
                    <a:pt x="27106" y="27106"/>
                  </a:lnTo>
                  <a:lnTo>
                    <a:pt x="56523" y="7272"/>
                  </a:lnTo>
                  <a:lnTo>
                    <a:pt x="92547" y="0"/>
                  </a:lnTo>
                  <a:lnTo>
                    <a:pt x="3279780" y="0"/>
                  </a:lnTo>
                  <a:lnTo>
                    <a:pt x="3331125" y="15549"/>
                  </a:lnTo>
                  <a:lnTo>
                    <a:pt x="3365283" y="57131"/>
                  </a:lnTo>
                  <a:lnTo>
                    <a:pt x="3372328" y="92547"/>
                  </a:lnTo>
                  <a:lnTo>
                    <a:pt x="3372328" y="1076870"/>
                  </a:lnTo>
                  <a:lnTo>
                    <a:pt x="3365055" y="1112894"/>
                  </a:lnTo>
                  <a:lnTo>
                    <a:pt x="3345221" y="1142311"/>
                  </a:lnTo>
                  <a:lnTo>
                    <a:pt x="3315804" y="1162145"/>
                  </a:lnTo>
                  <a:lnTo>
                    <a:pt x="3279780" y="1169417"/>
                  </a:lnTo>
                  <a:lnTo>
                    <a:pt x="92547" y="1169417"/>
                  </a:lnTo>
                  <a:lnTo>
                    <a:pt x="56523" y="1162145"/>
                  </a:lnTo>
                  <a:lnTo>
                    <a:pt x="27106" y="1142311"/>
                  </a:lnTo>
                  <a:lnTo>
                    <a:pt x="7272" y="1112894"/>
                  </a:lnTo>
                  <a:lnTo>
                    <a:pt x="0" y="1076870"/>
                  </a:lnTo>
                  <a:lnTo>
                    <a:pt x="0" y="92547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1998" y="2356639"/>
              <a:ext cx="3372328" cy="332028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2575254" y="2423277"/>
            <a:ext cx="506730" cy="1727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Keadilan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64145" y="2726094"/>
            <a:ext cx="2330450" cy="532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16700"/>
              </a:lnSpc>
              <a:spcBef>
                <a:spcPts val="95"/>
              </a:spcBef>
            </a:pP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Penggunaan</a:t>
            </a:r>
            <a:r>
              <a:rPr sz="95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spc="60" dirty="0">
                <a:solidFill>
                  <a:srgbClr val="0C5395"/>
                </a:solidFill>
                <a:latin typeface="Tahoma"/>
                <a:cs typeface="Tahoma"/>
              </a:rPr>
              <a:t>KA</a:t>
            </a:r>
            <a:r>
              <a:rPr sz="95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tidak</a:t>
            </a:r>
            <a:r>
              <a:rPr sz="95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boleh</a:t>
            </a:r>
            <a:r>
              <a:rPr sz="95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spc="-10" dirty="0">
                <a:solidFill>
                  <a:srgbClr val="0C5395"/>
                </a:solidFill>
                <a:latin typeface="Tahoma"/>
                <a:cs typeface="Tahoma"/>
              </a:rPr>
              <a:t>menimbulkan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diskriminasi</a:t>
            </a:r>
            <a:r>
              <a:rPr sz="95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atau</a:t>
            </a:r>
            <a:r>
              <a:rPr sz="95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perlakuan</a:t>
            </a:r>
            <a:r>
              <a:rPr sz="95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yang</a:t>
            </a:r>
            <a:r>
              <a:rPr sz="95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tidak</a:t>
            </a:r>
            <a:r>
              <a:rPr sz="95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spc="-20" dirty="0">
                <a:solidFill>
                  <a:srgbClr val="0C5395"/>
                </a:solidFill>
                <a:latin typeface="Tahoma"/>
                <a:cs typeface="Tahoma"/>
              </a:rPr>
              <a:t>adil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terhadap</a:t>
            </a:r>
            <a:r>
              <a:rPr sz="950" spc="9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dirty="0">
                <a:solidFill>
                  <a:srgbClr val="0C5395"/>
                </a:solidFill>
                <a:latin typeface="Tahoma"/>
                <a:cs typeface="Tahoma"/>
              </a:rPr>
              <a:t>peserta</a:t>
            </a:r>
            <a:r>
              <a:rPr sz="950" spc="10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50" spc="-10" dirty="0">
                <a:solidFill>
                  <a:srgbClr val="0C5395"/>
                </a:solidFill>
                <a:latin typeface="Tahoma"/>
                <a:cs typeface="Tahoma"/>
              </a:rPr>
              <a:t>didik.</a:t>
            </a:r>
            <a:endParaRPr sz="950">
              <a:latin typeface="Tahoma"/>
              <a:cs typeface="Tahom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193587" y="2367328"/>
            <a:ext cx="301625" cy="301625"/>
            <a:chOff x="1193587" y="2367328"/>
            <a:chExt cx="301625" cy="301625"/>
          </a:xfrm>
        </p:grpSpPr>
        <p:sp>
          <p:nvSpPr>
            <p:cNvPr id="30" name="object 30"/>
            <p:cNvSpPr/>
            <p:nvPr/>
          </p:nvSpPr>
          <p:spPr>
            <a:xfrm>
              <a:off x="1198350" y="2372090"/>
              <a:ext cx="292100" cy="292100"/>
            </a:xfrm>
            <a:custGeom>
              <a:avLst/>
              <a:gdLst/>
              <a:ahLst/>
              <a:cxnLst/>
              <a:rect l="l" t="t" r="r" b="b"/>
              <a:pathLst>
                <a:path w="292100" h="292100">
                  <a:moveTo>
                    <a:pt x="145958" y="291917"/>
                  </a:moveTo>
                  <a:lnTo>
                    <a:pt x="99824" y="284476"/>
                  </a:lnTo>
                  <a:lnTo>
                    <a:pt x="59757" y="263756"/>
                  </a:lnTo>
                  <a:lnTo>
                    <a:pt x="28161" y="232160"/>
                  </a:lnTo>
                  <a:lnTo>
                    <a:pt x="7441" y="192093"/>
                  </a:lnTo>
                  <a:lnTo>
                    <a:pt x="0" y="145958"/>
                  </a:lnTo>
                  <a:lnTo>
                    <a:pt x="7441" y="99824"/>
                  </a:lnTo>
                  <a:lnTo>
                    <a:pt x="28161" y="59757"/>
                  </a:lnTo>
                  <a:lnTo>
                    <a:pt x="59757" y="28161"/>
                  </a:lnTo>
                  <a:lnTo>
                    <a:pt x="99824" y="7441"/>
                  </a:lnTo>
                  <a:lnTo>
                    <a:pt x="145958" y="0"/>
                  </a:lnTo>
                  <a:lnTo>
                    <a:pt x="174566" y="2830"/>
                  </a:lnTo>
                  <a:lnTo>
                    <a:pt x="226936" y="24522"/>
                  </a:lnTo>
                  <a:lnTo>
                    <a:pt x="267394" y="64980"/>
                  </a:lnTo>
                  <a:lnTo>
                    <a:pt x="289087" y="117350"/>
                  </a:lnTo>
                  <a:lnTo>
                    <a:pt x="291917" y="145958"/>
                  </a:lnTo>
                  <a:lnTo>
                    <a:pt x="284476" y="192093"/>
                  </a:lnTo>
                  <a:lnTo>
                    <a:pt x="263756" y="232160"/>
                  </a:lnTo>
                  <a:lnTo>
                    <a:pt x="232160" y="263756"/>
                  </a:lnTo>
                  <a:lnTo>
                    <a:pt x="192093" y="284476"/>
                  </a:lnTo>
                  <a:lnTo>
                    <a:pt x="145958" y="2919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98350" y="2372090"/>
              <a:ext cx="292100" cy="292100"/>
            </a:xfrm>
            <a:custGeom>
              <a:avLst/>
              <a:gdLst/>
              <a:ahLst/>
              <a:cxnLst/>
              <a:rect l="l" t="t" r="r" b="b"/>
              <a:pathLst>
                <a:path w="292100" h="292100">
                  <a:moveTo>
                    <a:pt x="0" y="145958"/>
                  </a:moveTo>
                  <a:lnTo>
                    <a:pt x="7441" y="99824"/>
                  </a:lnTo>
                  <a:lnTo>
                    <a:pt x="28161" y="59757"/>
                  </a:lnTo>
                  <a:lnTo>
                    <a:pt x="59757" y="28161"/>
                  </a:lnTo>
                  <a:lnTo>
                    <a:pt x="99824" y="7441"/>
                  </a:lnTo>
                  <a:lnTo>
                    <a:pt x="145958" y="0"/>
                  </a:lnTo>
                  <a:lnTo>
                    <a:pt x="174566" y="2830"/>
                  </a:lnTo>
                  <a:lnTo>
                    <a:pt x="226936" y="24522"/>
                  </a:lnTo>
                  <a:lnTo>
                    <a:pt x="267394" y="64980"/>
                  </a:lnTo>
                  <a:lnTo>
                    <a:pt x="289087" y="117350"/>
                  </a:lnTo>
                  <a:lnTo>
                    <a:pt x="291917" y="145958"/>
                  </a:lnTo>
                  <a:lnTo>
                    <a:pt x="284476" y="192093"/>
                  </a:lnTo>
                  <a:lnTo>
                    <a:pt x="263756" y="232160"/>
                  </a:lnTo>
                  <a:lnTo>
                    <a:pt x="232160" y="263756"/>
                  </a:lnTo>
                  <a:lnTo>
                    <a:pt x="192093" y="284476"/>
                  </a:lnTo>
                  <a:lnTo>
                    <a:pt x="145958" y="291917"/>
                  </a:lnTo>
                  <a:lnTo>
                    <a:pt x="99824" y="284476"/>
                  </a:lnTo>
                  <a:lnTo>
                    <a:pt x="59757" y="263756"/>
                  </a:lnTo>
                  <a:lnTo>
                    <a:pt x="28161" y="232160"/>
                  </a:lnTo>
                  <a:lnTo>
                    <a:pt x="7441" y="192093"/>
                  </a:lnTo>
                  <a:lnTo>
                    <a:pt x="0" y="14595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270015" y="2381923"/>
            <a:ext cx="13017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solidFill>
                  <a:srgbClr val="0C5395"/>
                </a:solidFill>
                <a:latin typeface="Trebuchet MS"/>
                <a:cs typeface="Trebuchet MS"/>
              </a:rPr>
              <a:t>3</a:t>
            </a:r>
            <a:endParaRPr sz="1450"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624894" y="2196473"/>
            <a:ext cx="3382010" cy="1179195"/>
            <a:chOff x="4624894" y="2196473"/>
            <a:chExt cx="3382010" cy="1179195"/>
          </a:xfrm>
        </p:grpSpPr>
        <p:sp>
          <p:nvSpPr>
            <p:cNvPr id="34" name="object 34"/>
            <p:cNvSpPr/>
            <p:nvPr/>
          </p:nvSpPr>
          <p:spPr>
            <a:xfrm>
              <a:off x="4629656" y="2201235"/>
              <a:ext cx="3372485" cy="1169670"/>
            </a:xfrm>
            <a:custGeom>
              <a:avLst/>
              <a:gdLst/>
              <a:ahLst/>
              <a:cxnLst/>
              <a:rect l="l" t="t" r="r" b="b"/>
              <a:pathLst>
                <a:path w="3372484" h="1169670">
                  <a:moveTo>
                    <a:pt x="3279780" y="1169417"/>
                  </a:moveTo>
                  <a:lnTo>
                    <a:pt x="92547" y="1169417"/>
                  </a:lnTo>
                  <a:lnTo>
                    <a:pt x="56524" y="1162145"/>
                  </a:lnTo>
                  <a:lnTo>
                    <a:pt x="27106" y="1142311"/>
                  </a:lnTo>
                  <a:lnTo>
                    <a:pt x="7272" y="1112894"/>
                  </a:lnTo>
                  <a:lnTo>
                    <a:pt x="0" y="1076870"/>
                  </a:lnTo>
                  <a:lnTo>
                    <a:pt x="0" y="92547"/>
                  </a:lnTo>
                  <a:lnTo>
                    <a:pt x="7272" y="56523"/>
                  </a:lnTo>
                  <a:lnTo>
                    <a:pt x="27106" y="27106"/>
                  </a:lnTo>
                  <a:lnTo>
                    <a:pt x="56524" y="7272"/>
                  </a:lnTo>
                  <a:lnTo>
                    <a:pt x="92547" y="0"/>
                  </a:lnTo>
                  <a:lnTo>
                    <a:pt x="3279780" y="0"/>
                  </a:lnTo>
                  <a:lnTo>
                    <a:pt x="3331126" y="15549"/>
                  </a:lnTo>
                  <a:lnTo>
                    <a:pt x="3365283" y="57131"/>
                  </a:lnTo>
                  <a:lnTo>
                    <a:pt x="3372328" y="92547"/>
                  </a:lnTo>
                  <a:lnTo>
                    <a:pt x="3372328" y="1076870"/>
                  </a:lnTo>
                  <a:lnTo>
                    <a:pt x="3365055" y="1112894"/>
                  </a:lnTo>
                  <a:lnTo>
                    <a:pt x="3345221" y="1142311"/>
                  </a:lnTo>
                  <a:lnTo>
                    <a:pt x="3315804" y="1162145"/>
                  </a:lnTo>
                  <a:lnTo>
                    <a:pt x="3279780" y="11694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29656" y="2201235"/>
              <a:ext cx="3372485" cy="1169670"/>
            </a:xfrm>
            <a:custGeom>
              <a:avLst/>
              <a:gdLst/>
              <a:ahLst/>
              <a:cxnLst/>
              <a:rect l="l" t="t" r="r" b="b"/>
              <a:pathLst>
                <a:path w="3372484" h="1169670">
                  <a:moveTo>
                    <a:pt x="0" y="92547"/>
                  </a:moveTo>
                  <a:lnTo>
                    <a:pt x="7272" y="56523"/>
                  </a:lnTo>
                  <a:lnTo>
                    <a:pt x="27106" y="27106"/>
                  </a:lnTo>
                  <a:lnTo>
                    <a:pt x="56524" y="7272"/>
                  </a:lnTo>
                  <a:lnTo>
                    <a:pt x="92547" y="0"/>
                  </a:lnTo>
                  <a:lnTo>
                    <a:pt x="3279780" y="0"/>
                  </a:lnTo>
                  <a:lnTo>
                    <a:pt x="3331126" y="15549"/>
                  </a:lnTo>
                  <a:lnTo>
                    <a:pt x="3365283" y="57131"/>
                  </a:lnTo>
                  <a:lnTo>
                    <a:pt x="3372328" y="92547"/>
                  </a:lnTo>
                  <a:lnTo>
                    <a:pt x="3372328" y="1076870"/>
                  </a:lnTo>
                  <a:lnTo>
                    <a:pt x="3365055" y="1112894"/>
                  </a:lnTo>
                  <a:lnTo>
                    <a:pt x="3345221" y="1142311"/>
                  </a:lnTo>
                  <a:lnTo>
                    <a:pt x="3315804" y="1162145"/>
                  </a:lnTo>
                  <a:lnTo>
                    <a:pt x="3279780" y="1169417"/>
                  </a:lnTo>
                  <a:lnTo>
                    <a:pt x="92547" y="1169417"/>
                  </a:lnTo>
                  <a:lnTo>
                    <a:pt x="56524" y="1162145"/>
                  </a:lnTo>
                  <a:lnTo>
                    <a:pt x="27106" y="1142311"/>
                  </a:lnTo>
                  <a:lnTo>
                    <a:pt x="7272" y="1112894"/>
                  </a:lnTo>
                  <a:lnTo>
                    <a:pt x="0" y="1076870"/>
                  </a:lnTo>
                  <a:lnTo>
                    <a:pt x="0" y="92547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29655" y="2356639"/>
              <a:ext cx="3372328" cy="332028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6190001" y="2415646"/>
            <a:ext cx="612775" cy="1727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Keamanan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859027" y="2748532"/>
            <a:ext cx="2914650" cy="160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Guru</a:t>
            </a:r>
            <a:r>
              <a:rPr sz="850" spc="8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harus</a:t>
            </a:r>
            <a:r>
              <a:rPr sz="850" spc="8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menjaga</a:t>
            </a:r>
            <a:r>
              <a:rPr sz="850" spc="8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keamanan</a:t>
            </a:r>
            <a:r>
              <a:rPr sz="850" spc="8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data</a:t>
            </a:r>
            <a:r>
              <a:rPr sz="850" spc="8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pribadi</a:t>
            </a:r>
            <a:r>
              <a:rPr sz="850" spc="8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dirty="0">
                <a:solidFill>
                  <a:srgbClr val="0C5395"/>
                </a:solidFill>
                <a:latin typeface="Tahoma"/>
                <a:cs typeface="Tahoma"/>
              </a:rPr>
              <a:t>peserta</a:t>
            </a:r>
            <a:r>
              <a:rPr sz="850" spc="8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spc="-10" dirty="0">
                <a:solidFill>
                  <a:srgbClr val="0C5395"/>
                </a:solidFill>
                <a:latin typeface="Tahoma"/>
                <a:cs typeface="Tahoma"/>
              </a:rPr>
              <a:t>didik.</a:t>
            </a:r>
            <a:endParaRPr sz="850">
              <a:latin typeface="Tahoma"/>
              <a:cs typeface="Tahoma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681244" y="2367328"/>
            <a:ext cx="301625" cy="301625"/>
            <a:chOff x="4681244" y="2367328"/>
            <a:chExt cx="301625" cy="301625"/>
          </a:xfrm>
        </p:grpSpPr>
        <p:sp>
          <p:nvSpPr>
            <p:cNvPr id="40" name="object 40"/>
            <p:cNvSpPr/>
            <p:nvPr/>
          </p:nvSpPr>
          <p:spPr>
            <a:xfrm>
              <a:off x="4686006" y="2372090"/>
              <a:ext cx="292100" cy="292100"/>
            </a:xfrm>
            <a:custGeom>
              <a:avLst/>
              <a:gdLst/>
              <a:ahLst/>
              <a:cxnLst/>
              <a:rect l="l" t="t" r="r" b="b"/>
              <a:pathLst>
                <a:path w="292100" h="292100">
                  <a:moveTo>
                    <a:pt x="145958" y="291917"/>
                  </a:moveTo>
                  <a:lnTo>
                    <a:pt x="99824" y="284476"/>
                  </a:lnTo>
                  <a:lnTo>
                    <a:pt x="59757" y="263756"/>
                  </a:lnTo>
                  <a:lnTo>
                    <a:pt x="28161" y="232160"/>
                  </a:lnTo>
                  <a:lnTo>
                    <a:pt x="7441" y="192093"/>
                  </a:lnTo>
                  <a:lnTo>
                    <a:pt x="0" y="145958"/>
                  </a:lnTo>
                  <a:lnTo>
                    <a:pt x="7441" y="99824"/>
                  </a:lnTo>
                  <a:lnTo>
                    <a:pt x="28161" y="59757"/>
                  </a:lnTo>
                  <a:lnTo>
                    <a:pt x="59757" y="28161"/>
                  </a:lnTo>
                  <a:lnTo>
                    <a:pt x="99824" y="7441"/>
                  </a:lnTo>
                  <a:lnTo>
                    <a:pt x="145958" y="0"/>
                  </a:lnTo>
                  <a:lnTo>
                    <a:pt x="174567" y="2830"/>
                  </a:lnTo>
                  <a:lnTo>
                    <a:pt x="226936" y="24522"/>
                  </a:lnTo>
                  <a:lnTo>
                    <a:pt x="267394" y="64980"/>
                  </a:lnTo>
                  <a:lnTo>
                    <a:pt x="289087" y="117350"/>
                  </a:lnTo>
                  <a:lnTo>
                    <a:pt x="291917" y="145958"/>
                  </a:lnTo>
                  <a:lnTo>
                    <a:pt x="284476" y="192093"/>
                  </a:lnTo>
                  <a:lnTo>
                    <a:pt x="263755" y="232160"/>
                  </a:lnTo>
                  <a:lnTo>
                    <a:pt x="232160" y="263756"/>
                  </a:lnTo>
                  <a:lnTo>
                    <a:pt x="192093" y="284476"/>
                  </a:lnTo>
                  <a:lnTo>
                    <a:pt x="145958" y="2919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686006" y="2372090"/>
              <a:ext cx="292100" cy="292100"/>
            </a:xfrm>
            <a:custGeom>
              <a:avLst/>
              <a:gdLst/>
              <a:ahLst/>
              <a:cxnLst/>
              <a:rect l="l" t="t" r="r" b="b"/>
              <a:pathLst>
                <a:path w="292100" h="292100">
                  <a:moveTo>
                    <a:pt x="0" y="145958"/>
                  </a:moveTo>
                  <a:lnTo>
                    <a:pt x="7441" y="99824"/>
                  </a:lnTo>
                  <a:lnTo>
                    <a:pt x="28161" y="59757"/>
                  </a:lnTo>
                  <a:lnTo>
                    <a:pt x="59757" y="28161"/>
                  </a:lnTo>
                  <a:lnTo>
                    <a:pt x="99824" y="7441"/>
                  </a:lnTo>
                  <a:lnTo>
                    <a:pt x="145958" y="0"/>
                  </a:lnTo>
                  <a:lnTo>
                    <a:pt x="174567" y="2830"/>
                  </a:lnTo>
                  <a:lnTo>
                    <a:pt x="226936" y="24522"/>
                  </a:lnTo>
                  <a:lnTo>
                    <a:pt x="267394" y="64980"/>
                  </a:lnTo>
                  <a:lnTo>
                    <a:pt x="289087" y="117350"/>
                  </a:lnTo>
                  <a:lnTo>
                    <a:pt x="291917" y="145958"/>
                  </a:lnTo>
                  <a:lnTo>
                    <a:pt x="284476" y="192093"/>
                  </a:lnTo>
                  <a:lnTo>
                    <a:pt x="263755" y="232160"/>
                  </a:lnTo>
                  <a:lnTo>
                    <a:pt x="232160" y="263756"/>
                  </a:lnTo>
                  <a:lnTo>
                    <a:pt x="192093" y="284476"/>
                  </a:lnTo>
                  <a:lnTo>
                    <a:pt x="145958" y="291917"/>
                  </a:lnTo>
                  <a:lnTo>
                    <a:pt x="99824" y="284476"/>
                  </a:lnTo>
                  <a:lnTo>
                    <a:pt x="59757" y="263756"/>
                  </a:lnTo>
                  <a:lnTo>
                    <a:pt x="28161" y="232160"/>
                  </a:lnTo>
                  <a:lnTo>
                    <a:pt x="7441" y="192093"/>
                  </a:lnTo>
                  <a:lnTo>
                    <a:pt x="0" y="14595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4751023" y="2381923"/>
            <a:ext cx="14478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35" dirty="0">
                <a:solidFill>
                  <a:srgbClr val="0C5395"/>
                </a:solidFill>
                <a:latin typeface="Trebuchet MS"/>
                <a:cs typeface="Trebuchet MS"/>
              </a:rPr>
              <a:t>4</a:t>
            </a:r>
            <a:endParaRPr sz="1450">
              <a:latin typeface="Trebuchet MS"/>
              <a:cs typeface="Trebuchet MS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2881057" y="3488973"/>
            <a:ext cx="3382010" cy="1179195"/>
            <a:chOff x="2881057" y="3488973"/>
            <a:chExt cx="3382010" cy="1179195"/>
          </a:xfrm>
        </p:grpSpPr>
        <p:sp>
          <p:nvSpPr>
            <p:cNvPr id="44" name="object 44"/>
            <p:cNvSpPr/>
            <p:nvPr/>
          </p:nvSpPr>
          <p:spPr>
            <a:xfrm>
              <a:off x="2885819" y="3493735"/>
              <a:ext cx="3372485" cy="1169670"/>
            </a:xfrm>
            <a:custGeom>
              <a:avLst/>
              <a:gdLst/>
              <a:ahLst/>
              <a:cxnLst/>
              <a:rect l="l" t="t" r="r" b="b"/>
              <a:pathLst>
                <a:path w="3372485" h="1169670">
                  <a:moveTo>
                    <a:pt x="3279780" y="1169417"/>
                  </a:moveTo>
                  <a:lnTo>
                    <a:pt x="92547" y="1169417"/>
                  </a:lnTo>
                  <a:lnTo>
                    <a:pt x="56524" y="1162145"/>
                  </a:lnTo>
                  <a:lnTo>
                    <a:pt x="27106" y="1142311"/>
                  </a:lnTo>
                  <a:lnTo>
                    <a:pt x="7272" y="1112894"/>
                  </a:lnTo>
                  <a:lnTo>
                    <a:pt x="0" y="1076870"/>
                  </a:lnTo>
                  <a:lnTo>
                    <a:pt x="0" y="92547"/>
                  </a:lnTo>
                  <a:lnTo>
                    <a:pt x="7272" y="56523"/>
                  </a:lnTo>
                  <a:lnTo>
                    <a:pt x="27106" y="27106"/>
                  </a:lnTo>
                  <a:lnTo>
                    <a:pt x="56524" y="7272"/>
                  </a:lnTo>
                  <a:lnTo>
                    <a:pt x="92547" y="0"/>
                  </a:lnTo>
                  <a:lnTo>
                    <a:pt x="3279780" y="0"/>
                  </a:lnTo>
                  <a:lnTo>
                    <a:pt x="3331126" y="15549"/>
                  </a:lnTo>
                  <a:lnTo>
                    <a:pt x="3365283" y="57131"/>
                  </a:lnTo>
                  <a:lnTo>
                    <a:pt x="3372328" y="92547"/>
                  </a:lnTo>
                  <a:lnTo>
                    <a:pt x="3372328" y="1076870"/>
                  </a:lnTo>
                  <a:lnTo>
                    <a:pt x="3365055" y="1112894"/>
                  </a:lnTo>
                  <a:lnTo>
                    <a:pt x="3345221" y="1142311"/>
                  </a:lnTo>
                  <a:lnTo>
                    <a:pt x="3315804" y="1162145"/>
                  </a:lnTo>
                  <a:lnTo>
                    <a:pt x="3279780" y="11694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885819" y="3493735"/>
              <a:ext cx="3372485" cy="1169670"/>
            </a:xfrm>
            <a:custGeom>
              <a:avLst/>
              <a:gdLst/>
              <a:ahLst/>
              <a:cxnLst/>
              <a:rect l="l" t="t" r="r" b="b"/>
              <a:pathLst>
                <a:path w="3372485" h="1169670">
                  <a:moveTo>
                    <a:pt x="0" y="92547"/>
                  </a:moveTo>
                  <a:lnTo>
                    <a:pt x="7272" y="56523"/>
                  </a:lnTo>
                  <a:lnTo>
                    <a:pt x="27106" y="27106"/>
                  </a:lnTo>
                  <a:lnTo>
                    <a:pt x="56524" y="7272"/>
                  </a:lnTo>
                  <a:lnTo>
                    <a:pt x="92547" y="0"/>
                  </a:lnTo>
                  <a:lnTo>
                    <a:pt x="3279780" y="0"/>
                  </a:lnTo>
                  <a:lnTo>
                    <a:pt x="3331126" y="15549"/>
                  </a:lnTo>
                  <a:lnTo>
                    <a:pt x="3365283" y="57131"/>
                  </a:lnTo>
                  <a:lnTo>
                    <a:pt x="3372328" y="92547"/>
                  </a:lnTo>
                  <a:lnTo>
                    <a:pt x="3372328" y="1076870"/>
                  </a:lnTo>
                  <a:lnTo>
                    <a:pt x="3365055" y="1112894"/>
                  </a:lnTo>
                  <a:lnTo>
                    <a:pt x="3345221" y="1142311"/>
                  </a:lnTo>
                  <a:lnTo>
                    <a:pt x="3315804" y="1162145"/>
                  </a:lnTo>
                  <a:lnTo>
                    <a:pt x="3279780" y="1169417"/>
                  </a:lnTo>
                  <a:lnTo>
                    <a:pt x="92547" y="1169417"/>
                  </a:lnTo>
                  <a:lnTo>
                    <a:pt x="56524" y="1162145"/>
                  </a:lnTo>
                  <a:lnTo>
                    <a:pt x="27106" y="1142311"/>
                  </a:lnTo>
                  <a:lnTo>
                    <a:pt x="7272" y="1112894"/>
                  </a:lnTo>
                  <a:lnTo>
                    <a:pt x="0" y="1076870"/>
                  </a:lnTo>
                  <a:lnTo>
                    <a:pt x="0" y="92547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85819" y="3649139"/>
              <a:ext cx="3372328" cy="332027"/>
            </a:xfrm>
            <a:prstGeom prst="rect">
              <a:avLst/>
            </a:prstGeom>
          </p:spPr>
        </p:pic>
      </p:grpSp>
      <p:sp>
        <p:nvSpPr>
          <p:cNvPr id="47" name="object 47"/>
          <p:cNvSpPr txBox="1"/>
          <p:nvPr/>
        </p:nvSpPr>
        <p:spPr>
          <a:xfrm>
            <a:off x="4366217" y="3719421"/>
            <a:ext cx="773430" cy="1727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Kemanfaatan</a:t>
            </a:r>
            <a:endParaRPr sz="950"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99960" y="4020801"/>
            <a:ext cx="3145790" cy="3359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16660" marR="5080" indent="-1204595">
              <a:lnSpc>
                <a:spcPct val="119700"/>
              </a:lnSpc>
              <a:spcBef>
                <a:spcPts val="90"/>
              </a:spcBef>
            </a:pPr>
            <a:r>
              <a:rPr sz="850" spc="10" dirty="0">
                <a:solidFill>
                  <a:srgbClr val="0C5395"/>
                </a:solidFill>
                <a:latin typeface="Tahoma"/>
                <a:cs typeface="Tahoma"/>
              </a:rPr>
              <a:t>Penggunaan</a:t>
            </a:r>
            <a:r>
              <a:rPr sz="85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spc="70" dirty="0">
                <a:solidFill>
                  <a:srgbClr val="0C5395"/>
                </a:solidFill>
                <a:latin typeface="Tahoma"/>
                <a:cs typeface="Tahoma"/>
              </a:rPr>
              <a:t>KA</a:t>
            </a:r>
            <a:r>
              <a:rPr sz="85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spc="10" dirty="0">
                <a:solidFill>
                  <a:srgbClr val="0C5395"/>
                </a:solidFill>
                <a:latin typeface="Tahoma"/>
                <a:cs typeface="Tahoma"/>
              </a:rPr>
              <a:t>harus</a:t>
            </a:r>
            <a:r>
              <a:rPr sz="85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spc="10" dirty="0">
                <a:solidFill>
                  <a:srgbClr val="0C5395"/>
                </a:solidFill>
                <a:latin typeface="Tahoma"/>
                <a:cs typeface="Tahoma"/>
              </a:rPr>
              <a:t>memberikan</a:t>
            </a:r>
            <a:r>
              <a:rPr sz="85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spc="10" dirty="0">
                <a:solidFill>
                  <a:srgbClr val="0C5395"/>
                </a:solidFill>
                <a:latin typeface="Tahoma"/>
                <a:cs typeface="Tahoma"/>
              </a:rPr>
              <a:t>manfaat</a:t>
            </a:r>
            <a:r>
              <a:rPr sz="85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spc="10" dirty="0">
                <a:solidFill>
                  <a:srgbClr val="0C5395"/>
                </a:solidFill>
                <a:latin typeface="Tahoma"/>
                <a:cs typeface="Tahoma"/>
              </a:rPr>
              <a:t>nyata</a:t>
            </a:r>
            <a:r>
              <a:rPr sz="85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spc="10" dirty="0">
                <a:solidFill>
                  <a:srgbClr val="0C5395"/>
                </a:solidFill>
                <a:latin typeface="Tahoma"/>
                <a:cs typeface="Tahoma"/>
              </a:rPr>
              <a:t>bagi</a:t>
            </a:r>
            <a:r>
              <a:rPr sz="85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50" spc="-10" dirty="0">
                <a:solidFill>
                  <a:srgbClr val="0C5395"/>
                </a:solidFill>
                <a:latin typeface="Tahoma"/>
                <a:cs typeface="Tahoma"/>
              </a:rPr>
              <a:t>proses pembelajaran.</a:t>
            </a:r>
            <a:endParaRPr sz="850">
              <a:latin typeface="Tahoma"/>
              <a:cs typeface="Tahoma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2937407" y="3659828"/>
            <a:ext cx="301625" cy="301625"/>
            <a:chOff x="2937407" y="3659828"/>
            <a:chExt cx="301625" cy="301625"/>
          </a:xfrm>
        </p:grpSpPr>
        <p:sp>
          <p:nvSpPr>
            <p:cNvPr id="50" name="object 50"/>
            <p:cNvSpPr/>
            <p:nvPr/>
          </p:nvSpPr>
          <p:spPr>
            <a:xfrm>
              <a:off x="2942170" y="3664590"/>
              <a:ext cx="292100" cy="292100"/>
            </a:xfrm>
            <a:custGeom>
              <a:avLst/>
              <a:gdLst/>
              <a:ahLst/>
              <a:cxnLst/>
              <a:rect l="l" t="t" r="r" b="b"/>
              <a:pathLst>
                <a:path w="292100" h="292100">
                  <a:moveTo>
                    <a:pt x="145958" y="291917"/>
                  </a:moveTo>
                  <a:lnTo>
                    <a:pt x="99824" y="284476"/>
                  </a:lnTo>
                  <a:lnTo>
                    <a:pt x="59757" y="263756"/>
                  </a:lnTo>
                  <a:lnTo>
                    <a:pt x="28161" y="232160"/>
                  </a:lnTo>
                  <a:lnTo>
                    <a:pt x="7441" y="192093"/>
                  </a:lnTo>
                  <a:lnTo>
                    <a:pt x="0" y="145958"/>
                  </a:lnTo>
                  <a:lnTo>
                    <a:pt x="7441" y="99824"/>
                  </a:lnTo>
                  <a:lnTo>
                    <a:pt x="28161" y="59757"/>
                  </a:lnTo>
                  <a:lnTo>
                    <a:pt x="59757" y="28161"/>
                  </a:lnTo>
                  <a:lnTo>
                    <a:pt x="99824" y="7441"/>
                  </a:lnTo>
                  <a:lnTo>
                    <a:pt x="145958" y="0"/>
                  </a:lnTo>
                  <a:lnTo>
                    <a:pt x="174566" y="2830"/>
                  </a:lnTo>
                  <a:lnTo>
                    <a:pt x="226936" y="24522"/>
                  </a:lnTo>
                  <a:lnTo>
                    <a:pt x="267394" y="64981"/>
                  </a:lnTo>
                  <a:lnTo>
                    <a:pt x="289087" y="117350"/>
                  </a:lnTo>
                  <a:lnTo>
                    <a:pt x="291917" y="145958"/>
                  </a:lnTo>
                  <a:lnTo>
                    <a:pt x="284476" y="192093"/>
                  </a:lnTo>
                  <a:lnTo>
                    <a:pt x="263756" y="232160"/>
                  </a:lnTo>
                  <a:lnTo>
                    <a:pt x="232160" y="263756"/>
                  </a:lnTo>
                  <a:lnTo>
                    <a:pt x="192093" y="284476"/>
                  </a:lnTo>
                  <a:lnTo>
                    <a:pt x="145958" y="2919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2942170" y="3664590"/>
              <a:ext cx="292100" cy="292100"/>
            </a:xfrm>
            <a:custGeom>
              <a:avLst/>
              <a:gdLst/>
              <a:ahLst/>
              <a:cxnLst/>
              <a:rect l="l" t="t" r="r" b="b"/>
              <a:pathLst>
                <a:path w="292100" h="292100">
                  <a:moveTo>
                    <a:pt x="0" y="145958"/>
                  </a:moveTo>
                  <a:lnTo>
                    <a:pt x="7441" y="99824"/>
                  </a:lnTo>
                  <a:lnTo>
                    <a:pt x="28161" y="59757"/>
                  </a:lnTo>
                  <a:lnTo>
                    <a:pt x="59757" y="28161"/>
                  </a:lnTo>
                  <a:lnTo>
                    <a:pt x="99824" y="7441"/>
                  </a:lnTo>
                  <a:lnTo>
                    <a:pt x="145958" y="0"/>
                  </a:lnTo>
                  <a:lnTo>
                    <a:pt x="174566" y="2830"/>
                  </a:lnTo>
                  <a:lnTo>
                    <a:pt x="226936" y="24522"/>
                  </a:lnTo>
                  <a:lnTo>
                    <a:pt x="267394" y="64981"/>
                  </a:lnTo>
                  <a:lnTo>
                    <a:pt x="289087" y="117350"/>
                  </a:lnTo>
                  <a:lnTo>
                    <a:pt x="291917" y="145958"/>
                  </a:lnTo>
                  <a:lnTo>
                    <a:pt x="284476" y="192093"/>
                  </a:lnTo>
                  <a:lnTo>
                    <a:pt x="263756" y="232160"/>
                  </a:lnTo>
                  <a:lnTo>
                    <a:pt x="232160" y="263756"/>
                  </a:lnTo>
                  <a:lnTo>
                    <a:pt x="192093" y="284476"/>
                  </a:lnTo>
                  <a:lnTo>
                    <a:pt x="145958" y="291917"/>
                  </a:lnTo>
                  <a:lnTo>
                    <a:pt x="99824" y="284476"/>
                  </a:lnTo>
                  <a:lnTo>
                    <a:pt x="59757" y="263756"/>
                  </a:lnTo>
                  <a:lnTo>
                    <a:pt x="28161" y="232160"/>
                  </a:lnTo>
                  <a:lnTo>
                    <a:pt x="7441" y="192093"/>
                  </a:lnTo>
                  <a:lnTo>
                    <a:pt x="0" y="14595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3007186" y="3674423"/>
            <a:ext cx="13525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50" b="1" spc="-50" dirty="0">
                <a:solidFill>
                  <a:srgbClr val="0C5395"/>
                </a:solidFill>
                <a:latin typeface="Trebuchet MS"/>
                <a:cs typeface="Trebuchet MS"/>
              </a:rPr>
              <a:t>5</a:t>
            </a:r>
            <a:endParaRPr sz="1450">
              <a:latin typeface="Trebuchet MS"/>
              <a:cs typeface="Trebuchet MS"/>
            </a:endParaRPr>
          </a:p>
        </p:txBody>
      </p:sp>
      <p:sp>
        <p:nvSpPr>
          <p:cNvPr id="53" name="object 5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Risiko</a:t>
            </a:r>
            <a:r>
              <a:rPr spc="-80" dirty="0"/>
              <a:t> </a:t>
            </a:r>
            <a:r>
              <a:rPr dirty="0"/>
              <a:t>Penggunaan</a:t>
            </a:r>
            <a:r>
              <a:rPr spc="-80" dirty="0"/>
              <a:t> </a:t>
            </a:r>
            <a:r>
              <a:rPr spc="-10" dirty="0"/>
              <a:t>Kecerdasan</a:t>
            </a:r>
            <a:r>
              <a:rPr spc="-75" dirty="0"/>
              <a:t> </a:t>
            </a:r>
            <a:r>
              <a:rPr spc="-10" dirty="0"/>
              <a:t>Artifisial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37287" y="1217982"/>
            <a:ext cx="4267200" cy="1485900"/>
            <a:chOff x="237287" y="1217982"/>
            <a:chExt cx="4267200" cy="1485900"/>
          </a:xfrm>
        </p:grpSpPr>
        <p:sp>
          <p:nvSpPr>
            <p:cNvPr id="4" name="object 4"/>
            <p:cNvSpPr/>
            <p:nvPr/>
          </p:nvSpPr>
          <p:spPr>
            <a:xfrm>
              <a:off x="24204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2" y="1476228"/>
                  </a:move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400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204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400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049" y="1418920"/>
              <a:ext cx="4257100" cy="41913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177543" y="1511874"/>
            <a:ext cx="386715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spc="-20" dirty="0">
                <a:solidFill>
                  <a:srgbClr val="FFFFFF"/>
                </a:solidFill>
                <a:latin typeface="Trebuchet MS"/>
                <a:cs typeface="Trebuchet MS"/>
              </a:rPr>
              <a:t>Bias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8913" y="1963314"/>
            <a:ext cx="3384550" cy="311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0095" marR="5080" indent="-748030">
              <a:lnSpc>
                <a:spcPct val="117400"/>
              </a:lnSpc>
              <a:spcBef>
                <a:spcPts val="95"/>
              </a:spcBef>
            </a:pP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Bias</a:t>
            </a:r>
            <a:r>
              <a:rPr sz="8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terjadi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ketika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sistem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55" dirty="0">
                <a:solidFill>
                  <a:srgbClr val="0C5395"/>
                </a:solidFill>
                <a:latin typeface="Tahoma"/>
                <a:cs typeface="Tahoma"/>
              </a:rPr>
              <a:t>KA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menghasilkan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informasi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yang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tidak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adil</a:t>
            </a:r>
            <a:r>
              <a:rPr sz="8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20" dirty="0">
                <a:solidFill>
                  <a:srgbClr val="0C5395"/>
                </a:solidFill>
                <a:latin typeface="Tahoma"/>
                <a:cs typeface="Tahoma"/>
              </a:rPr>
              <a:t>atau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cenderung</a:t>
            </a:r>
            <a:r>
              <a:rPr sz="800" spc="7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memihak</a:t>
            </a:r>
            <a:r>
              <a:rPr sz="800" spc="7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kelompok</a:t>
            </a:r>
            <a:r>
              <a:rPr sz="800" spc="7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0C5395"/>
                </a:solidFill>
                <a:latin typeface="Tahoma"/>
                <a:cs typeface="Tahoma"/>
              </a:rPr>
              <a:t>tertentu.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08421" y="1433663"/>
            <a:ext cx="378460" cy="378460"/>
            <a:chOff x="308421" y="1433663"/>
            <a:chExt cx="378460" cy="378460"/>
          </a:xfrm>
        </p:grpSpPr>
        <p:sp>
          <p:nvSpPr>
            <p:cNvPr id="10" name="object 10"/>
            <p:cNvSpPr/>
            <p:nvPr/>
          </p:nvSpPr>
          <p:spPr>
            <a:xfrm>
              <a:off x="313184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184198" y="368397"/>
                  </a:move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5" y="361817"/>
                  </a:lnTo>
                  <a:lnTo>
                    <a:pt x="184198" y="368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3184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0" y="184198"/>
                  </a:move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5" y="361817"/>
                  </a:lnTo>
                  <a:lnTo>
                    <a:pt x="184198" y="368397"/>
                  </a:ln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640106" y="1217982"/>
            <a:ext cx="4267200" cy="1485900"/>
            <a:chOff x="4640106" y="1217982"/>
            <a:chExt cx="4267200" cy="1485900"/>
          </a:xfrm>
        </p:grpSpPr>
        <p:sp>
          <p:nvSpPr>
            <p:cNvPr id="13" name="object 13"/>
            <p:cNvSpPr/>
            <p:nvPr/>
          </p:nvSpPr>
          <p:spPr>
            <a:xfrm>
              <a:off x="464486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2" y="1476228"/>
                  </a:move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7" y="72120"/>
                  </a:lnTo>
                  <a:lnTo>
                    <a:pt x="4257100" y="116828"/>
                  </a:lnTo>
                  <a:lnTo>
                    <a:pt x="4257100" y="1359400"/>
                  </a:lnTo>
                  <a:lnTo>
                    <a:pt x="4247919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4486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7" y="72120"/>
                  </a:lnTo>
                  <a:lnTo>
                    <a:pt x="4257100" y="116828"/>
                  </a:lnTo>
                  <a:lnTo>
                    <a:pt x="4257100" y="1359400"/>
                  </a:lnTo>
                  <a:lnTo>
                    <a:pt x="4247919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867" y="1418920"/>
              <a:ext cx="4257101" cy="41913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312573" y="1511874"/>
            <a:ext cx="922655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Halusinasi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54339" y="1967309"/>
            <a:ext cx="4041775" cy="6686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7200"/>
              </a:lnSpc>
              <a:spcBef>
                <a:spcPts val="95"/>
              </a:spcBef>
            </a:pP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Halusinasi</a:t>
            </a:r>
            <a:r>
              <a:rPr sz="9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merupakan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kondisi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ketika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65" dirty="0">
                <a:solidFill>
                  <a:srgbClr val="0C5395"/>
                </a:solidFill>
                <a:latin typeface="Tahoma"/>
                <a:cs typeface="Tahoma"/>
              </a:rPr>
              <a:t>KA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menghasilkan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informasi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yang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tampak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meyakinkan</a:t>
            </a:r>
            <a:r>
              <a:rPr sz="9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tetapi</a:t>
            </a:r>
            <a:r>
              <a:rPr sz="900" spc="7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sebenarnya</a:t>
            </a:r>
            <a:r>
              <a:rPr sz="9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tidak</a:t>
            </a:r>
            <a:r>
              <a:rPr sz="900" spc="7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benar.</a:t>
            </a:r>
            <a:endParaRPr sz="900">
              <a:latin typeface="Tahoma"/>
              <a:cs typeface="Tahoma"/>
            </a:endParaRPr>
          </a:p>
          <a:p>
            <a:pPr marL="155575" marR="148590" algn="ctr">
              <a:lnSpc>
                <a:spcPct val="117200"/>
              </a:lnSpc>
            </a:pP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Halusinasi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menjadi</a:t>
            </a:r>
            <a:r>
              <a:rPr sz="9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salah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satu</a:t>
            </a:r>
            <a:r>
              <a:rPr sz="9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risiko</a:t>
            </a:r>
            <a:r>
              <a:rPr sz="9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yang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paling</a:t>
            </a:r>
            <a:r>
              <a:rPr sz="9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sering</a:t>
            </a:r>
            <a:r>
              <a:rPr sz="9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ditemukan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dalam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penggunaan</a:t>
            </a:r>
            <a:r>
              <a:rPr sz="9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65" dirty="0">
                <a:solidFill>
                  <a:srgbClr val="0C5395"/>
                </a:solidFill>
                <a:latin typeface="Tahoma"/>
                <a:cs typeface="Tahoma"/>
              </a:rPr>
              <a:t>KA</a:t>
            </a:r>
            <a:r>
              <a:rPr sz="9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generatif.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711241" y="1433663"/>
            <a:ext cx="378460" cy="378460"/>
            <a:chOff x="4711241" y="1433663"/>
            <a:chExt cx="378460" cy="378460"/>
          </a:xfrm>
        </p:grpSpPr>
        <p:sp>
          <p:nvSpPr>
            <p:cNvPr id="19" name="object 19"/>
            <p:cNvSpPr/>
            <p:nvPr/>
          </p:nvSpPr>
          <p:spPr>
            <a:xfrm>
              <a:off x="4716003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184198" y="368397"/>
                  </a:move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2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716003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184198"/>
                  </a:move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2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37275" y="2849667"/>
            <a:ext cx="4267200" cy="1485900"/>
            <a:chOff x="237275" y="2849667"/>
            <a:chExt cx="4267200" cy="1485900"/>
          </a:xfrm>
        </p:grpSpPr>
        <p:sp>
          <p:nvSpPr>
            <p:cNvPr id="22" name="object 22"/>
            <p:cNvSpPr/>
            <p:nvPr/>
          </p:nvSpPr>
          <p:spPr>
            <a:xfrm>
              <a:off x="242037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1" y="1476229"/>
                  </a:moveTo>
                  <a:lnTo>
                    <a:pt x="116828" y="1476229"/>
                  </a:lnTo>
                  <a:lnTo>
                    <a:pt x="71353" y="1467048"/>
                  </a:lnTo>
                  <a:lnTo>
                    <a:pt x="34218" y="1442011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1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0" y="116828"/>
                  </a:lnTo>
                  <a:lnTo>
                    <a:pt x="4257100" y="1359400"/>
                  </a:lnTo>
                  <a:lnTo>
                    <a:pt x="4247919" y="1404875"/>
                  </a:lnTo>
                  <a:lnTo>
                    <a:pt x="4222882" y="1442011"/>
                  </a:lnTo>
                  <a:lnTo>
                    <a:pt x="4185747" y="1467048"/>
                  </a:lnTo>
                  <a:lnTo>
                    <a:pt x="4140271" y="14762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42037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1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0" y="116828"/>
                  </a:lnTo>
                  <a:lnTo>
                    <a:pt x="4257100" y="1359400"/>
                  </a:lnTo>
                  <a:lnTo>
                    <a:pt x="4247919" y="1404875"/>
                  </a:lnTo>
                  <a:lnTo>
                    <a:pt x="4222882" y="1442011"/>
                  </a:lnTo>
                  <a:lnTo>
                    <a:pt x="4185747" y="1467048"/>
                  </a:lnTo>
                  <a:lnTo>
                    <a:pt x="4140271" y="1476229"/>
                  </a:lnTo>
                  <a:lnTo>
                    <a:pt x="116828" y="1476229"/>
                  </a:lnTo>
                  <a:lnTo>
                    <a:pt x="71353" y="1467048"/>
                  </a:lnTo>
                  <a:lnTo>
                    <a:pt x="34218" y="1442011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036" y="3050605"/>
              <a:ext cx="4257100" cy="419140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846478" y="3143560"/>
            <a:ext cx="1049020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Plagiarisme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31171" y="3566004"/>
            <a:ext cx="3867785" cy="6686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940" marR="20320" algn="ctr">
              <a:lnSpc>
                <a:spcPct val="117200"/>
              </a:lnSpc>
              <a:spcBef>
                <a:spcPts val="95"/>
              </a:spcBef>
            </a:pP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Plagiarisme</a:t>
            </a:r>
            <a:r>
              <a:rPr sz="9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terjadi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ketika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seseorang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menggunakan</a:t>
            </a:r>
            <a:r>
              <a:rPr sz="9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karya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orang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lain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tanpa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memberikan</a:t>
            </a:r>
            <a:r>
              <a:rPr sz="9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pengakuan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yang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semestinya.</a:t>
            </a:r>
            <a:endParaRPr sz="900">
              <a:latin typeface="Tahoma"/>
              <a:cs typeface="Tahoma"/>
            </a:endParaRPr>
          </a:p>
          <a:p>
            <a:pPr marL="12700" marR="5080" algn="ctr">
              <a:lnSpc>
                <a:spcPct val="117200"/>
              </a:lnSpc>
            </a:pP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Meskipun</a:t>
            </a:r>
            <a:r>
              <a:rPr sz="9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hasil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keluaran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65" dirty="0">
                <a:solidFill>
                  <a:srgbClr val="0C5395"/>
                </a:solidFill>
                <a:latin typeface="Tahoma"/>
                <a:cs typeface="Tahoma"/>
              </a:rPr>
              <a:t>KA</a:t>
            </a:r>
            <a:r>
              <a:rPr sz="9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tampak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baru,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guru</a:t>
            </a:r>
            <a:r>
              <a:rPr sz="9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tetap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perlu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memperhatikan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aspek</a:t>
            </a:r>
            <a:r>
              <a:rPr sz="9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orisinalitas</a:t>
            </a:r>
            <a:r>
              <a:rPr sz="9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dan</a:t>
            </a:r>
            <a:r>
              <a:rPr sz="9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etika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akademik.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08409" y="3065348"/>
            <a:ext cx="378460" cy="378460"/>
            <a:chOff x="308409" y="3065348"/>
            <a:chExt cx="378460" cy="378460"/>
          </a:xfrm>
        </p:grpSpPr>
        <p:sp>
          <p:nvSpPr>
            <p:cNvPr id="28" name="object 28"/>
            <p:cNvSpPr/>
            <p:nvPr/>
          </p:nvSpPr>
          <p:spPr>
            <a:xfrm>
              <a:off x="313172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184198" y="368397"/>
                  </a:move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4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5" y="361817"/>
                  </a:lnTo>
                  <a:lnTo>
                    <a:pt x="184198" y="368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13172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0" y="184198"/>
                  </a:move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4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5" y="361817"/>
                  </a:lnTo>
                  <a:lnTo>
                    <a:pt x="184198" y="368397"/>
                  </a:ln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4640093" y="2849667"/>
            <a:ext cx="4267200" cy="1485900"/>
            <a:chOff x="4640093" y="2849667"/>
            <a:chExt cx="4267200" cy="1485900"/>
          </a:xfrm>
        </p:grpSpPr>
        <p:sp>
          <p:nvSpPr>
            <p:cNvPr id="31" name="object 31"/>
            <p:cNvSpPr/>
            <p:nvPr/>
          </p:nvSpPr>
          <p:spPr>
            <a:xfrm>
              <a:off x="4644855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2" y="1476228"/>
                  </a:move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399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3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399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644855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3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399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399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4854" y="3050605"/>
              <a:ext cx="4257101" cy="419139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5793428" y="3123216"/>
            <a:ext cx="2417445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Privasi</a:t>
            </a:r>
            <a:r>
              <a:rPr sz="15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sz="1500" b="1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Keamanan</a:t>
            </a:r>
            <a:r>
              <a:rPr sz="1500" b="1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20" dirty="0">
                <a:solidFill>
                  <a:srgbClr val="FFFFFF"/>
                </a:solidFill>
                <a:latin typeface="Trebuchet MS"/>
                <a:cs typeface="Trebuchet MS"/>
              </a:rPr>
              <a:t>Data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175903" y="3534488"/>
            <a:ext cx="3196590" cy="1504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Data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pribadi</a:t>
            </a:r>
            <a:r>
              <a:rPr sz="8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merupakan</a:t>
            </a:r>
            <a:r>
              <a:rPr sz="8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informasi</a:t>
            </a:r>
            <a:r>
              <a:rPr sz="8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yang</a:t>
            </a:r>
            <a:r>
              <a:rPr sz="8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harus</a:t>
            </a:r>
            <a:r>
              <a:rPr sz="8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dijaga</a:t>
            </a:r>
            <a:r>
              <a:rPr sz="8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0C5395"/>
                </a:solidFill>
                <a:latin typeface="Tahoma"/>
                <a:cs typeface="Tahoma"/>
              </a:rPr>
              <a:t>kerahasiaannya.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4711227" y="3065347"/>
            <a:ext cx="378460" cy="378460"/>
            <a:chOff x="4711227" y="3065347"/>
            <a:chExt cx="378460" cy="378460"/>
          </a:xfrm>
        </p:grpSpPr>
        <p:sp>
          <p:nvSpPr>
            <p:cNvPr id="37" name="object 37"/>
            <p:cNvSpPr/>
            <p:nvPr/>
          </p:nvSpPr>
          <p:spPr>
            <a:xfrm>
              <a:off x="4715990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184198" y="368397"/>
                  </a:move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6"/>
                  </a:lnTo>
                  <a:lnTo>
                    <a:pt x="0" y="184198"/>
                  </a:ln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6"/>
                  </a:lnTo>
                  <a:lnTo>
                    <a:pt x="343249" y="277167"/>
                  </a:lnTo>
                  <a:lnTo>
                    <a:pt x="314447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15990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184198"/>
                  </a:move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6"/>
                  </a:lnTo>
                  <a:lnTo>
                    <a:pt x="343249" y="277167"/>
                  </a:lnTo>
                  <a:lnTo>
                    <a:pt x="314447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6"/>
                  </a:lnTo>
                  <a:lnTo>
                    <a:pt x="0" y="18419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1384" y="1410396"/>
            <a:ext cx="2497455" cy="3028315"/>
            <a:chOff x="681384" y="1410396"/>
            <a:chExt cx="2497455" cy="3028315"/>
          </a:xfrm>
        </p:grpSpPr>
        <p:sp>
          <p:nvSpPr>
            <p:cNvPr id="3" name="object 3"/>
            <p:cNvSpPr/>
            <p:nvPr/>
          </p:nvSpPr>
          <p:spPr>
            <a:xfrm>
              <a:off x="692496" y="1421508"/>
              <a:ext cx="2475230" cy="3006090"/>
            </a:xfrm>
            <a:custGeom>
              <a:avLst/>
              <a:gdLst/>
              <a:ahLst/>
              <a:cxnLst/>
              <a:rect l="l" t="t" r="r" b="b"/>
              <a:pathLst>
                <a:path w="2475230" h="3006090">
                  <a:moveTo>
                    <a:pt x="2363858" y="3005999"/>
                  </a:moveTo>
                  <a:lnTo>
                    <a:pt x="110841" y="3005999"/>
                  </a:lnTo>
                  <a:lnTo>
                    <a:pt x="67697" y="2997289"/>
                  </a:lnTo>
                  <a:lnTo>
                    <a:pt x="32464" y="2973535"/>
                  </a:lnTo>
                  <a:lnTo>
                    <a:pt x="8710" y="2938302"/>
                  </a:lnTo>
                  <a:lnTo>
                    <a:pt x="0" y="2895158"/>
                  </a:lnTo>
                  <a:lnTo>
                    <a:pt x="0" y="110841"/>
                  </a:lnTo>
                  <a:lnTo>
                    <a:pt x="8710" y="67697"/>
                  </a:lnTo>
                  <a:lnTo>
                    <a:pt x="32464" y="32464"/>
                  </a:lnTo>
                  <a:lnTo>
                    <a:pt x="67697" y="8710"/>
                  </a:lnTo>
                  <a:lnTo>
                    <a:pt x="110841" y="0"/>
                  </a:lnTo>
                  <a:lnTo>
                    <a:pt x="2363858" y="0"/>
                  </a:lnTo>
                  <a:lnTo>
                    <a:pt x="2406275" y="8437"/>
                  </a:lnTo>
                  <a:lnTo>
                    <a:pt x="2442235" y="32464"/>
                  </a:lnTo>
                  <a:lnTo>
                    <a:pt x="2466262" y="68424"/>
                  </a:lnTo>
                  <a:lnTo>
                    <a:pt x="2474699" y="110841"/>
                  </a:lnTo>
                  <a:lnTo>
                    <a:pt x="2474699" y="2895158"/>
                  </a:lnTo>
                  <a:lnTo>
                    <a:pt x="2465989" y="2938302"/>
                  </a:lnTo>
                  <a:lnTo>
                    <a:pt x="2442235" y="2973535"/>
                  </a:lnTo>
                  <a:lnTo>
                    <a:pt x="2407002" y="2997289"/>
                  </a:lnTo>
                  <a:lnTo>
                    <a:pt x="2363858" y="3005999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92496" y="1421508"/>
              <a:ext cx="2475230" cy="3006090"/>
            </a:xfrm>
            <a:custGeom>
              <a:avLst/>
              <a:gdLst/>
              <a:ahLst/>
              <a:cxnLst/>
              <a:rect l="l" t="t" r="r" b="b"/>
              <a:pathLst>
                <a:path w="2475230" h="3006090">
                  <a:moveTo>
                    <a:pt x="0" y="110841"/>
                  </a:moveTo>
                  <a:lnTo>
                    <a:pt x="8710" y="67697"/>
                  </a:lnTo>
                  <a:lnTo>
                    <a:pt x="32464" y="32464"/>
                  </a:lnTo>
                  <a:lnTo>
                    <a:pt x="67697" y="8710"/>
                  </a:lnTo>
                  <a:lnTo>
                    <a:pt x="110841" y="0"/>
                  </a:lnTo>
                  <a:lnTo>
                    <a:pt x="2363858" y="0"/>
                  </a:lnTo>
                  <a:lnTo>
                    <a:pt x="2406275" y="8437"/>
                  </a:lnTo>
                  <a:lnTo>
                    <a:pt x="2442235" y="32464"/>
                  </a:lnTo>
                  <a:lnTo>
                    <a:pt x="2466262" y="68424"/>
                  </a:lnTo>
                  <a:lnTo>
                    <a:pt x="2474699" y="110841"/>
                  </a:lnTo>
                  <a:lnTo>
                    <a:pt x="2474699" y="2895158"/>
                  </a:lnTo>
                  <a:lnTo>
                    <a:pt x="2465989" y="2938302"/>
                  </a:lnTo>
                  <a:lnTo>
                    <a:pt x="2442235" y="2973535"/>
                  </a:lnTo>
                  <a:lnTo>
                    <a:pt x="2407002" y="2997289"/>
                  </a:lnTo>
                  <a:lnTo>
                    <a:pt x="2363858" y="3005999"/>
                  </a:lnTo>
                  <a:lnTo>
                    <a:pt x="110841" y="3005999"/>
                  </a:lnTo>
                  <a:lnTo>
                    <a:pt x="67697" y="2997289"/>
                  </a:lnTo>
                  <a:lnTo>
                    <a:pt x="32464" y="2973535"/>
                  </a:lnTo>
                  <a:lnTo>
                    <a:pt x="8710" y="2938302"/>
                  </a:lnTo>
                  <a:lnTo>
                    <a:pt x="0" y="2895158"/>
                  </a:lnTo>
                  <a:lnTo>
                    <a:pt x="0" y="110841"/>
                  </a:lnTo>
                  <a:close/>
                </a:path>
              </a:pathLst>
            </a:custGeom>
            <a:ln w="21924">
              <a:solidFill>
                <a:srgbClr val="0C53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75953" y="2290866"/>
            <a:ext cx="2194560" cy="1108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0" marR="735965" indent="-254635">
              <a:lnSpc>
                <a:spcPct val="109200"/>
              </a:lnSpc>
              <a:spcBef>
                <a:spcPts val="100"/>
              </a:spcBef>
              <a:buFont typeface="Arial MT"/>
              <a:buChar char="●"/>
              <a:tabLst>
                <a:tab pos="266700" algn="l"/>
              </a:tabLst>
            </a:pPr>
            <a:r>
              <a:rPr sz="1300" spc="-20" dirty="0">
                <a:solidFill>
                  <a:srgbClr val="0C5395"/>
                </a:solidFill>
                <a:latin typeface="Tahoma"/>
                <a:cs typeface="Tahoma"/>
              </a:rPr>
              <a:t>Tentukan</a:t>
            </a:r>
            <a:r>
              <a:rPr sz="1300" spc="-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tujuan penggunaan.</a:t>
            </a:r>
            <a:endParaRPr sz="1300">
              <a:latin typeface="Tahoma"/>
              <a:cs typeface="Tahoma"/>
            </a:endParaRPr>
          </a:p>
          <a:p>
            <a:pPr marL="266700" marR="323215" indent="-254635">
              <a:lnSpc>
                <a:spcPct val="109200"/>
              </a:lnSpc>
              <a:buFont typeface="Arial MT"/>
              <a:buChar char="●"/>
              <a:tabLst>
                <a:tab pos="266700" algn="l"/>
              </a:tabLst>
            </a:pP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Pastikan</a:t>
            </a:r>
            <a:r>
              <a:rPr sz="1300" spc="-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penggunaan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memberikan</a:t>
            </a:r>
            <a:r>
              <a:rPr sz="1300" spc="-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manfaat.</a:t>
            </a:r>
            <a:endParaRPr sz="1300">
              <a:latin typeface="Tahoma"/>
              <a:cs typeface="Tahoma"/>
            </a:endParaRPr>
          </a:p>
          <a:p>
            <a:pPr marL="266700" indent="-254000">
              <a:lnSpc>
                <a:spcPct val="100000"/>
              </a:lnSpc>
              <a:spcBef>
                <a:spcPts val="145"/>
              </a:spcBef>
              <a:buFont typeface="Arial MT"/>
              <a:buChar char="●"/>
              <a:tabLst>
                <a:tab pos="266700" algn="l"/>
              </a:tabLst>
            </a:pP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Pilih</a:t>
            </a:r>
            <a:r>
              <a:rPr sz="1300" spc="-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platform yang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sesuai.</a:t>
            </a:r>
            <a:endParaRPr sz="13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1661" y="1409029"/>
            <a:ext cx="2496408" cy="74991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44819" y="1626024"/>
            <a:ext cx="1919605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Sebelum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Menggunakan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55" dirty="0">
                <a:solidFill>
                  <a:srgbClr val="FFFFFF"/>
                </a:solidFill>
                <a:latin typeface="Trebuchet MS"/>
                <a:cs typeface="Trebuchet MS"/>
              </a:rPr>
              <a:t>KA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Pedoman</a:t>
            </a:r>
            <a:r>
              <a:rPr spc="-105" dirty="0"/>
              <a:t> </a:t>
            </a:r>
            <a:r>
              <a:rPr spc="-25" dirty="0"/>
              <a:t>Praktis</a:t>
            </a:r>
            <a:r>
              <a:rPr spc="-105" dirty="0"/>
              <a:t> </a:t>
            </a:r>
            <a:r>
              <a:rPr dirty="0"/>
              <a:t>Penggunaan</a:t>
            </a:r>
            <a:r>
              <a:rPr spc="-100" dirty="0"/>
              <a:t> </a:t>
            </a:r>
            <a:r>
              <a:rPr spc="135" dirty="0"/>
              <a:t>KA</a:t>
            </a:r>
            <a:r>
              <a:rPr spc="-105" dirty="0"/>
              <a:t> </a:t>
            </a:r>
            <a:r>
              <a:rPr spc="-40" dirty="0"/>
              <a:t>untuk</a:t>
            </a:r>
            <a:r>
              <a:rPr spc="-100" dirty="0"/>
              <a:t> </a:t>
            </a:r>
            <a:r>
              <a:rPr spc="-20" dirty="0"/>
              <a:t>Guru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3323527" y="1416636"/>
            <a:ext cx="2497455" cy="3028315"/>
            <a:chOff x="3323527" y="1416636"/>
            <a:chExt cx="2497455" cy="3028315"/>
          </a:xfrm>
        </p:grpSpPr>
        <p:sp>
          <p:nvSpPr>
            <p:cNvPr id="10" name="object 10"/>
            <p:cNvSpPr/>
            <p:nvPr/>
          </p:nvSpPr>
          <p:spPr>
            <a:xfrm>
              <a:off x="3334639" y="1427748"/>
              <a:ext cx="2475230" cy="3006090"/>
            </a:xfrm>
            <a:custGeom>
              <a:avLst/>
              <a:gdLst/>
              <a:ahLst/>
              <a:cxnLst/>
              <a:rect l="l" t="t" r="r" b="b"/>
              <a:pathLst>
                <a:path w="2475229" h="3006090">
                  <a:moveTo>
                    <a:pt x="2363857" y="3005999"/>
                  </a:moveTo>
                  <a:lnTo>
                    <a:pt x="110841" y="3005999"/>
                  </a:lnTo>
                  <a:lnTo>
                    <a:pt x="67697" y="2997289"/>
                  </a:lnTo>
                  <a:lnTo>
                    <a:pt x="32464" y="2973535"/>
                  </a:lnTo>
                  <a:lnTo>
                    <a:pt x="8710" y="2938302"/>
                  </a:lnTo>
                  <a:lnTo>
                    <a:pt x="0" y="2895157"/>
                  </a:lnTo>
                  <a:lnTo>
                    <a:pt x="0" y="110841"/>
                  </a:lnTo>
                  <a:lnTo>
                    <a:pt x="8710" y="67697"/>
                  </a:lnTo>
                  <a:lnTo>
                    <a:pt x="32464" y="32464"/>
                  </a:lnTo>
                  <a:lnTo>
                    <a:pt x="67697" y="8710"/>
                  </a:lnTo>
                  <a:lnTo>
                    <a:pt x="110841" y="0"/>
                  </a:lnTo>
                  <a:lnTo>
                    <a:pt x="2363857" y="0"/>
                  </a:lnTo>
                  <a:lnTo>
                    <a:pt x="2406275" y="8437"/>
                  </a:lnTo>
                  <a:lnTo>
                    <a:pt x="2442234" y="32464"/>
                  </a:lnTo>
                  <a:lnTo>
                    <a:pt x="2466262" y="68424"/>
                  </a:lnTo>
                  <a:lnTo>
                    <a:pt x="2474699" y="110841"/>
                  </a:lnTo>
                  <a:lnTo>
                    <a:pt x="2474699" y="2895157"/>
                  </a:lnTo>
                  <a:lnTo>
                    <a:pt x="2465989" y="2938302"/>
                  </a:lnTo>
                  <a:lnTo>
                    <a:pt x="2442235" y="2973535"/>
                  </a:lnTo>
                  <a:lnTo>
                    <a:pt x="2407002" y="2997289"/>
                  </a:lnTo>
                  <a:lnTo>
                    <a:pt x="2363857" y="3005999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334639" y="1427748"/>
              <a:ext cx="2475230" cy="3006090"/>
            </a:xfrm>
            <a:custGeom>
              <a:avLst/>
              <a:gdLst/>
              <a:ahLst/>
              <a:cxnLst/>
              <a:rect l="l" t="t" r="r" b="b"/>
              <a:pathLst>
                <a:path w="2475229" h="3006090">
                  <a:moveTo>
                    <a:pt x="0" y="110841"/>
                  </a:moveTo>
                  <a:lnTo>
                    <a:pt x="8710" y="67697"/>
                  </a:lnTo>
                  <a:lnTo>
                    <a:pt x="32464" y="32464"/>
                  </a:lnTo>
                  <a:lnTo>
                    <a:pt x="67697" y="8710"/>
                  </a:lnTo>
                  <a:lnTo>
                    <a:pt x="110841" y="0"/>
                  </a:lnTo>
                  <a:lnTo>
                    <a:pt x="2363857" y="0"/>
                  </a:lnTo>
                  <a:lnTo>
                    <a:pt x="2406275" y="8437"/>
                  </a:lnTo>
                  <a:lnTo>
                    <a:pt x="2442234" y="32464"/>
                  </a:lnTo>
                  <a:lnTo>
                    <a:pt x="2466262" y="68424"/>
                  </a:lnTo>
                  <a:lnTo>
                    <a:pt x="2474699" y="110841"/>
                  </a:lnTo>
                  <a:lnTo>
                    <a:pt x="2474699" y="2895157"/>
                  </a:lnTo>
                  <a:lnTo>
                    <a:pt x="2465989" y="2938302"/>
                  </a:lnTo>
                  <a:lnTo>
                    <a:pt x="2442235" y="2973535"/>
                  </a:lnTo>
                  <a:lnTo>
                    <a:pt x="2407002" y="2997289"/>
                  </a:lnTo>
                  <a:lnTo>
                    <a:pt x="2363857" y="3005999"/>
                  </a:lnTo>
                  <a:lnTo>
                    <a:pt x="110841" y="3005999"/>
                  </a:lnTo>
                  <a:lnTo>
                    <a:pt x="67697" y="2997289"/>
                  </a:lnTo>
                  <a:lnTo>
                    <a:pt x="32464" y="2973535"/>
                  </a:lnTo>
                  <a:lnTo>
                    <a:pt x="8710" y="2938302"/>
                  </a:lnTo>
                  <a:lnTo>
                    <a:pt x="0" y="2895157"/>
                  </a:lnTo>
                  <a:lnTo>
                    <a:pt x="0" y="110841"/>
                  </a:lnTo>
                  <a:close/>
                </a:path>
              </a:pathLst>
            </a:custGeom>
            <a:ln w="21924">
              <a:solidFill>
                <a:srgbClr val="0C53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418114" y="2297117"/>
            <a:ext cx="1887855" cy="1757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700" marR="47625" indent="-254635">
              <a:lnSpc>
                <a:spcPct val="109200"/>
              </a:lnSpc>
              <a:spcBef>
                <a:spcPts val="100"/>
              </a:spcBef>
              <a:buFont typeface="Arial MT"/>
              <a:buChar char="●"/>
              <a:tabLst>
                <a:tab pos="266700" algn="l"/>
              </a:tabLst>
            </a:pP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Susun</a:t>
            </a:r>
            <a:r>
              <a:rPr sz="13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prompt</a:t>
            </a:r>
            <a:r>
              <a:rPr sz="13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secara jelas.</a:t>
            </a:r>
            <a:endParaRPr sz="1300">
              <a:latin typeface="Tahoma"/>
              <a:cs typeface="Tahoma"/>
            </a:endParaRPr>
          </a:p>
          <a:p>
            <a:pPr marL="266700" marR="74295" indent="-254635">
              <a:lnSpc>
                <a:spcPct val="109200"/>
              </a:lnSpc>
              <a:buFont typeface="Arial MT"/>
              <a:buChar char="●"/>
              <a:tabLst>
                <a:tab pos="266700" algn="l"/>
              </a:tabLst>
            </a:pP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Jangan</a:t>
            </a:r>
            <a:r>
              <a:rPr sz="13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memasukkan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data</a:t>
            </a:r>
            <a:r>
              <a:rPr sz="1300" spc="-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pribadi.</a:t>
            </a:r>
            <a:endParaRPr sz="1300">
              <a:latin typeface="Tahoma"/>
              <a:cs typeface="Tahoma"/>
            </a:endParaRPr>
          </a:p>
          <a:p>
            <a:pPr marL="266700" marR="5080" indent="-254635">
              <a:lnSpc>
                <a:spcPct val="109200"/>
              </a:lnSpc>
              <a:buFont typeface="Arial MT"/>
              <a:buChar char="●"/>
              <a:tabLst>
                <a:tab pos="266700" algn="l"/>
              </a:tabLst>
            </a:pP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Gunakan</a:t>
            </a:r>
            <a:r>
              <a:rPr sz="1300" spc="-8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bahasa</a:t>
            </a:r>
            <a:r>
              <a:rPr sz="1300" spc="-8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0C5395"/>
                </a:solidFill>
                <a:latin typeface="Tahoma"/>
                <a:cs typeface="Tahoma"/>
              </a:rPr>
              <a:t>yang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spesifik.</a:t>
            </a:r>
            <a:endParaRPr sz="1300">
              <a:latin typeface="Tahoma"/>
              <a:cs typeface="Tahoma"/>
            </a:endParaRPr>
          </a:p>
          <a:p>
            <a:pPr marL="266700" marR="278130" indent="-254635">
              <a:lnSpc>
                <a:spcPct val="109200"/>
              </a:lnSpc>
              <a:spcBef>
                <a:spcPts val="5"/>
              </a:spcBef>
              <a:buFont typeface="Arial MT"/>
              <a:buChar char="●"/>
              <a:tabLst>
                <a:tab pos="266700" algn="l"/>
              </a:tabLst>
            </a:pP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Simpan</a:t>
            </a:r>
            <a:r>
              <a:rPr sz="1300" spc="-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hasil</a:t>
            </a:r>
            <a:r>
              <a:rPr sz="1300" spc="-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0C5395"/>
                </a:solidFill>
                <a:latin typeface="Tahoma"/>
                <a:cs typeface="Tahoma"/>
              </a:rPr>
              <a:t>yang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dianggap</a:t>
            </a:r>
            <a:r>
              <a:rPr sz="13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penting.</a:t>
            </a:r>
            <a:endParaRPr sz="1300">
              <a:latin typeface="Tahoma"/>
              <a:cs typeface="Tahom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23804" y="1415269"/>
            <a:ext cx="2496408" cy="74991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778539" y="1626028"/>
            <a:ext cx="1624330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Saat</a:t>
            </a:r>
            <a:r>
              <a:rPr sz="1200" b="1" spc="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Menggunakan</a:t>
            </a:r>
            <a:r>
              <a:rPr sz="1200" b="1" spc="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55" dirty="0">
                <a:solidFill>
                  <a:srgbClr val="FFFFFF"/>
                </a:solidFill>
                <a:latin typeface="Trebuchet MS"/>
                <a:cs typeface="Trebuchet MS"/>
              </a:rPr>
              <a:t>KA</a:t>
            </a:r>
            <a:endParaRPr sz="1200">
              <a:latin typeface="Trebuchet MS"/>
              <a:cs typeface="Trebuchet MS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991276" y="1416620"/>
            <a:ext cx="2497455" cy="3028315"/>
            <a:chOff x="5991276" y="1416620"/>
            <a:chExt cx="2497455" cy="3028315"/>
          </a:xfrm>
        </p:grpSpPr>
        <p:sp>
          <p:nvSpPr>
            <p:cNvPr id="16" name="object 16"/>
            <p:cNvSpPr/>
            <p:nvPr/>
          </p:nvSpPr>
          <p:spPr>
            <a:xfrm>
              <a:off x="6002389" y="1427733"/>
              <a:ext cx="2475230" cy="3006090"/>
            </a:xfrm>
            <a:custGeom>
              <a:avLst/>
              <a:gdLst/>
              <a:ahLst/>
              <a:cxnLst/>
              <a:rect l="l" t="t" r="r" b="b"/>
              <a:pathLst>
                <a:path w="2475229" h="3006090">
                  <a:moveTo>
                    <a:pt x="2363857" y="3005999"/>
                  </a:moveTo>
                  <a:lnTo>
                    <a:pt x="110841" y="3005999"/>
                  </a:lnTo>
                  <a:lnTo>
                    <a:pt x="67697" y="2997289"/>
                  </a:lnTo>
                  <a:lnTo>
                    <a:pt x="32464" y="2973535"/>
                  </a:lnTo>
                  <a:lnTo>
                    <a:pt x="8710" y="2938302"/>
                  </a:lnTo>
                  <a:lnTo>
                    <a:pt x="0" y="2895157"/>
                  </a:lnTo>
                  <a:lnTo>
                    <a:pt x="0" y="110841"/>
                  </a:lnTo>
                  <a:lnTo>
                    <a:pt x="8710" y="67697"/>
                  </a:lnTo>
                  <a:lnTo>
                    <a:pt x="32464" y="32464"/>
                  </a:lnTo>
                  <a:lnTo>
                    <a:pt x="67697" y="8710"/>
                  </a:lnTo>
                  <a:lnTo>
                    <a:pt x="110841" y="0"/>
                  </a:lnTo>
                  <a:lnTo>
                    <a:pt x="2363857" y="0"/>
                  </a:lnTo>
                  <a:lnTo>
                    <a:pt x="2406275" y="8437"/>
                  </a:lnTo>
                  <a:lnTo>
                    <a:pt x="2442235" y="32464"/>
                  </a:lnTo>
                  <a:lnTo>
                    <a:pt x="2466262" y="68424"/>
                  </a:lnTo>
                  <a:lnTo>
                    <a:pt x="2474699" y="110841"/>
                  </a:lnTo>
                  <a:lnTo>
                    <a:pt x="2474699" y="2895157"/>
                  </a:lnTo>
                  <a:lnTo>
                    <a:pt x="2465989" y="2938302"/>
                  </a:lnTo>
                  <a:lnTo>
                    <a:pt x="2442235" y="2973535"/>
                  </a:lnTo>
                  <a:lnTo>
                    <a:pt x="2407002" y="2997289"/>
                  </a:lnTo>
                  <a:lnTo>
                    <a:pt x="2363857" y="3005999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002389" y="1427733"/>
              <a:ext cx="2475230" cy="3006090"/>
            </a:xfrm>
            <a:custGeom>
              <a:avLst/>
              <a:gdLst/>
              <a:ahLst/>
              <a:cxnLst/>
              <a:rect l="l" t="t" r="r" b="b"/>
              <a:pathLst>
                <a:path w="2475229" h="3006090">
                  <a:moveTo>
                    <a:pt x="0" y="110841"/>
                  </a:moveTo>
                  <a:lnTo>
                    <a:pt x="8710" y="67697"/>
                  </a:lnTo>
                  <a:lnTo>
                    <a:pt x="32464" y="32464"/>
                  </a:lnTo>
                  <a:lnTo>
                    <a:pt x="67697" y="8710"/>
                  </a:lnTo>
                  <a:lnTo>
                    <a:pt x="110841" y="0"/>
                  </a:lnTo>
                  <a:lnTo>
                    <a:pt x="2363857" y="0"/>
                  </a:lnTo>
                  <a:lnTo>
                    <a:pt x="2406275" y="8437"/>
                  </a:lnTo>
                  <a:lnTo>
                    <a:pt x="2442235" y="32464"/>
                  </a:lnTo>
                  <a:lnTo>
                    <a:pt x="2466262" y="68424"/>
                  </a:lnTo>
                  <a:lnTo>
                    <a:pt x="2474699" y="110841"/>
                  </a:lnTo>
                  <a:lnTo>
                    <a:pt x="2474699" y="2895157"/>
                  </a:lnTo>
                  <a:lnTo>
                    <a:pt x="2465989" y="2938302"/>
                  </a:lnTo>
                  <a:lnTo>
                    <a:pt x="2442235" y="2973535"/>
                  </a:lnTo>
                  <a:lnTo>
                    <a:pt x="2407002" y="2997289"/>
                  </a:lnTo>
                  <a:lnTo>
                    <a:pt x="2363857" y="3005999"/>
                  </a:lnTo>
                  <a:lnTo>
                    <a:pt x="110841" y="3005999"/>
                  </a:lnTo>
                  <a:lnTo>
                    <a:pt x="67697" y="2997289"/>
                  </a:lnTo>
                  <a:lnTo>
                    <a:pt x="32464" y="2973535"/>
                  </a:lnTo>
                  <a:lnTo>
                    <a:pt x="8710" y="2938302"/>
                  </a:lnTo>
                  <a:lnTo>
                    <a:pt x="0" y="2895157"/>
                  </a:lnTo>
                  <a:lnTo>
                    <a:pt x="0" y="110841"/>
                  </a:lnTo>
                  <a:close/>
                </a:path>
              </a:pathLst>
            </a:custGeom>
            <a:ln w="21924">
              <a:solidFill>
                <a:srgbClr val="0C53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085847" y="2297090"/>
            <a:ext cx="2228215" cy="1757045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266700" indent="-254000">
              <a:lnSpc>
                <a:spcPct val="100000"/>
              </a:lnSpc>
              <a:spcBef>
                <a:spcPts val="245"/>
              </a:spcBef>
              <a:buFont typeface="Arial MT"/>
              <a:buChar char="●"/>
              <a:tabLst>
                <a:tab pos="266700" algn="l"/>
              </a:tabLst>
            </a:pP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Verifikasi</a:t>
            </a:r>
            <a:r>
              <a:rPr sz="13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informasi.</a:t>
            </a:r>
            <a:endParaRPr sz="1300">
              <a:latin typeface="Tahoma"/>
              <a:cs typeface="Tahoma"/>
            </a:endParaRPr>
          </a:p>
          <a:p>
            <a:pPr marL="266700" marR="5080" indent="-254635">
              <a:lnSpc>
                <a:spcPct val="109200"/>
              </a:lnSpc>
              <a:buFont typeface="Arial MT"/>
              <a:buChar char="●"/>
              <a:tabLst>
                <a:tab pos="266700" algn="l"/>
              </a:tabLst>
            </a:pP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Sesuaikan</a:t>
            </a:r>
            <a:r>
              <a:rPr sz="1300" spc="-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dengan</a:t>
            </a:r>
            <a:r>
              <a:rPr sz="1300" spc="-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konteks pembelajaran.</a:t>
            </a:r>
            <a:endParaRPr sz="1300">
              <a:latin typeface="Tahoma"/>
              <a:cs typeface="Tahoma"/>
            </a:endParaRPr>
          </a:p>
          <a:p>
            <a:pPr marL="266700" indent="-254000">
              <a:lnSpc>
                <a:spcPct val="100000"/>
              </a:lnSpc>
              <a:spcBef>
                <a:spcPts val="145"/>
              </a:spcBef>
              <a:buFont typeface="Arial MT"/>
              <a:buChar char="●"/>
              <a:tabLst>
                <a:tab pos="266700" algn="l"/>
              </a:tabLst>
            </a:pP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Periksa</a:t>
            </a:r>
            <a:r>
              <a:rPr sz="1300" spc="-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kemungkinan</a:t>
            </a:r>
            <a:r>
              <a:rPr sz="1300" spc="-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bias.</a:t>
            </a:r>
            <a:endParaRPr sz="1300">
              <a:latin typeface="Tahoma"/>
              <a:cs typeface="Tahoma"/>
            </a:endParaRPr>
          </a:p>
          <a:p>
            <a:pPr marL="266700" marR="75565" indent="-254635">
              <a:lnSpc>
                <a:spcPct val="109200"/>
              </a:lnSpc>
              <a:buFont typeface="Arial MT"/>
              <a:buChar char="●"/>
              <a:tabLst>
                <a:tab pos="266700" algn="l"/>
              </a:tabLst>
            </a:pP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Periksa</a:t>
            </a:r>
            <a:r>
              <a:rPr sz="1300" spc="1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potensi</a:t>
            </a:r>
            <a:r>
              <a:rPr sz="1300" spc="1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kesalahan konsep.</a:t>
            </a:r>
            <a:endParaRPr sz="1300">
              <a:latin typeface="Tahoma"/>
              <a:cs typeface="Tahoma"/>
            </a:endParaRPr>
          </a:p>
          <a:p>
            <a:pPr marL="266700" marR="636905" indent="-254635">
              <a:lnSpc>
                <a:spcPct val="109200"/>
              </a:lnSpc>
              <a:buFont typeface="Arial MT"/>
              <a:buChar char="●"/>
              <a:tabLst>
                <a:tab pos="266700" algn="l"/>
              </a:tabLst>
            </a:pPr>
            <a:r>
              <a:rPr sz="1300" spc="-20" dirty="0">
                <a:solidFill>
                  <a:srgbClr val="0C5395"/>
                </a:solidFill>
                <a:latin typeface="Tahoma"/>
                <a:cs typeface="Tahoma"/>
              </a:rPr>
              <a:t>Lakukan</a:t>
            </a:r>
            <a:r>
              <a:rPr sz="1300" spc="-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revisi</a:t>
            </a:r>
            <a:r>
              <a:rPr sz="1300" spc="-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0C5395"/>
                </a:solidFill>
                <a:latin typeface="Tahoma"/>
                <a:cs typeface="Tahoma"/>
              </a:rPr>
              <a:t>jika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diperlukan.</a:t>
            </a:r>
            <a:endParaRPr sz="1300">
              <a:latin typeface="Tahoma"/>
              <a:cs typeface="Tahom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91554" y="1415252"/>
            <a:ext cx="2496409" cy="749919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6321847" y="1626024"/>
            <a:ext cx="1837055" cy="2101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Setelah</a:t>
            </a:r>
            <a:r>
              <a:rPr sz="12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Menggunakan</a:t>
            </a:r>
            <a:r>
              <a:rPr sz="12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55" dirty="0">
                <a:solidFill>
                  <a:srgbClr val="FFFFFF"/>
                </a:solidFill>
                <a:latin typeface="Trebuchet MS"/>
                <a:cs typeface="Trebuchet MS"/>
              </a:rPr>
              <a:t>KA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19284" y="1815592"/>
            <a:ext cx="5976620" cy="1442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3100" b="1" dirty="0">
                <a:solidFill>
                  <a:srgbClr val="FCFCFC"/>
                </a:solidFill>
                <a:latin typeface="Trebuchet MS"/>
                <a:cs typeface="Trebuchet MS"/>
              </a:rPr>
              <a:t>3. </a:t>
            </a:r>
            <a:r>
              <a:rPr sz="3100" b="1" dirty="0" err="1">
                <a:solidFill>
                  <a:srgbClr val="FCFCFC"/>
                </a:solidFill>
                <a:latin typeface="Trebuchet MS"/>
                <a:cs typeface="Trebuchet MS"/>
              </a:rPr>
              <a:t>Mengenal</a:t>
            </a:r>
            <a:r>
              <a:rPr sz="3100" b="1" spc="-35" dirty="0">
                <a:solidFill>
                  <a:srgbClr val="FCFCFC"/>
                </a:solidFill>
                <a:latin typeface="Trebuchet MS"/>
                <a:cs typeface="Trebuchet MS"/>
              </a:rPr>
              <a:t> </a:t>
            </a:r>
            <a:r>
              <a:rPr sz="3100" b="1" dirty="0">
                <a:solidFill>
                  <a:srgbClr val="FCFCFC"/>
                </a:solidFill>
                <a:latin typeface="Trebuchet MS"/>
                <a:cs typeface="Trebuchet MS"/>
              </a:rPr>
              <a:t>platform</a:t>
            </a:r>
            <a:r>
              <a:rPr sz="3100" b="1" spc="-30" dirty="0">
                <a:solidFill>
                  <a:srgbClr val="FCFCFC"/>
                </a:solidFill>
                <a:latin typeface="Trebuchet MS"/>
                <a:cs typeface="Trebuchet MS"/>
              </a:rPr>
              <a:t> </a:t>
            </a:r>
            <a:r>
              <a:rPr sz="3100" b="1" spc="-10" dirty="0">
                <a:solidFill>
                  <a:srgbClr val="FCFCFC"/>
                </a:solidFill>
                <a:latin typeface="Trebuchet MS"/>
                <a:cs typeface="Trebuchet MS"/>
              </a:rPr>
              <a:t>berbasis </a:t>
            </a:r>
            <a:r>
              <a:rPr sz="3100" b="1" dirty="0">
                <a:solidFill>
                  <a:srgbClr val="FCFCFC"/>
                </a:solidFill>
                <a:latin typeface="Trebuchet MS"/>
                <a:cs typeface="Trebuchet MS"/>
              </a:rPr>
              <a:t>Kecerdasan</a:t>
            </a:r>
            <a:r>
              <a:rPr sz="3100" b="1" spc="-105" dirty="0">
                <a:solidFill>
                  <a:srgbClr val="FCFCFC"/>
                </a:solidFill>
                <a:latin typeface="Trebuchet MS"/>
                <a:cs typeface="Trebuchet MS"/>
              </a:rPr>
              <a:t> </a:t>
            </a:r>
            <a:r>
              <a:rPr sz="3100" b="1" dirty="0">
                <a:solidFill>
                  <a:srgbClr val="FCFCFC"/>
                </a:solidFill>
                <a:latin typeface="Trebuchet MS"/>
                <a:cs typeface="Trebuchet MS"/>
              </a:rPr>
              <a:t>Artifisial</a:t>
            </a:r>
            <a:r>
              <a:rPr sz="3100" b="1" spc="-105" dirty="0">
                <a:solidFill>
                  <a:srgbClr val="FCFCFC"/>
                </a:solidFill>
                <a:latin typeface="Trebuchet MS"/>
                <a:cs typeface="Trebuchet MS"/>
              </a:rPr>
              <a:t> </a:t>
            </a:r>
            <a:r>
              <a:rPr sz="3100" b="1" spc="165" dirty="0">
                <a:solidFill>
                  <a:srgbClr val="FCFCFC"/>
                </a:solidFill>
                <a:latin typeface="Trebuchet MS"/>
                <a:cs typeface="Trebuchet MS"/>
              </a:rPr>
              <a:t>(KA)</a:t>
            </a:r>
            <a:r>
              <a:rPr sz="3100" b="1" spc="-100" dirty="0">
                <a:solidFill>
                  <a:srgbClr val="FCFCFC"/>
                </a:solidFill>
                <a:latin typeface="Trebuchet MS"/>
                <a:cs typeface="Trebuchet MS"/>
              </a:rPr>
              <a:t> </a:t>
            </a:r>
            <a:r>
              <a:rPr sz="3100" b="1" spc="-10" dirty="0">
                <a:solidFill>
                  <a:srgbClr val="FCFCFC"/>
                </a:solidFill>
                <a:latin typeface="Trebuchet MS"/>
                <a:cs typeface="Trebuchet MS"/>
              </a:rPr>
              <a:t>untuk pendidikan</a:t>
            </a:r>
            <a:endParaRPr sz="3100" dirty="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28600" y="228600"/>
            <a:ext cx="8686800" cy="393700"/>
            <a:chOff x="228600" y="228600"/>
            <a:chExt cx="8686800" cy="3937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69599" y="348575"/>
              <a:ext cx="1345802" cy="2385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228600"/>
              <a:ext cx="2155350" cy="3935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3500" y="905674"/>
            <a:ext cx="7917180" cy="1137285"/>
          </a:xfrm>
          <a:custGeom>
            <a:avLst/>
            <a:gdLst/>
            <a:ahLst/>
            <a:cxnLst/>
            <a:rect l="l" t="t" r="r" b="b"/>
            <a:pathLst>
              <a:path w="7917180" h="1137285">
                <a:moveTo>
                  <a:pt x="7727495" y="1136999"/>
                </a:moveTo>
                <a:lnTo>
                  <a:pt x="189503" y="1136999"/>
                </a:lnTo>
                <a:lnTo>
                  <a:pt x="139126" y="1130230"/>
                </a:lnTo>
                <a:lnTo>
                  <a:pt x="93857" y="1111127"/>
                </a:lnTo>
                <a:lnTo>
                  <a:pt x="55504" y="1081495"/>
                </a:lnTo>
                <a:lnTo>
                  <a:pt x="25872" y="1043142"/>
                </a:lnTo>
                <a:lnTo>
                  <a:pt x="6769" y="997873"/>
                </a:lnTo>
                <a:lnTo>
                  <a:pt x="0" y="947496"/>
                </a:lnTo>
                <a:lnTo>
                  <a:pt x="0" y="189503"/>
                </a:lnTo>
                <a:lnTo>
                  <a:pt x="6769" y="139126"/>
                </a:lnTo>
                <a:lnTo>
                  <a:pt x="25872" y="93857"/>
                </a:lnTo>
                <a:lnTo>
                  <a:pt x="55504" y="55504"/>
                </a:lnTo>
                <a:lnTo>
                  <a:pt x="93857" y="25872"/>
                </a:lnTo>
                <a:lnTo>
                  <a:pt x="139126" y="6769"/>
                </a:lnTo>
                <a:lnTo>
                  <a:pt x="189503" y="0"/>
                </a:lnTo>
                <a:lnTo>
                  <a:pt x="7727495" y="0"/>
                </a:lnTo>
                <a:lnTo>
                  <a:pt x="7800016" y="14425"/>
                </a:lnTo>
                <a:lnTo>
                  <a:pt x="7861494" y="55504"/>
                </a:lnTo>
                <a:lnTo>
                  <a:pt x="7902574" y="116983"/>
                </a:lnTo>
                <a:lnTo>
                  <a:pt x="7916999" y="189503"/>
                </a:lnTo>
                <a:lnTo>
                  <a:pt x="7916999" y="947496"/>
                </a:lnTo>
                <a:lnTo>
                  <a:pt x="7910230" y="997873"/>
                </a:lnTo>
                <a:lnTo>
                  <a:pt x="7891127" y="1043142"/>
                </a:lnTo>
                <a:lnTo>
                  <a:pt x="7861495" y="1081495"/>
                </a:lnTo>
                <a:lnTo>
                  <a:pt x="7823142" y="1111127"/>
                </a:lnTo>
                <a:lnTo>
                  <a:pt x="7777873" y="1130230"/>
                </a:lnTo>
                <a:lnTo>
                  <a:pt x="7727495" y="11369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85200" y="1076871"/>
            <a:ext cx="695769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Tahoma"/>
                <a:cs typeface="Tahoma"/>
              </a:rPr>
              <a:t>Kecerdasan</a:t>
            </a:r>
            <a:r>
              <a:rPr sz="1100" spc="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Artifisial</a:t>
            </a:r>
            <a:r>
              <a:rPr sz="1100" spc="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Generatif</a:t>
            </a:r>
            <a:r>
              <a:rPr sz="1100" spc="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adalah</a:t>
            </a:r>
            <a:r>
              <a:rPr sz="1100" spc="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cabang</a:t>
            </a:r>
            <a:r>
              <a:rPr sz="1100" spc="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dari</a:t>
            </a:r>
            <a:r>
              <a:rPr sz="1100" spc="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kecerdasan</a:t>
            </a:r>
            <a:r>
              <a:rPr sz="1100" spc="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artifisial</a:t>
            </a:r>
            <a:r>
              <a:rPr sz="1100" spc="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yang</a:t>
            </a:r>
            <a:r>
              <a:rPr sz="1100" spc="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memungkinkan</a:t>
            </a:r>
            <a:r>
              <a:rPr sz="1100" spc="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komputer</a:t>
            </a:r>
            <a:r>
              <a:rPr sz="1100" spc="4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untuk </a:t>
            </a:r>
            <a:r>
              <a:rPr sz="1100" dirty="0">
                <a:latin typeface="Tahoma"/>
                <a:cs typeface="Tahoma"/>
              </a:rPr>
              <a:t>menghasilkan</a:t>
            </a:r>
            <a:r>
              <a:rPr sz="1100" spc="-2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konten</a:t>
            </a:r>
            <a:r>
              <a:rPr sz="1100" spc="-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baru</a:t>
            </a:r>
            <a:r>
              <a:rPr sz="1100" spc="-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yang</a:t>
            </a:r>
            <a:r>
              <a:rPr sz="1100" spc="-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menyerupai</a:t>
            </a:r>
            <a:r>
              <a:rPr sz="1100" spc="-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buatan</a:t>
            </a:r>
            <a:r>
              <a:rPr sz="1100" spc="-20" dirty="0">
                <a:latin typeface="Tahoma"/>
                <a:cs typeface="Tahoma"/>
              </a:rPr>
              <a:t> manusia. </a:t>
            </a:r>
            <a:r>
              <a:rPr sz="1100" dirty="0">
                <a:latin typeface="Tahoma"/>
                <a:cs typeface="Tahoma"/>
              </a:rPr>
              <a:t>Konten</a:t>
            </a:r>
            <a:r>
              <a:rPr sz="1100" spc="-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ini</a:t>
            </a:r>
            <a:r>
              <a:rPr sz="1100" spc="-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bisa</a:t>
            </a:r>
            <a:r>
              <a:rPr sz="1100" spc="-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berupa</a:t>
            </a:r>
            <a:r>
              <a:rPr sz="1100" spc="-2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teks,</a:t>
            </a:r>
            <a:r>
              <a:rPr sz="1100" spc="-2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gambar,</a:t>
            </a:r>
            <a:r>
              <a:rPr sz="1100" spc="-20" dirty="0">
                <a:latin typeface="Tahoma"/>
                <a:cs typeface="Tahoma"/>
              </a:rPr>
              <a:t> suara, </a:t>
            </a:r>
            <a:r>
              <a:rPr sz="1100" spc="-10" dirty="0">
                <a:latin typeface="Tahoma"/>
                <a:cs typeface="Tahoma"/>
              </a:rPr>
              <a:t>video, kode,</a:t>
            </a:r>
            <a:r>
              <a:rPr sz="1100" spc="-4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dan</a:t>
            </a:r>
            <a:r>
              <a:rPr sz="1100" spc="-40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lain-lain.</a:t>
            </a:r>
            <a:endParaRPr sz="1100">
              <a:latin typeface="Tahoma"/>
              <a:cs typeface="Tahoma"/>
            </a:endParaRPr>
          </a:p>
          <a:p>
            <a:pPr marL="12700" marR="140335">
              <a:lnSpc>
                <a:spcPct val="100000"/>
              </a:lnSpc>
              <a:spcBef>
                <a:spcPts val="1320"/>
              </a:spcBef>
            </a:pPr>
            <a:r>
              <a:rPr sz="1100" dirty="0">
                <a:latin typeface="Tahoma"/>
                <a:cs typeface="Tahoma"/>
              </a:rPr>
              <a:t>Berbeda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dari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55" dirty="0">
                <a:latin typeface="Tahoma"/>
                <a:cs typeface="Tahoma"/>
              </a:rPr>
              <a:t>KA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tradisional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yang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hanya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menganalisis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data,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55" dirty="0">
                <a:latin typeface="Tahoma"/>
                <a:cs typeface="Tahoma"/>
              </a:rPr>
              <a:t>KA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Generative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mampu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menciptakan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sesuatu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20" dirty="0">
                <a:latin typeface="Tahoma"/>
                <a:cs typeface="Tahoma"/>
              </a:rPr>
              <a:t>yang </a:t>
            </a:r>
            <a:r>
              <a:rPr sz="1100" dirty="0">
                <a:latin typeface="Tahoma"/>
                <a:cs typeface="Tahoma"/>
              </a:rPr>
              <a:t>belum</a:t>
            </a:r>
            <a:r>
              <a:rPr sz="1100" spc="-40" dirty="0">
                <a:latin typeface="Tahoma"/>
                <a:cs typeface="Tahoma"/>
              </a:rPr>
              <a:t> </a:t>
            </a:r>
            <a:r>
              <a:rPr sz="1100" spc="-20" dirty="0">
                <a:latin typeface="Tahoma"/>
                <a:cs typeface="Tahoma"/>
              </a:rPr>
              <a:t>ada,</a:t>
            </a:r>
            <a:r>
              <a:rPr sz="1100" spc="-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berdasarkan</a:t>
            </a:r>
            <a:r>
              <a:rPr sz="1100" spc="-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pola</a:t>
            </a:r>
            <a:r>
              <a:rPr sz="1100" spc="-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dari</a:t>
            </a:r>
            <a:r>
              <a:rPr sz="1100" spc="-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data</a:t>
            </a:r>
            <a:r>
              <a:rPr sz="1100" spc="-40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yang</a:t>
            </a:r>
            <a:r>
              <a:rPr sz="1100" spc="-35" dirty="0">
                <a:latin typeface="Tahoma"/>
                <a:cs typeface="Tahoma"/>
              </a:rPr>
              <a:t> </a:t>
            </a:r>
            <a:r>
              <a:rPr sz="1100" dirty="0">
                <a:latin typeface="Tahoma"/>
                <a:cs typeface="Tahoma"/>
              </a:rPr>
              <a:t>telah</a:t>
            </a:r>
            <a:r>
              <a:rPr sz="1100" spc="-35" dirty="0">
                <a:latin typeface="Tahoma"/>
                <a:cs typeface="Tahoma"/>
              </a:rPr>
              <a:t> </a:t>
            </a:r>
            <a:r>
              <a:rPr sz="1100" spc="-10" dirty="0">
                <a:latin typeface="Tahoma"/>
                <a:cs typeface="Tahoma"/>
              </a:rPr>
              <a:t>dipelajarinya.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65975" y="180483"/>
            <a:ext cx="170370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35" dirty="0"/>
              <a:t>KA</a:t>
            </a:r>
            <a:r>
              <a:rPr spc="-135" dirty="0"/>
              <a:t> </a:t>
            </a:r>
            <a:r>
              <a:rPr spc="-10" dirty="0"/>
              <a:t>Generatif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5772" y="2740648"/>
            <a:ext cx="3730199" cy="39359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09209" y="2836428"/>
            <a:ext cx="1659889" cy="1695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950" b="1" dirty="0">
                <a:solidFill>
                  <a:srgbClr val="FFFFFF"/>
                </a:solidFill>
                <a:latin typeface="Trebuchet MS"/>
                <a:cs typeface="Trebuchet MS"/>
              </a:rPr>
              <a:t>ChatGPT</a:t>
            </a:r>
            <a:r>
              <a:rPr sz="95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(menghasilkan</a:t>
            </a:r>
            <a:r>
              <a:rPr sz="950" b="1" spc="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teks)</a:t>
            </a:r>
            <a:endParaRPr sz="950">
              <a:latin typeface="Trebuchet MS"/>
              <a:cs typeface="Trebuchet MS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2347" y="2740648"/>
            <a:ext cx="3730199" cy="39359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094777" y="2836428"/>
            <a:ext cx="2510155" cy="1695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950" b="1" dirty="0">
                <a:solidFill>
                  <a:srgbClr val="FFFFFF"/>
                </a:solidFill>
                <a:latin typeface="Trebuchet MS"/>
                <a:cs typeface="Trebuchet MS"/>
              </a:rPr>
              <a:t>DALL-E</a:t>
            </a:r>
            <a:r>
              <a:rPr sz="95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sz="95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Writecream</a:t>
            </a:r>
            <a:r>
              <a:rPr sz="95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(Pembuatan</a:t>
            </a:r>
            <a:r>
              <a:rPr sz="95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konten)</a:t>
            </a:r>
            <a:endParaRPr sz="95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665296" y="2806114"/>
            <a:ext cx="291465" cy="291465"/>
            <a:chOff x="4665296" y="2806114"/>
            <a:chExt cx="291465" cy="291465"/>
          </a:xfrm>
        </p:grpSpPr>
        <p:sp>
          <p:nvSpPr>
            <p:cNvPr id="10" name="object 10"/>
            <p:cNvSpPr/>
            <p:nvPr/>
          </p:nvSpPr>
          <p:spPr>
            <a:xfrm>
              <a:off x="4670059" y="2810877"/>
              <a:ext cx="281940" cy="281940"/>
            </a:xfrm>
            <a:custGeom>
              <a:avLst/>
              <a:gdLst/>
              <a:ahLst/>
              <a:cxnLst/>
              <a:rect l="l" t="t" r="r" b="b"/>
              <a:pathLst>
                <a:path w="281939" h="281939">
                  <a:moveTo>
                    <a:pt x="140699" y="281399"/>
                  </a:moveTo>
                  <a:lnTo>
                    <a:pt x="96227" y="274227"/>
                  </a:lnTo>
                  <a:lnTo>
                    <a:pt x="57604" y="254253"/>
                  </a:lnTo>
                  <a:lnTo>
                    <a:pt x="27146" y="223795"/>
                  </a:lnTo>
                  <a:lnTo>
                    <a:pt x="7172" y="185172"/>
                  </a:lnTo>
                  <a:lnTo>
                    <a:pt x="0" y="140699"/>
                  </a:lnTo>
                  <a:lnTo>
                    <a:pt x="7172" y="96227"/>
                  </a:lnTo>
                  <a:lnTo>
                    <a:pt x="27146" y="57604"/>
                  </a:lnTo>
                  <a:lnTo>
                    <a:pt x="57604" y="27146"/>
                  </a:lnTo>
                  <a:lnTo>
                    <a:pt x="96227" y="7172"/>
                  </a:lnTo>
                  <a:lnTo>
                    <a:pt x="140699" y="0"/>
                  </a:lnTo>
                  <a:lnTo>
                    <a:pt x="168277" y="2728"/>
                  </a:lnTo>
                  <a:lnTo>
                    <a:pt x="218760" y="23639"/>
                  </a:lnTo>
                  <a:lnTo>
                    <a:pt x="257760" y="62639"/>
                  </a:lnTo>
                  <a:lnTo>
                    <a:pt x="278671" y="113122"/>
                  </a:lnTo>
                  <a:lnTo>
                    <a:pt x="281399" y="140699"/>
                  </a:lnTo>
                  <a:lnTo>
                    <a:pt x="274227" y="185172"/>
                  </a:lnTo>
                  <a:lnTo>
                    <a:pt x="254253" y="223795"/>
                  </a:lnTo>
                  <a:lnTo>
                    <a:pt x="223795" y="254253"/>
                  </a:lnTo>
                  <a:lnTo>
                    <a:pt x="185172" y="274227"/>
                  </a:lnTo>
                  <a:lnTo>
                    <a:pt x="140699" y="281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670059" y="2810877"/>
              <a:ext cx="281940" cy="281940"/>
            </a:xfrm>
            <a:custGeom>
              <a:avLst/>
              <a:gdLst/>
              <a:ahLst/>
              <a:cxnLst/>
              <a:rect l="l" t="t" r="r" b="b"/>
              <a:pathLst>
                <a:path w="281939" h="281939">
                  <a:moveTo>
                    <a:pt x="0" y="140699"/>
                  </a:moveTo>
                  <a:lnTo>
                    <a:pt x="7172" y="96227"/>
                  </a:lnTo>
                  <a:lnTo>
                    <a:pt x="27146" y="57604"/>
                  </a:lnTo>
                  <a:lnTo>
                    <a:pt x="57604" y="27146"/>
                  </a:lnTo>
                  <a:lnTo>
                    <a:pt x="96227" y="7172"/>
                  </a:lnTo>
                  <a:lnTo>
                    <a:pt x="140699" y="0"/>
                  </a:lnTo>
                  <a:lnTo>
                    <a:pt x="168277" y="2728"/>
                  </a:lnTo>
                  <a:lnTo>
                    <a:pt x="218760" y="23639"/>
                  </a:lnTo>
                  <a:lnTo>
                    <a:pt x="257760" y="62639"/>
                  </a:lnTo>
                  <a:lnTo>
                    <a:pt x="278671" y="113122"/>
                  </a:lnTo>
                  <a:lnTo>
                    <a:pt x="281399" y="140699"/>
                  </a:lnTo>
                  <a:lnTo>
                    <a:pt x="274227" y="185172"/>
                  </a:lnTo>
                  <a:lnTo>
                    <a:pt x="254253" y="223795"/>
                  </a:lnTo>
                  <a:lnTo>
                    <a:pt x="223795" y="254253"/>
                  </a:lnTo>
                  <a:lnTo>
                    <a:pt x="185172" y="274227"/>
                  </a:lnTo>
                  <a:lnTo>
                    <a:pt x="140699" y="281399"/>
                  </a:lnTo>
                  <a:lnTo>
                    <a:pt x="96227" y="274227"/>
                  </a:lnTo>
                  <a:lnTo>
                    <a:pt x="57604" y="254253"/>
                  </a:lnTo>
                  <a:lnTo>
                    <a:pt x="27146" y="223795"/>
                  </a:lnTo>
                  <a:lnTo>
                    <a:pt x="7172" y="185172"/>
                  </a:lnTo>
                  <a:lnTo>
                    <a:pt x="0" y="140699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5772" y="3332522"/>
            <a:ext cx="3730199" cy="39359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209209" y="3428303"/>
            <a:ext cx="1748789" cy="1695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950" b="1" dirty="0">
                <a:solidFill>
                  <a:srgbClr val="FFFFFF"/>
                </a:solidFill>
                <a:latin typeface="Trebuchet MS"/>
                <a:cs typeface="Trebuchet MS"/>
              </a:rPr>
              <a:t>DALL·E</a:t>
            </a:r>
            <a:r>
              <a:rPr sz="95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(menghasilkan</a:t>
            </a:r>
            <a:r>
              <a:rPr sz="950" b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gambar)</a:t>
            </a:r>
            <a:endParaRPr sz="950">
              <a:latin typeface="Trebuchet MS"/>
              <a:cs typeface="Trebuchet MS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12347" y="3332522"/>
            <a:ext cx="3730199" cy="39359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094777" y="3341744"/>
            <a:ext cx="3049905" cy="34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300"/>
              </a:lnSpc>
              <a:spcBef>
                <a:spcPts val="100"/>
              </a:spcBef>
            </a:pPr>
            <a:r>
              <a:rPr sz="950" b="1" dirty="0">
                <a:solidFill>
                  <a:srgbClr val="FFFFFF"/>
                </a:solidFill>
                <a:latin typeface="Trebuchet MS"/>
                <a:cs typeface="Trebuchet MS"/>
              </a:rPr>
              <a:t>Google</a:t>
            </a:r>
            <a:r>
              <a:rPr sz="95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dirty="0">
                <a:solidFill>
                  <a:srgbClr val="FFFFFF"/>
                </a:solidFill>
                <a:latin typeface="Trebuchet MS"/>
                <a:cs typeface="Trebuchet MS"/>
              </a:rPr>
              <a:t>Assistant</a:t>
            </a:r>
            <a:r>
              <a:rPr sz="95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20" dirty="0">
                <a:solidFill>
                  <a:srgbClr val="FFFFFF"/>
                </a:solidFill>
                <a:latin typeface="Trebuchet MS"/>
                <a:cs typeface="Trebuchet MS"/>
              </a:rPr>
              <a:t>(mengendalikan</a:t>
            </a:r>
            <a:r>
              <a:rPr sz="9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perangkat</a:t>
            </a:r>
            <a:r>
              <a:rPr sz="95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25" dirty="0">
                <a:solidFill>
                  <a:srgbClr val="FFFFFF"/>
                </a:solidFill>
                <a:latin typeface="Trebuchet MS"/>
                <a:cs typeface="Trebuchet MS"/>
              </a:rPr>
              <a:t>pintar</a:t>
            </a:r>
            <a:r>
              <a:rPr sz="9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25" dirty="0">
                <a:solidFill>
                  <a:srgbClr val="FFFFFF"/>
                </a:solidFill>
                <a:latin typeface="Trebuchet MS"/>
                <a:cs typeface="Trebuchet MS"/>
              </a:rPr>
              <a:t>dan </a:t>
            </a:r>
            <a:r>
              <a:rPr sz="950" b="1" spc="-20" dirty="0">
                <a:solidFill>
                  <a:srgbClr val="FFFFFF"/>
                </a:solidFill>
                <a:latin typeface="Trebuchet MS"/>
                <a:cs typeface="Trebuchet MS"/>
              </a:rPr>
              <a:t>menjawab</a:t>
            </a:r>
            <a:r>
              <a:rPr sz="95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pertanyaan</a:t>
            </a:r>
            <a:endParaRPr sz="950">
              <a:latin typeface="Trebuchet MS"/>
              <a:cs typeface="Trebuchet MS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665308" y="3411893"/>
            <a:ext cx="291465" cy="291465"/>
            <a:chOff x="4665308" y="3411893"/>
            <a:chExt cx="291465" cy="291465"/>
          </a:xfrm>
        </p:grpSpPr>
        <p:sp>
          <p:nvSpPr>
            <p:cNvPr id="17" name="object 17"/>
            <p:cNvSpPr/>
            <p:nvPr/>
          </p:nvSpPr>
          <p:spPr>
            <a:xfrm>
              <a:off x="4670071" y="3416655"/>
              <a:ext cx="281940" cy="281940"/>
            </a:xfrm>
            <a:custGeom>
              <a:avLst/>
              <a:gdLst/>
              <a:ahLst/>
              <a:cxnLst/>
              <a:rect l="l" t="t" r="r" b="b"/>
              <a:pathLst>
                <a:path w="281939" h="281939">
                  <a:moveTo>
                    <a:pt x="140699" y="281399"/>
                  </a:moveTo>
                  <a:lnTo>
                    <a:pt x="96227" y="274227"/>
                  </a:lnTo>
                  <a:lnTo>
                    <a:pt x="57604" y="254253"/>
                  </a:lnTo>
                  <a:lnTo>
                    <a:pt x="27146" y="223795"/>
                  </a:lnTo>
                  <a:lnTo>
                    <a:pt x="7172" y="185172"/>
                  </a:lnTo>
                  <a:lnTo>
                    <a:pt x="0" y="140699"/>
                  </a:lnTo>
                  <a:lnTo>
                    <a:pt x="7172" y="96227"/>
                  </a:lnTo>
                  <a:lnTo>
                    <a:pt x="27146" y="57604"/>
                  </a:lnTo>
                  <a:lnTo>
                    <a:pt x="57604" y="27146"/>
                  </a:lnTo>
                  <a:lnTo>
                    <a:pt x="96227" y="7172"/>
                  </a:lnTo>
                  <a:lnTo>
                    <a:pt x="140699" y="0"/>
                  </a:lnTo>
                  <a:lnTo>
                    <a:pt x="168277" y="2728"/>
                  </a:lnTo>
                  <a:lnTo>
                    <a:pt x="218760" y="23639"/>
                  </a:lnTo>
                  <a:lnTo>
                    <a:pt x="257760" y="62639"/>
                  </a:lnTo>
                  <a:lnTo>
                    <a:pt x="278671" y="113122"/>
                  </a:lnTo>
                  <a:lnTo>
                    <a:pt x="281399" y="140699"/>
                  </a:lnTo>
                  <a:lnTo>
                    <a:pt x="274227" y="185172"/>
                  </a:lnTo>
                  <a:lnTo>
                    <a:pt x="254253" y="223795"/>
                  </a:lnTo>
                  <a:lnTo>
                    <a:pt x="223795" y="254253"/>
                  </a:lnTo>
                  <a:lnTo>
                    <a:pt x="185172" y="274227"/>
                  </a:lnTo>
                  <a:lnTo>
                    <a:pt x="140699" y="281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670071" y="3416655"/>
              <a:ext cx="281940" cy="281940"/>
            </a:xfrm>
            <a:custGeom>
              <a:avLst/>
              <a:gdLst/>
              <a:ahLst/>
              <a:cxnLst/>
              <a:rect l="l" t="t" r="r" b="b"/>
              <a:pathLst>
                <a:path w="281939" h="281939">
                  <a:moveTo>
                    <a:pt x="0" y="140699"/>
                  </a:moveTo>
                  <a:lnTo>
                    <a:pt x="7172" y="96227"/>
                  </a:lnTo>
                  <a:lnTo>
                    <a:pt x="27146" y="57604"/>
                  </a:lnTo>
                  <a:lnTo>
                    <a:pt x="57604" y="27146"/>
                  </a:lnTo>
                  <a:lnTo>
                    <a:pt x="96227" y="7172"/>
                  </a:lnTo>
                  <a:lnTo>
                    <a:pt x="140699" y="0"/>
                  </a:lnTo>
                  <a:lnTo>
                    <a:pt x="168277" y="2728"/>
                  </a:lnTo>
                  <a:lnTo>
                    <a:pt x="218760" y="23639"/>
                  </a:lnTo>
                  <a:lnTo>
                    <a:pt x="257760" y="62639"/>
                  </a:lnTo>
                  <a:lnTo>
                    <a:pt x="278671" y="113122"/>
                  </a:lnTo>
                  <a:lnTo>
                    <a:pt x="281399" y="140699"/>
                  </a:lnTo>
                  <a:lnTo>
                    <a:pt x="274227" y="185172"/>
                  </a:lnTo>
                  <a:lnTo>
                    <a:pt x="254253" y="223795"/>
                  </a:lnTo>
                  <a:lnTo>
                    <a:pt x="223795" y="254253"/>
                  </a:lnTo>
                  <a:lnTo>
                    <a:pt x="185172" y="274227"/>
                  </a:lnTo>
                  <a:lnTo>
                    <a:pt x="140699" y="281399"/>
                  </a:lnTo>
                  <a:lnTo>
                    <a:pt x="96227" y="274227"/>
                  </a:lnTo>
                  <a:lnTo>
                    <a:pt x="57604" y="254253"/>
                  </a:lnTo>
                  <a:lnTo>
                    <a:pt x="27146" y="223795"/>
                  </a:lnTo>
                  <a:lnTo>
                    <a:pt x="7172" y="185172"/>
                  </a:lnTo>
                  <a:lnTo>
                    <a:pt x="0" y="140699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798921" y="2792005"/>
            <a:ext cx="291465" cy="291465"/>
            <a:chOff x="798921" y="2792005"/>
            <a:chExt cx="291465" cy="291465"/>
          </a:xfrm>
        </p:grpSpPr>
        <p:sp>
          <p:nvSpPr>
            <p:cNvPr id="20" name="object 20"/>
            <p:cNvSpPr/>
            <p:nvPr/>
          </p:nvSpPr>
          <p:spPr>
            <a:xfrm>
              <a:off x="803683" y="2796768"/>
              <a:ext cx="281940" cy="281940"/>
            </a:xfrm>
            <a:custGeom>
              <a:avLst/>
              <a:gdLst/>
              <a:ahLst/>
              <a:cxnLst/>
              <a:rect l="l" t="t" r="r" b="b"/>
              <a:pathLst>
                <a:path w="281940" h="281939">
                  <a:moveTo>
                    <a:pt x="140699" y="281399"/>
                  </a:moveTo>
                  <a:lnTo>
                    <a:pt x="96227" y="274227"/>
                  </a:lnTo>
                  <a:lnTo>
                    <a:pt x="57604" y="254253"/>
                  </a:lnTo>
                  <a:lnTo>
                    <a:pt x="27146" y="223795"/>
                  </a:lnTo>
                  <a:lnTo>
                    <a:pt x="7172" y="185172"/>
                  </a:lnTo>
                  <a:lnTo>
                    <a:pt x="0" y="140699"/>
                  </a:lnTo>
                  <a:lnTo>
                    <a:pt x="7172" y="96227"/>
                  </a:lnTo>
                  <a:lnTo>
                    <a:pt x="27146" y="57604"/>
                  </a:lnTo>
                  <a:lnTo>
                    <a:pt x="57604" y="27146"/>
                  </a:lnTo>
                  <a:lnTo>
                    <a:pt x="96227" y="7172"/>
                  </a:lnTo>
                  <a:lnTo>
                    <a:pt x="140699" y="0"/>
                  </a:lnTo>
                  <a:lnTo>
                    <a:pt x="168277" y="2728"/>
                  </a:lnTo>
                  <a:lnTo>
                    <a:pt x="218760" y="23639"/>
                  </a:lnTo>
                  <a:lnTo>
                    <a:pt x="257760" y="62639"/>
                  </a:lnTo>
                  <a:lnTo>
                    <a:pt x="278671" y="113122"/>
                  </a:lnTo>
                  <a:lnTo>
                    <a:pt x="281399" y="140699"/>
                  </a:lnTo>
                  <a:lnTo>
                    <a:pt x="274227" y="185172"/>
                  </a:lnTo>
                  <a:lnTo>
                    <a:pt x="254253" y="223795"/>
                  </a:lnTo>
                  <a:lnTo>
                    <a:pt x="223795" y="254253"/>
                  </a:lnTo>
                  <a:lnTo>
                    <a:pt x="185172" y="274227"/>
                  </a:lnTo>
                  <a:lnTo>
                    <a:pt x="140699" y="281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03683" y="2796768"/>
              <a:ext cx="281940" cy="281940"/>
            </a:xfrm>
            <a:custGeom>
              <a:avLst/>
              <a:gdLst/>
              <a:ahLst/>
              <a:cxnLst/>
              <a:rect l="l" t="t" r="r" b="b"/>
              <a:pathLst>
                <a:path w="281940" h="281939">
                  <a:moveTo>
                    <a:pt x="0" y="140699"/>
                  </a:moveTo>
                  <a:lnTo>
                    <a:pt x="7172" y="96227"/>
                  </a:lnTo>
                  <a:lnTo>
                    <a:pt x="27146" y="57604"/>
                  </a:lnTo>
                  <a:lnTo>
                    <a:pt x="57604" y="27146"/>
                  </a:lnTo>
                  <a:lnTo>
                    <a:pt x="96227" y="7172"/>
                  </a:lnTo>
                  <a:lnTo>
                    <a:pt x="140699" y="0"/>
                  </a:lnTo>
                  <a:lnTo>
                    <a:pt x="168277" y="2728"/>
                  </a:lnTo>
                  <a:lnTo>
                    <a:pt x="218760" y="23639"/>
                  </a:lnTo>
                  <a:lnTo>
                    <a:pt x="257760" y="62639"/>
                  </a:lnTo>
                  <a:lnTo>
                    <a:pt x="278671" y="113122"/>
                  </a:lnTo>
                  <a:lnTo>
                    <a:pt x="281399" y="140699"/>
                  </a:lnTo>
                  <a:lnTo>
                    <a:pt x="274227" y="185172"/>
                  </a:lnTo>
                  <a:lnTo>
                    <a:pt x="254253" y="223795"/>
                  </a:lnTo>
                  <a:lnTo>
                    <a:pt x="223795" y="254253"/>
                  </a:lnTo>
                  <a:lnTo>
                    <a:pt x="185172" y="274227"/>
                  </a:lnTo>
                  <a:lnTo>
                    <a:pt x="140699" y="281399"/>
                  </a:lnTo>
                  <a:lnTo>
                    <a:pt x="96227" y="274227"/>
                  </a:lnTo>
                  <a:lnTo>
                    <a:pt x="57604" y="254253"/>
                  </a:lnTo>
                  <a:lnTo>
                    <a:pt x="27146" y="223795"/>
                  </a:lnTo>
                  <a:lnTo>
                    <a:pt x="7172" y="185172"/>
                  </a:lnTo>
                  <a:lnTo>
                    <a:pt x="0" y="140699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798921" y="3383855"/>
            <a:ext cx="291465" cy="291465"/>
            <a:chOff x="798921" y="3383855"/>
            <a:chExt cx="291465" cy="291465"/>
          </a:xfrm>
        </p:grpSpPr>
        <p:sp>
          <p:nvSpPr>
            <p:cNvPr id="23" name="object 23"/>
            <p:cNvSpPr/>
            <p:nvPr/>
          </p:nvSpPr>
          <p:spPr>
            <a:xfrm>
              <a:off x="803683" y="3388617"/>
              <a:ext cx="281940" cy="281940"/>
            </a:xfrm>
            <a:custGeom>
              <a:avLst/>
              <a:gdLst/>
              <a:ahLst/>
              <a:cxnLst/>
              <a:rect l="l" t="t" r="r" b="b"/>
              <a:pathLst>
                <a:path w="281940" h="281939">
                  <a:moveTo>
                    <a:pt x="140699" y="281399"/>
                  </a:moveTo>
                  <a:lnTo>
                    <a:pt x="96227" y="274227"/>
                  </a:lnTo>
                  <a:lnTo>
                    <a:pt x="57604" y="254253"/>
                  </a:lnTo>
                  <a:lnTo>
                    <a:pt x="27146" y="223795"/>
                  </a:lnTo>
                  <a:lnTo>
                    <a:pt x="7172" y="185172"/>
                  </a:lnTo>
                  <a:lnTo>
                    <a:pt x="0" y="140699"/>
                  </a:lnTo>
                  <a:lnTo>
                    <a:pt x="7172" y="96227"/>
                  </a:lnTo>
                  <a:lnTo>
                    <a:pt x="27146" y="57604"/>
                  </a:lnTo>
                  <a:lnTo>
                    <a:pt x="57604" y="27146"/>
                  </a:lnTo>
                  <a:lnTo>
                    <a:pt x="96227" y="7172"/>
                  </a:lnTo>
                  <a:lnTo>
                    <a:pt x="140699" y="0"/>
                  </a:lnTo>
                  <a:lnTo>
                    <a:pt x="168277" y="2728"/>
                  </a:lnTo>
                  <a:lnTo>
                    <a:pt x="218760" y="23639"/>
                  </a:lnTo>
                  <a:lnTo>
                    <a:pt x="257760" y="62639"/>
                  </a:lnTo>
                  <a:lnTo>
                    <a:pt x="278671" y="113122"/>
                  </a:lnTo>
                  <a:lnTo>
                    <a:pt x="281399" y="140699"/>
                  </a:lnTo>
                  <a:lnTo>
                    <a:pt x="274227" y="185172"/>
                  </a:lnTo>
                  <a:lnTo>
                    <a:pt x="254253" y="223795"/>
                  </a:lnTo>
                  <a:lnTo>
                    <a:pt x="223795" y="254253"/>
                  </a:lnTo>
                  <a:lnTo>
                    <a:pt x="185172" y="274227"/>
                  </a:lnTo>
                  <a:lnTo>
                    <a:pt x="140699" y="281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03683" y="3388617"/>
              <a:ext cx="281940" cy="281940"/>
            </a:xfrm>
            <a:custGeom>
              <a:avLst/>
              <a:gdLst/>
              <a:ahLst/>
              <a:cxnLst/>
              <a:rect l="l" t="t" r="r" b="b"/>
              <a:pathLst>
                <a:path w="281940" h="281939">
                  <a:moveTo>
                    <a:pt x="0" y="140699"/>
                  </a:moveTo>
                  <a:lnTo>
                    <a:pt x="7172" y="96227"/>
                  </a:lnTo>
                  <a:lnTo>
                    <a:pt x="27146" y="57604"/>
                  </a:lnTo>
                  <a:lnTo>
                    <a:pt x="57604" y="27146"/>
                  </a:lnTo>
                  <a:lnTo>
                    <a:pt x="96227" y="7172"/>
                  </a:lnTo>
                  <a:lnTo>
                    <a:pt x="140699" y="0"/>
                  </a:lnTo>
                  <a:lnTo>
                    <a:pt x="168277" y="2728"/>
                  </a:lnTo>
                  <a:lnTo>
                    <a:pt x="218760" y="23639"/>
                  </a:lnTo>
                  <a:lnTo>
                    <a:pt x="257760" y="62639"/>
                  </a:lnTo>
                  <a:lnTo>
                    <a:pt x="278671" y="113122"/>
                  </a:lnTo>
                  <a:lnTo>
                    <a:pt x="281399" y="140699"/>
                  </a:lnTo>
                  <a:lnTo>
                    <a:pt x="274227" y="185172"/>
                  </a:lnTo>
                  <a:lnTo>
                    <a:pt x="254253" y="223795"/>
                  </a:lnTo>
                  <a:lnTo>
                    <a:pt x="223795" y="254253"/>
                  </a:lnTo>
                  <a:lnTo>
                    <a:pt x="185172" y="274227"/>
                  </a:lnTo>
                  <a:lnTo>
                    <a:pt x="140699" y="281399"/>
                  </a:lnTo>
                  <a:lnTo>
                    <a:pt x="96227" y="274227"/>
                  </a:lnTo>
                  <a:lnTo>
                    <a:pt x="57604" y="254253"/>
                  </a:lnTo>
                  <a:lnTo>
                    <a:pt x="27146" y="223795"/>
                  </a:lnTo>
                  <a:lnTo>
                    <a:pt x="7172" y="185172"/>
                  </a:lnTo>
                  <a:lnTo>
                    <a:pt x="0" y="140699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5772" y="3924398"/>
            <a:ext cx="3730199" cy="393599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1209209" y="4020178"/>
            <a:ext cx="3219450" cy="1695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950" b="1" dirty="0">
                <a:solidFill>
                  <a:srgbClr val="FFFFFF"/>
                </a:solidFill>
                <a:latin typeface="Trebuchet MS"/>
                <a:cs typeface="Trebuchet MS"/>
              </a:rPr>
              <a:t>Canva</a:t>
            </a:r>
            <a:r>
              <a:rPr sz="95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dirty="0">
                <a:solidFill>
                  <a:srgbClr val="FFFFFF"/>
                </a:solidFill>
                <a:latin typeface="Trebuchet MS"/>
                <a:cs typeface="Trebuchet MS"/>
              </a:rPr>
              <a:t>AI</a:t>
            </a:r>
            <a:r>
              <a:rPr sz="95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(menghasilkan</a:t>
            </a:r>
            <a:r>
              <a:rPr sz="95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35" dirty="0">
                <a:solidFill>
                  <a:srgbClr val="FFFFFF"/>
                </a:solidFill>
                <a:latin typeface="Trebuchet MS"/>
                <a:cs typeface="Trebuchet MS"/>
              </a:rPr>
              <a:t>teks,</a:t>
            </a:r>
            <a:r>
              <a:rPr sz="95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gambar,</a:t>
            </a:r>
            <a:r>
              <a:rPr sz="95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animasi</a:t>
            </a:r>
            <a:r>
              <a:rPr sz="950" b="1" spc="-20" dirty="0">
                <a:solidFill>
                  <a:srgbClr val="FFFFFF"/>
                </a:solidFill>
                <a:latin typeface="Trebuchet MS"/>
                <a:cs typeface="Trebuchet MS"/>
              </a:rPr>
              <a:t> atau</a:t>
            </a:r>
            <a:r>
              <a:rPr sz="95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video)</a:t>
            </a:r>
            <a:endParaRPr sz="950">
              <a:latin typeface="Trebuchet MS"/>
              <a:cs typeface="Trebuchet MS"/>
            </a:endParaRPr>
          </a:p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2347" y="3924398"/>
            <a:ext cx="3730199" cy="393599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5094777" y="4025555"/>
            <a:ext cx="2398395" cy="1695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950" b="1" spc="-20" dirty="0">
                <a:solidFill>
                  <a:srgbClr val="FFFFFF"/>
                </a:solidFill>
                <a:latin typeface="Trebuchet MS"/>
                <a:cs typeface="Trebuchet MS"/>
              </a:rPr>
              <a:t>Midjourney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dirty="0">
                <a:solidFill>
                  <a:srgbClr val="FFFFFF"/>
                </a:solidFill>
                <a:latin typeface="Trebuchet MS"/>
                <a:cs typeface="Trebuchet MS"/>
              </a:rPr>
              <a:t>AI</a:t>
            </a:r>
            <a:r>
              <a:rPr sz="95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(membuat</a:t>
            </a:r>
            <a:r>
              <a:rPr sz="95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dirty="0">
                <a:solidFill>
                  <a:srgbClr val="FFFFFF"/>
                </a:solidFill>
                <a:latin typeface="Trebuchet MS"/>
                <a:cs typeface="Trebuchet MS"/>
              </a:rPr>
              <a:t>gambar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25" dirty="0">
                <a:solidFill>
                  <a:srgbClr val="FFFFFF"/>
                </a:solidFill>
                <a:latin typeface="Trebuchet MS"/>
                <a:cs typeface="Trebuchet MS"/>
              </a:rPr>
              <a:t>dari</a:t>
            </a:r>
            <a:r>
              <a:rPr sz="95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-10" dirty="0">
                <a:solidFill>
                  <a:srgbClr val="FFFFFF"/>
                </a:solidFill>
                <a:latin typeface="Trebuchet MS"/>
                <a:cs typeface="Trebuchet MS"/>
              </a:rPr>
              <a:t>teks)</a:t>
            </a:r>
            <a:endParaRPr sz="950">
              <a:latin typeface="Trebuchet MS"/>
              <a:cs typeface="Trebuchet M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665308" y="4003768"/>
            <a:ext cx="291465" cy="291465"/>
            <a:chOff x="4665308" y="4003768"/>
            <a:chExt cx="291465" cy="291465"/>
          </a:xfrm>
        </p:grpSpPr>
        <p:sp>
          <p:nvSpPr>
            <p:cNvPr id="30" name="object 30"/>
            <p:cNvSpPr/>
            <p:nvPr/>
          </p:nvSpPr>
          <p:spPr>
            <a:xfrm>
              <a:off x="4670071" y="4008530"/>
              <a:ext cx="281940" cy="281940"/>
            </a:xfrm>
            <a:custGeom>
              <a:avLst/>
              <a:gdLst/>
              <a:ahLst/>
              <a:cxnLst/>
              <a:rect l="l" t="t" r="r" b="b"/>
              <a:pathLst>
                <a:path w="281939" h="281939">
                  <a:moveTo>
                    <a:pt x="140699" y="281399"/>
                  </a:moveTo>
                  <a:lnTo>
                    <a:pt x="96227" y="274227"/>
                  </a:lnTo>
                  <a:lnTo>
                    <a:pt x="57604" y="254253"/>
                  </a:lnTo>
                  <a:lnTo>
                    <a:pt x="27146" y="223795"/>
                  </a:lnTo>
                  <a:lnTo>
                    <a:pt x="7172" y="185172"/>
                  </a:lnTo>
                  <a:lnTo>
                    <a:pt x="0" y="140699"/>
                  </a:lnTo>
                  <a:lnTo>
                    <a:pt x="7172" y="96227"/>
                  </a:lnTo>
                  <a:lnTo>
                    <a:pt x="27146" y="57604"/>
                  </a:lnTo>
                  <a:lnTo>
                    <a:pt x="57604" y="27146"/>
                  </a:lnTo>
                  <a:lnTo>
                    <a:pt x="96227" y="7172"/>
                  </a:lnTo>
                  <a:lnTo>
                    <a:pt x="140699" y="0"/>
                  </a:lnTo>
                  <a:lnTo>
                    <a:pt x="168277" y="2728"/>
                  </a:lnTo>
                  <a:lnTo>
                    <a:pt x="218760" y="23639"/>
                  </a:lnTo>
                  <a:lnTo>
                    <a:pt x="257760" y="62639"/>
                  </a:lnTo>
                  <a:lnTo>
                    <a:pt x="278671" y="113122"/>
                  </a:lnTo>
                  <a:lnTo>
                    <a:pt x="281399" y="140699"/>
                  </a:lnTo>
                  <a:lnTo>
                    <a:pt x="274227" y="185172"/>
                  </a:lnTo>
                  <a:lnTo>
                    <a:pt x="254253" y="223795"/>
                  </a:lnTo>
                  <a:lnTo>
                    <a:pt x="223795" y="254253"/>
                  </a:lnTo>
                  <a:lnTo>
                    <a:pt x="185172" y="274227"/>
                  </a:lnTo>
                  <a:lnTo>
                    <a:pt x="140699" y="281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70071" y="4008530"/>
              <a:ext cx="281940" cy="281940"/>
            </a:xfrm>
            <a:custGeom>
              <a:avLst/>
              <a:gdLst/>
              <a:ahLst/>
              <a:cxnLst/>
              <a:rect l="l" t="t" r="r" b="b"/>
              <a:pathLst>
                <a:path w="281939" h="281939">
                  <a:moveTo>
                    <a:pt x="0" y="140699"/>
                  </a:moveTo>
                  <a:lnTo>
                    <a:pt x="7172" y="96227"/>
                  </a:lnTo>
                  <a:lnTo>
                    <a:pt x="27146" y="57604"/>
                  </a:lnTo>
                  <a:lnTo>
                    <a:pt x="57604" y="27146"/>
                  </a:lnTo>
                  <a:lnTo>
                    <a:pt x="96227" y="7172"/>
                  </a:lnTo>
                  <a:lnTo>
                    <a:pt x="140699" y="0"/>
                  </a:lnTo>
                  <a:lnTo>
                    <a:pt x="168277" y="2728"/>
                  </a:lnTo>
                  <a:lnTo>
                    <a:pt x="218760" y="23639"/>
                  </a:lnTo>
                  <a:lnTo>
                    <a:pt x="257760" y="62639"/>
                  </a:lnTo>
                  <a:lnTo>
                    <a:pt x="278671" y="113122"/>
                  </a:lnTo>
                  <a:lnTo>
                    <a:pt x="281399" y="140699"/>
                  </a:lnTo>
                  <a:lnTo>
                    <a:pt x="274227" y="185172"/>
                  </a:lnTo>
                  <a:lnTo>
                    <a:pt x="254253" y="223795"/>
                  </a:lnTo>
                  <a:lnTo>
                    <a:pt x="223795" y="254253"/>
                  </a:lnTo>
                  <a:lnTo>
                    <a:pt x="185172" y="274227"/>
                  </a:lnTo>
                  <a:lnTo>
                    <a:pt x="140699" y="281399"/>
                  </a:lnTo>
                  <a:lnTo>
                    <a:pt x="96227" y="274227"/>
                  </a:lnTo>
                  <a:lnTo>
                    <a:pt x="57604" y="254253"/>
                  </a:lnTo>
                  <a:lnTo>
                    <a:pt x="27146" y="223795"/>
                  </a:lnTo>
                  <a:lnTo>
                    <a:pt x="7172" y="185172"/>
                  </a:lnTo>
                  <a:lnTo>
                    <a:pt x="0" y="140699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798921" y="3975730"/>
            <a:ext cx="291465" cy="291465"/>
            <a:chOff x="798921" y="3975730"/>
            <a:chExt cx="291465" cy="291465"/>
          </a:xfrm>
        </p:grpSpPr>
        <p:sp>
          <p:nvSpPr>
            <p:cNvPr id="33" name="object 33"/>
            <p:cNvSpPr/>
            <p:nvPr/>
          </p:nvSpPr>
          <p:spPr>
            <a:xfrm>
              <a:off x="803683" y="3980493"/>
              <a:ext cx="281940" cy="281940"/>
            </a:xfrm>
            <a:custGeom>
              <a:avLst/>
              <a:gdLst/>
              <a:ahLst/>
              <a:cxnLst/>
              <a:rect l="l" t="t" r="r" b="b"/>
              <a:pathLst>
                <a:path w="281940" h="281939">
                  <a:moveTo>
                    <a:pt x="140699" y="281399"/>
                  </a:moveTo>
                  <a:lnTo>
                    <a:pt x="96227" y="274227"/>
                  </a:lnTo>
                  <a:lnTo>
                    <a:pt x="57604" y="254253"/>
                  </a:lnTo>
                  <a:lnTo>
                    <a:pt x="27146" y="223795"/>
                  </a:lnTo>
                  <a:lnTo>
                    <a:pt x="7172" y="185172"/>
                  </a:lnTo>
                  <a:lnTo>
                    <a:pt x="0" y="140699"/>
                  </a:lnTo>
                  <a:lnTo>
                    <a:pt x="7172" y="96227"/>
                  </a:lnTo>
                  <a:lnTo>
                    <a:pt x="27146" y="57604"/>
                  </a:lnTo>
                  <a:lnTo>
                    <a:pt x="57604" y="27146"/>
                  </a:lnTo>
                  <a:lnTo>
                    <a:pt x="96227" y="7172"/>
                  </a:lnTo>
                  <a:lnTo>
                    <a:pt x="140699" y="0"/>
                  </a:lnTo>
                  <a:lnTo>
                    <a:pt x="168277" y="2728"/>
                  </a:lnTo>
                  <a:lnTo>
                    <a:pt x="218760" y="23639"/>
                  </a:lnTo>
                  <a:lnTo>
                    <a:pt x="257760" y="62639"/>
                  </a:lnTo>
                  <a:lnTo>
                    <a:pt x="278671" y="113122"/>
                  </a:lnTo>
                  <a:lnTo>
                    <a:pt x="281399" y="140699"/>
                  </a:lnTo>
                  <a:lnTo>
                    <a:pt x="274227" y="185172"/>
                  </a:lnTo>
                  <a:lnTo>
                    <a:pt x="254253" y="223795"/>
                  </a:lnTo>
                  <a:lnTo>
                    <a:pt x="223795" y="254253"/>
                  </a:lnTo>
                  <a:lnTo>
                    <a:pt x="185172" y="274227"/>
                  </a:lnTo>
                  <a:lnTo>
                    <a:pt x="140699" y="281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03683" y="3980493"/>
              <a:ext cx="281940" cy="281940"/>
            </a:xfrm>
            <a:custGeom>
              <a:avLst/>
              <a:gdLst/>
              <a:ahLst/>
              <a:cxnLst/>
              <a:rect l="l" t="t" r="r" b="b"/>
              <a:pathLst>
                <a:path w="281940" h="281939">
                  <a:moveTo>
                    <a:pt x="0" y="140699"/>
                  </a:moveTo>
                  <a:lnTo>
                    <a:pt x="7172" y="96227"/>
                  </a:lnTo>
                  <a:lnTo>
                    <a:pt x="27146" y="57604"/>
                  </a:lnTo>
                  <a:lnTo>
                    <a:pt x="57604" y="27146"/>
                  </a:lnTo>
                  <a:lnTo>
                    <a:pt x="96227" y="7172"/>
                  </a:lnTo>
                  <a:lnTo>
                    <a:pt x="140699" y="0"/>
                  </a:lnTo>
                  <a:lnTo>
                    <a:pt x="168277" y="2728"/>
                  </a:lnTo>
                  <a:lnTo>
                    <a:pt x="218760" y="23639"/>
                  </a:lnTo>
                  <a:lnTo>
                    <a:pt x="257760" y="62639"/>
                  </a:lnTo>
                  <a:lnTo>
                    <a:pt x="278671" y="113122"/>
                  </a:lnTo>
                  <a:lnTo>
                    <a:pt x="281399" y="140699"/>
                  </a:lnTo>
                  <a:lnTo>
                    <a:pt x="274227" y="185172"/>
                  </a:lnTo>
                  <a:lnTo>
                    <a:pt x="254253" y="223795"/>
                  </a:lnTo>
                  <a:lnTo>
                    <a:pt x="223795" y="254253"/>
                  </a:lnTo>
                  <a:lnTo>
                    <a:pt x="185172" y="274227"/>
                  </a:lnTo>
                  <a:lnTo>
                    <a:pt x="140699" y="281399"/>
                  </a:lnTo>
                  <a:lnTo>
                    <a:pt x="96227" y="274227"/>
                  </a:lnTo>
                  <a:lnTo>
                    <a:pt x="57604" y="254253"/>
                  </a:lnTo>
                  <a:lnTo>
                    <a:pt x="27146" y="223795"/>
                  </a:lnTo>
                  <a:lnTo>
                    <a:pt x="7172" y="185172"/>
                  </a:lnTo>
                  <a:lnTo>
                    <a:pt x="0" y="140699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3722883" y="2390662"/>
            <a:ext cx="1698625" cy="243840"/>
            <a:chOff x="3722883" y="2390662"/>
            <a:chExt cx="1698625" cy="243840"/>
          </a:xfrm>
        </p:grpSpPr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27646" y="2395424"/>
              <a:ext cx="1688699" cy="23399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727646" y="2395424"/>
              <a:ext cx="1689100" cy="234315"/>
            </a:xfrm>
            <a:custGeom>
              <a:avLst/>
              <a:gdLst/>
              <a:ahLst/>
              <a:cxnLst/>
              <a:rect l="l" t="t" r="r" b="b"/>
              <a:pathLst>
                <a:path w="1689100" h="234314">
                  <a:moveTo>
                    <a:pt x="0" y="39000"/>
                  </a:moveTo>
                  <a:lnTo>
                    <a:pt x="3064" y="23819"/>
                  </a:lnTo>
                  <a:lnTo>
                    <a:pt x="11423" y="11423"/>
                  </a:lnTo>
                  <a:lnTo>
                    <a:pt x="23820" y="3064"/>
                  </a:lnTo>
                  <a:lnTo>
                    <a:pt x="39000" y="0"/>
                  </a:lnTo>
                  <a:lnTo>
                    <a:pt x="1649699" y="0"/>
                  </a:lnTo>
                  <a:lnTo>
                    <a:pt x="1685731" y="24075"/>
                  </a:lnTo>
                  <a:lnTo>
                    <a:pt x="1688699" y="39000"/>
                  </a:lnTo>
                  <a:lnTo>
                    <a:pt x="1688699" y="194999"/>
                  </a:lnTo>
                  <a:lnTo>
                    <a:pt x="1685635" y="210180"/>
                  </a:lnTo>
                  <a:lnTo>
                    <a:pt x="1677276" y="222576"/>
                  </a:lnTo>
                  <a:lnTo>
                    <a:pt x="1664880" y="230935"/>
                  </a:lnTo>
                  <a:lnTo>
                    <a:pt x="1649699" y="233999"/>
                  </a:lnTo>
                  <a:lnTo>
                    <a:pt x="39000" y="233999"/>
                  </a:lnTo>
                  <a:lnTo>
                    <a:pt x="23820" y="230935"/>
                  </a:lnTo>
                  <a:lnTo>
                    <a:pt x="11423" y="222576"/>
                  </a:lnTo>
                  <a:lnTo>
                    <a:pt x="3064" y="210180"/>
                  </a:lnTo>
                  <a:lnTo>
                    <a:pt x="0" y="194999"/>
                  </a:lnTo>
                  <a:lnTo>
                    <a:pt x="0" y="39000"/>
                  </a:lnTo>
                  <a:close/>
                </a:path>
              </a:pathLst>
            </a:custGeom>
            <a:ln w="9524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805986" y="2392371"/>
            <a:ext cx="15322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Contoh</a:t>
            </a:r>
            <a:r>
              <a:rPr sz="120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rebuchet MS"/>
                <a:cs typeface="Trebuchet MS"/>
              </a:rPr>
              <a:t>paling</a:t>
            </a:r>
            <a:r>
              <a:rPr sz="120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rebuchet MS"/>
                <a:cs typeface="Trebuchet MS"/>
              </a:rPr>
              <a:t>umum: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324" y="3340351"/>
            <a:ext cx="8335799" cy="7553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9337" y="971550"/>
            <a:ext cx="8345324" cy="19658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85891" y="3374568"/>
            <a:ext cx="7990205" cy="55118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70"/>
              </a:spcBef>
            </a:pP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Menu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b="1" dirty="0">
                <a:solidFill>
                  <a:srgbClr val="FABB04"/>
                </a:solidFill>
                <a:latin typeface="Trebuchet MS"/>
                <a:cs typeface="Trebuchet MS"/>
              </a:rPr>
              <a:t>Kode</a:t>
            </a:r>
            <a:r>
              <a:rPr sz="1500" b="1" spc="5" dirty="0">
                <a:solidFill>
                  <a:srgbClr val="FABB04"/>
                </a:solidFill>
                <a:latin typeface="Trebuchet MS"/>
                <a:cs typeface="Trebuchet MS"/>
              </a:rPr>
              <a:t>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di Canva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adalah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fitur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berbasis </a:t>
            </a:r>
            <a:r>
              <a:rPr sz="1500" spc="85" dirty="0">
                <a:solidFill>
                  <a:srgbClr val="FFFFFF"/>
                </a:solidFill>
                <a:latin typeface="Tahoma"/>
                <a:cs typeface="Tahoma"/>
              </a:rPr>
              <a:t>KA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yang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memungkinkan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dirty="0">
                <a:solidFill>
                  <a:srgbClr val="FFFFFF"/>
                </a:solidFill>
                <a:latin typeface="Tahoma"/>
                <a:cs typeface="Tahoma"/>
              </a:rPr>
              <a:t>pengguna untuk</a:t>
            </a:r>
            <a:r>
              <a:rPr sz="1500" spc="-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Tahoma"/>
                <a:cs typeface="Tahoma"/>
              </a:rPr>
              <a:t>membuat</a:t>
            </a:r>
            <a:endParaRPr sz="150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sz="1500" b="1" spc="-20" dirty="0">
                <a:solidFill>
                  <a:srgbClr val="FABB04"/>
                </a:solidFill>
                <a:latin typeface="Trebuchet MS"/>
                <a:cs typeface="Trebuchet MS"/>
              </a:rPr>
              <a:t>kode</a:t>
            </a:r>
            <a:r>
              <a:rPr sz="1500" b="1" spc="-75" dirty="0">
                <a:solidFill>
                  <a:srgbClr val="FABB04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ABB04"/>
                </a:solidFill>
                <a:latin typeface="Trebuchet MS"/>
                <a:cs typeface="Trebuchet MS"/>
              </a:rPr>
              <a:t>program</a:t>
            </a:r>
            <a:r>
              <a:rPr sz="1500" b="1" spc="-75" dirty="0">
                <a:solidFill>
                  <a:srgbClr val="FABB04"/>
                </a:solidFill>
                <a:latin typeface="Trebuchet MS"/>
                <a:cs typeface="Trebuchet MS"/>
              </a:rPr>
              <a:t> </a:t>
            </a:r>
            <a:r>
              <a:rPr sz="1500" b="1" spc="-20" dirty="0">
                <a:solidFill>
                  <a:srgbClr val="FABB04"/>
                </a:solidFill>
                <a:latin typeface="Trebuchet MS"/>
                <a:cs typeface="Trebuchet MS"/>
              </a:rPr>
              <a:t>sederhana</a:t>
            </a:r>
            <a:r>
              <a:rPr sz="1500" b="1" spc="-75" dirty="0">
                <a:solidFill>
                  <a:srgbClr val="FABB04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ABB04"/>
                </a:solidFill>
                <a:latin typeface="Trebuchet MS"/>
                <a:cs typeface="Trebuchet MS"/>
              </a:rPr>
              <a:t>secara</a:t>
            </a:r>
            <a:r>
              <a:rPr sz="1500" b="1" spc="-75" dirty="0">
                <a:solidFill>
                  <a:srgbClr val="FABB04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ABB04"/>
                </a:solidFill>
                <a:latin typeface="Trebuchet MS"/>
                <a:cs typeface="Trebuchet MS"/>
              </a:rPr>
              <a:t>otomatis</a:t>
            </a:r>
            <a:r>
              <a:rPr sz="1500" b="1" spc="-75" dirty="0">
                <a:solidFill>
                  <a:srgbClr val="FABB04"/>
                </a:solidFill>
                <a:latin typeface="Trebuchet MS"/>
                <a:cs typeface="Trebuchet MS"/>
              </a:rPr>
              <a:t> </a:t>
            </a:r>
            <a:r>
              <a:rPr sz="1500" b="1" spc="-30" dirty="0">
                <a:solidFill>
                  <a:srgbClr val="FABB04"/>
                </a:solidFill>
                <a:latin typeface="Trebuchet MS"/>
                <a:cs typeface="Trebuchet MS"/>
              </a:rPr>
              <a:t>dari</a:t>
            </a:r>
            <a:r>
              <a:rPr sz="1500" b="1" spc="-75" dirty="0">
                <a:solidFill>
                  <a:srgbClr val="FABB04"/>
                </a:solidFill>
                <a:latin typeface="Trebuchet MS"/>
                <a:cs typeface="Trebuchet MS"/>
              </a:rPr>
              <a:t> </a:t>
            </a:r>
            <a:r>
              <a:rPr sz="1500" b="1" spc="-25" dirty="0">
                <a:solidFill>
                  <a:srgbClr val="FABB04"/>
                </a:solidFill>
                <a:latin typeface="Trebuchet MS"/>
                <a:cs typeface="Trebuchet MS"/>
              </a:rPr>
              <a:t>instruksi</a:t>
            </a:r>
            <a:r>
              <a:rPr sz="1500" b="1" spc="-75" dirty="0">
                <a:solidFill>
                  <a:srgbClr val="FABB04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ABB04"/>
                </a:solidFill>
                <a:latin typeface="Trebuchet MS"/>
                <a:cs typeface="Trebuchet MS"/>
              </a:rPr>
              <a:t>teks</a:t>
            </a:r>
            <a:r>
              <a:rPr sz="1500" b="1" spc="-75" dirty="0">
                <a:solidFill>
                  <a:srgbClr val="FABB04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ABB04"/>
                </a:solidFill>
                <a:latin typeface="Trebuchet MS"/>
                <a:cs typeface="Trebuchet MS"/>
              </a:rPr>
              <a:t>(prompt)</a:t>
            </a:r>
            <a:endParaRPr sz="15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Canva</a:t>
            </a:r>
            <a:r>
              <a:rPr lang="en-US" spc="30" dirty="0"/>
              <a:t> / Canva Kode</a:t>
            </a:r>
            <a:endParaRPr spc="-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0712" y="1851449"/>
            <a:ext cx="7420609" cy="2148205"/>
            <a:chOff x="950712" y="1851449"/>
            <a:chExt cx="7420609" cy="21482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7337" y="1959874"/>
              <a:ext cx="5743800" cy="18076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69762" y="1870499"/>
              <a:ext cx="2110105" cy="2110105"/>
            </a:xfrm>
            <a:custGeom>
              <a:avLst/>
              <a:gdLst/>
              <a:ahLst/>
              <a:cxnLst/>
              <a:rect l="l" t="t" r="r" b="b"/>
              <a:pathLst>
                <a:path w="2110105" h="2110104">
                  <a:moveTo>
                    <a:pt x="1054949" y="2109899"/>
                  </a:moveTo>
                  <a:lnTo>
                    <a:pt x="1006660" y="2108814"/>
                  </a:lnTo>
                  <a:lnTo>
                    <a:pt x="958928" y="2105588"/>
                  </a:lnTo>
                  <a:lnTo>
                    <a:pt x="911799" y="2100269"/>
                  </a:lnTo>
                  <a:lnTo>
                    <a:pt x="865321" y="2092903"/>
                  </a:lnTo>
                  <a:lnTo>
                    <a:pt x="819540" y="2083536"/>
                  </a:lnTo>
                  <a:lnTo>
                    <a:pt x="774502" y="2072216"/>
                  </a:lnTo>
                  <a:lnTo>
                    <a:pt x="730254" y="2058988"/>
                  </a:lnTo>
                  <a:lnTo>
                    <a:pt x="686843" y="2043899"/>
                  </a:lnTo>
                  <a:lnTo>
                    <a:pt x="644315" y="2026996"/>
                  </a:lnTo>
                  <a:lnTo>
                    <a:pt x="602717" y="2008326"/>
                  </a:lnTo>
                  <a:lnTo>
                    <a:pt x="562095" y="1987934"/>
                  </a:lnTo>
                  <a:lnTo>
                    <a:pt x="522496" y="1965868"/>
                  </a:lnTo>
                  <a:lnTo>
                    <a:pt x="483966" y="1942174"/>
                  </a:lnTo>
                  <a:lnTo>
                    <a:pt x="446552" y="1916898"/>
                  </a:lnTo>
                  <a:lnTo>
                    <a:pt x="410301" y="1890087"/>
                  </a:lnTo>
                  <a:lnTo>
                    <a:pt x="375259" y="1861788"/>
                  </a:lnTo>
                  <a:lnTo>
                    <a:pt x="341472" y="1832048"/>
                  </a:lnTo>
                  <a:lnTo>
                    <a:pt x="308987" y="1800912"/>
                  </a:lnTo>
                  <a:lnTo>
                    <a:pt x="277851" y="1768427"/>
                  </a:lnTo>
                  <a:lnTo>
                    <a:pt x="248111" y="1734640"/>
                  </a:lnTo>
                  <a:lnTo>
                    <a:pt x="219812" y="1699598"/>
                  </a:lnTo>
                  <a:lnTo>
                    <a:pt x="193001" y="1663347"/>
                  </a:lnTo>
                  <a:lnTo>
                    <a:pt x="167725" y="1625933"/>
                  </a:lnTo>
                  <a:lnTo>
                    <a:pt x="144031" y="1587403"/>
                  </a:lnTo>
                  <a:lnTo>
                    <a:pt x="121965" y="1547804"/>
                  </a:lnTo>
                  <a:lnTo>
                    <a:pt x="101573" y="1507182"/>
                  </a:lnTo>
                  <a:lnTo>
                    <a:pt x="82903" y="1465584"/>
                  </a:lnTo>
                  <a:lnTo>
                    <a:pt x="66000" y="1423056"/>
                  </a:lnTo>
                  <a:lnTo>
                    <a:pt x="50911" y="1379645"/>
                  </a:lnTo>
                  <a:lnTo>
                    <a:pt x="37683" y="1335397"/>
                  </a:lnTo>
                  <a:lnTo>
                    <a:pt x="26363" y="1290359"/>
                  </a:lnTo>
                  <a:lnTo>
                    <a:pt x="16996" y="1244578"/>
                  </a:lnTo>
                  <a:lnTo>
                    <a:pt x="9630" y="1198100"/>
                  </a:lnTo>
                  <a:lnTo>
                    <a:pt x="4311" y="1150971"/>
                  </a:lnTo>
                  <a:lnTo>
                    <a:pt x="1085" y="1103239"/>
                  </a:lnTo>
                  <a:lnTo>
                    <a:pt x="0" y="1054949"/>
                  </a:lnTo>
                  <a:lnTo>
                    <a:pt x="1085" y="1006660"/>
                  </a:lnTo>
                  <a:lnTo>
                    <a:pt x="4311" y="958928"/>
                  </a:lnTo>
                  <a:lnTo>
                    <a:pt x="9630" y="911799"/>
                  </a:lnTo>
                  <a:lnTo>
                    <a:pt x="16996" y="865321"/>
                  </a:lnTo>
                  <a:lnTo>
                    <a:pt x="26363" y="819540"/>
                  </a:lnTo>
                  <a:lnTo>
                    <a:pt x="37683" y="774502"/>
                  </a:lnTo>
                  <a:lnTo>
                    <a:pt x="50911" y="730254"/>
                  </a:lnTo>
                  <a:lnTo>
                    <a:pt x="66000" y="686843"/>
                  </a:lnTo>
                  <a:lnTo>
                    <a:pt x="82903" y="644315"/>
                  </a:lnTo>
                  <a:lnTo>
                    <a:pt x="101573" y="602717"/>
                  </a:lnTo>
                  <a:lnTo>
                    <a:pt x="121965" y="562095"/>
                  </a:lnTo>
                  <a:lnTo>
                    <a:pt x="144031" y="522496"/>
                  </a:lnTo>
                  <a:lnTo>
                    <a:pt x="167725" y="483966"/>
                  </a:lnTo>
                  <a:lnTo>
                    <a:pt x="193001" y="446552"/>
                  </a:lnTo>
                  <a:lnTo>
                    <a:pt x="219812" y="410301"/>
                  </a:lnTo>
                  <a:lnTo>
                    <a:pt x="248111" y="375259"/>
                  </a:lnTo>
                  <a:lnTo>
                    <a:pt x="277851" y="341472"/>
                  </a:lnTo>
                  <a:lnTo>
                    <a:pt x="308987" y="308987"/>
                  </a:lnTo>
                  <a:lnTo>
                    <a:pt x="341472" y="277851"/>
                  </a:lnTo>
                  <a:lnTo>
                    <a:pt x="375259" y="248111"/>
                  </a:lnTo>
                  <a:lnTo>
                    <a:pt x="410301" y="219812"/>
                  </a:lnTo>
                  <a:lnTo>
                    <a:pt x="446552" y="193001"/>
                  </a:lnTo>
                  <a:lnTo>
                    <a:pt x="483966" y="167725"/>
                  </a:lnTo>
                  <a:lnTo>
                    <a:pt x="522496" y="144031"/>
                  </a:lnTo>
                  <a:lnTo>
                    <a:pt x="562095" y="121965"/>
                  </a:lnTo>
                  <a:lnTo>
                    <a:pt x="602717" y="101573"/>
                  </a:lnTo>
                  <a:lnTo>
                    <a:pt x="644315" y="82903"/>
                  </a:lnTo>
                  <a:lnTo>
                    <a:pt x="686843" y="66000"/>
                  </a:lnTo>
                  <a:lnTo>
                    <a:pt x="730254" y="50911"/>
                  </a:lnTo>
                  <a:lnTo>
                    <a:pt x="774502" y="37683"/>
                  </a:lnTo>
                  <a:lnTo>
                    <a:pt x="819540" y="26363"/>
                  </a:lnTo>
                  <a:lnTo>
                    <a:pt x="865321" y="16996"/>
                  </a:lnTo>
                  <a:lnTo>
                    <a:pt x="911799" y="9630"/>
                  </a:lnTo>
                  <a:lnTo>
                    <a:pt x="958928" y="4311"/>
                  </a:lnTo>
                  <a:lnTo>
                    <a:pt x="1006660" y="1085"/>
                  </a:lnTo>
                  <a:lnTo>
                    <a:pt x="1054949" y="0"/>
                  </a:lnTo>
                  <a:lnTo>
                    <a:pt x="1104193" y="1148"/>
                  </a:lnTo>
                  <a:lnTo>
                    <a:pt x="1153127" y="4575"/>
                  </a:lnTo>
                  <a:lnTo>
                    <a:pt x="1201679" y="10249"/>
                  </a:lnTo>
                  <a:lnTo>
                    <a:pt x="1249776" y="18141"/>
                  </a:lnTo>
                  <a:lnTo>
                    <a:pt x="1297347" y="28222"/>
                  </a:lnTo>
                  <a:lnTo>
                    <a:pt x="1344320" y="40460"/>
                  </a:lnTo>
                  <a:lnTo>
                    <a:pt x="1390623" y="54827"/>
                  </a:lnTo>
                  <a:lnTo>
                    <a:pt x="1436182" y="71292"/>
                  </a:lnTo>
                  <a:lnTo>
                    <a:pt x="1480928" y="89827"/>
                  </a:lnTo>
                  <a:lnTo>
                    <a:pt x="1524786" y="110399"/>
                  </a:lnTo>
                  <a:lnTo>
                    <a:pt x="1567686" y="132981"/>
                  </a:lnTo>
                  <a:lnTo>
                    <a:pt x="1609555" y="157542"/>
                  </a:lnTo>
                  <a:lnTo>
                    <a:pt x="1650320" y="184052"/>
                  </a:lnTo>
                  <a:lnTo>
                    <a:pt x="1689911" y="212482"/>
                  </a:lnTo>
                  <a:lnTo>
                    <a:pt x="1728255" y="242800"/>
                  </a:lnTo>
                  <a:lnTo>
                    <a:pt x="1765279" y="274979"/>
                  </a:lnTo>
                  <a:lnTo>
                    <a:pt x="1800912" y="308987"/>
                  </a:lnTo>
                  <a:lnTo>
                    <a:pt x="1834920" y="344620"/>
                  </a:lnTo>
                  <a:lnTo>
                    <a:pt x="1867099" y="381644"/>
                  </a:lnTo>
                  <a:lnTo>
                    <a:pt x="1897418" y="419988"/>
                  </a:lnTo>
                  <a:lnTo>
                    <a:pt x="1925847" y="459579"/>
                  </a:lnTo>
                  <a:lnTo>
                    <a:pt x="1952357" y="500344"/>
                  </a:lnTo>
                  <a:lnTo>
                    <a:pt x="1976918" y="542213"/>
                  </a:lnTo>
                  <a:lnTo>
                    <a:pt x="1999500" y="585113"/>
                  </a:lnTo>
                  <a:lnTo>
                    <a:pt x="2020072" y="628971"/>
                  </a:lnTo>
                  <a:lnTo>
                    <a:pt x="2038607" y="673717"/>
                  </a:lnTo>
                  <a:lnTo>
                    <a:pt x="2055072" y="719276"/>
                  </a:lnTo>
                  <a:lnTo>
                    <a:pt x="2069439" y="765579"/>
                  </a:lnTo>
                  <a:lnTo>
                    <a:pt x="2081677" y="812552"/>
                  </a:lnTo>
                  <a:lnTo>
                    <a:pt x="2091758" y="860123"/>
                  </a:lnTo>
                  <a:lnTo>
                    <a:pt x="2099650" y="908220"/>
                  </a:lnTo>
                  <a:lnTo>
                    <a:pt x="2105324" y="956772"/>
                  </a:lnTo>
                  <a:lnTo>
                    <a:pt x="2108751" y="1005706"/>
                  </a:lnTo>
                  <a:lnTo>
                    <a:pt x="2109899" y="1054949"/>
                  </a:lnTo>
                  <a:lnTo>
                    <a:pt x="2108814" y="1103239"/>
                  </a:lnTo>
                  <a:lnTo>
                    <a:pt x="2105588" y="1150971"/>
                  </a:lnTo>
                  <a:lnTo>
                    <a:pt x="2100269" y="1198100"/>
                  </a:lnTo>
                  <a:lnTo>
                    <a:pt x="2092903" y="1244578"/>
                  </a:lnTo>
                  <a:lnTo>
                    <a:pt x="2083536" y="1290359"/>
                  </a:lnTo>
                  <a:lnTo>
                    <a:pt x="2072216" y="1335397"/>
                  </a:lnTo>
                  <a:lnTo>
                    <a:pt x="2058988" y="1379645"/>
                  </a:lnTo>
                  <a:lnTo>
                    <a:pt x="2043899" y="1423056"/>
                  </a:lnTo>
                  <a:lnTo>
                    <a:pt x="2026996" y="1465584"/>
                  </a:lnTo>
                  <a:lnTo>
                    <a:pt x="2008326" y="1507182"/>
                  </a:lnTo>
                  <a:lnTo>
                    <a:pt x="1987934" y="1547804"/>
                  </a:lnTo>
                  <a:lnTo>
                    <a:pt x="1965868" y="1587403"/>
                  </a:lnTo>
                  <a:lnTo>
                    <a:pt x="1942174" y="1625933"/>
                  </a:lnTo>
                  <a:lnTo>
                    <a:pt x="1916898" y="1663347"/>
                  </a:lnTo>
                  <a:lnTo>
                    <a:pt x="1890087" y="1699598"/>
                  </a:lnTo>
                  <a:lnTo>
                    <a:pt x="1861788" y="1734640"/>
                  </a:lnTo>
                  <a:lnTo>
                    <a:pt x="1832048" y="1768427"/>
                  </a:lnTo>
                  <a:lnTo>
                    <a:pt x="1800912" y="1800912"/>
                  </a:lnTo>
                  <a:lnTo>
                    <a:pt x="1768427" y="1832048"/>
                  </a:lnTo>
                  <a:lnTo>
                    <a:pt x="1734640" y="1861788"/>
                  </a:lnTo>
                  <a:lnTo>
                    <a:pt x="1699598" y="1890087"/>
                  </a:lnTo>
                  <a:lnTo>
                    <a:pt x="1663347" y="1916898"/>
                  </a:lnTo>
                  <a:lnTo>
                    <a:pt x="1625933" y="1942174"/>
                  </a:lnTo>
                  <a:lnTo>
                    <a:pt x="1587403" y="1965868"/>
                  </a:lnTo>
                  <a:lnTo>
                    <a:pt x="1547804" y="1987934"/>
                  </a:lnTo>
                  <a:lnTo>
                    <a:pt x="1507182" y="2008326"/>
                  </a:lnTo>
                  <a:lnTo>
                    <a:pt x="1465584" y="2026996"/>
                  </a:lnTo>
                  <a:lnTo>
                    <a:pt x="1423056" y="2043899"/>
                  </a:lnTo>
                  <a:lnTo>
                    <a:pt x="1379645" y="2058988"/>
                  </a:lnTo>
                  <a:lnTo>
                    <a:pt x="1335397" y="2072216"/>
                  </a:lnTo>
                  <a:lnTo>
                    <a:pt x="1290359" y="2083536"/>
                  </a:lnTo>
                  <a:lnTo>
                    <a:pt x="1244578" y="2092903"/>
                  </a:lnTo>
                  <a:lnTo>
                    <a:pt x="1198100" y="2100269"/>
                  </a:lnTo>
                  <a:lnTo>
                    <a:pt x="1150971" y="2105588"/>
                  </a:lnTo>
                  <a:lnTo>
                    <a:pt x="1103239" y="2108814"/>
                  </a:lnTo>
                  <a:lnTo>
                    <a:pt x="1054949" y="2109899"/>
                  </a:lnTo>
                  <a:close/>
                </a:path>
              </a:pathLst>
            </a:custGeom>
            <a:solidFill>
              <a:srgbClr val="0053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9762" y="1870499"/>
              <a:ext cx="2110105" cy="2110105"/>
            </a:xfrm>
            <a:custGeom>
              <a:avLst/>
              <a:gdLst/>
              <a:ahLst/>
              <a:cxnLst/>
              <a:rect l="l" t="t" r="r" b="b"/>
              <a:pathLst>
                <a:path w="2110105" h="2110104">
                  <a:moveTo>
                    <a:pt x="0" y="1054949"/>
                  </a:moveTo>
                  <a:lnTo>
                    <a:pt x="1085" y="1006660"/>
                  </a:lnTo>
                  <a:lnTo>
                    <a:pt x="4311" y="958928"/>
                  </a:lnTo>
                  <a:lnTo>
                    <a:pt x="9630" y="911799"/>
                  </a:lnTo>
                  <a:lnTo>
                    <a:pt x="16996" y="865321"/>
                  </a:lnTo>
                  <a:lnTo>
                    <a:pt x="26363" y="819540"/>
                  </a:lnTo>
                  <a:lnTo>
                    <a:pt x="37683" y="774502"/>
                  </a:lnTo>
                  <a:lnTo>
                    <a:pt x="50911" y="730254"/>
                  </a:lnTo>
                  <a:lnTo>
                    <a:pt x="66000" y="686843"/>
                  </a:lnTo>
                  <a:lnTo>
                    <a:pt x="82903" y="644315"/>
                  </a:lnTo>
                  <a:lnTo>
                    <a:pt x="101573" y="602717"/>
                  </a:lnTo>
                  <a:lnTo>
                    <a:pt x="121965" y="562095"/>
                  </a:lnTo>
                  <a:lnTo>
                    <a:pt x="144031" y="522496"/>
                  </a:lnTo>
                  <a:lnTo>
                    <a:pt x="167725" y="483966"/>
                  </a:lnTo>
                  <a:lnTo>
                    <a:pt x="193001" y="446552"/>
                  </a:lnTo>
                  <a:lnTo>
                    <a:pt x="219812" y="410301"/>
                  </a:lnTo>
                  <a:lnTo>
                    <a:pt x="248111" y="375259"/>
                  </a:lnTo>
                  <a:lnTo>
                    <a:pt x="277851" y="341472"/>
                  </a:lnTo>
                  <a:lnTo>
                    <a:pt x="308987" y="308987"/>
                  </a:lnTo>
                  <a:lnTo>
                    <a:pt x="341472" y="277851"/>
                  </a:lnTo>
                  <a:lnTo>
                    <a:pt x="375259" y="248111"/>
                  </a:lnTo>
                  <a:lnTo>
                    <a:pt x="410301" y="219812"/>
                  </a:lnTo>
                  <a:lnTo>
                    <a:pt x="446552" y="193001"/>
                  </a:lnTo>
                  <a:lnTo>
                    <a:pt x="483966" y="167725"/>
                  </a:lnTo>
                  <a:lnTo>
                    <a:pt x="522496" y="144031"/>
                  </a:lnTo>
                  <a:lnTo>
                    <a:pt x="562095" y="121965"/>
                  </a:lnTo>
                  <a:lnTo>
                    <a:pt x="602717" y="101573"/>
                  </a:lnTo>
                  <a:lnTo>
                    <a:pt x="644315" y="82903"/>
                  </a:lnTo>
                  <a:lnTo>
                    <a:pt x="686843" y="66000"/>
                  </a:lnTo>
                  <a:lnTo>
                    <a:pt x="730254" y="50911"/>
                  </a:lnTo>
                  <a:lnTo>
                    <a:pt x="774502" y="37683"/>
                  </a:lnTo>
                  <a:lnTo>
                    <a:pt x="819540" y="26363"/>
                  </a:lnTo>
                  <a:lnTo>
                    <a:pt x="865321" y="16996"/>
                  </a:lnTo>
                  <a:lnTo>
                    <a:pt x="911799" y="9630"/>
                  </a:lnTo>
                  <a:lnTo>
                    <a:pt x="958928" y="4311"/>
                  </a:lnTo>
                  <a:lnTo>
                    <a:pt x="1006660" y="1085"/>
                  </a:lnTo>
                  <a:lnTo>
                    <a:pt x="1054949" y="0"/>
                  </a:lnTo>
                  <a:lnTo>
                    <a:pt x="1104193" y="1148"/>
                  </a:lnTo>
                  <a:lnTo>
                    <a:pt x="1153127" y="4575"/>
                  </a:lnTo>
                  <a:lnTo>
                    <a:pt x="1201679" y="10249"/>
                  </a:lnTo>
                  <a:lnTo>
                    <a:pt x="1249776" y="18141"/>
                  </a:lnTo>
                  <a:lnTo>
                    <a:pt x="1297347" y="28222"/>
                  </a:lnTo>
                  <a:lnTo>
                    <a:pt x="1344320" y="40460"/>
                  </a:lnTo>
                  <a:lnTo>
                    <a:pt x="1390623" y="54827"/>
                  </a:lnTo>
                  <a:lnTo>
                    <a:pt x="1436182" y="71292"/>
                  </a:lnTo>
                  <a:lnTo>
                    <a:pt x="1480928" y="89827"/>
                  </a:lnTo>
                  <a:lnTo>
                    <a:pt x="1524786" y="110399"/>
                  </a:lnTo>
                  <a:lnTo>
                    <a:pt x="1567686" y="132981"/>
                  </a:lnTo>
                  <a:lnTo>
                    <a:pt x="1609555" y="157542"/>
                  </a:lnTo>
                  <a:lnTo>
                    <a:pt x="1650320" y="184052"/>
                  </a:lnTo>
                  <a:lnTo>
                    <a:pt x="1689911" y="212482"/>
                  </a:lnTo>
                  <a:lnTo>
                    <a:pt x="1728255" y="242800"/>
                  </a:lnTo>
                  <a:lnTo>
                    <a:pt x="1765279" y="274979"/>
                  </a:lnTo>
                  <a:lnTo>
                    <a:pt x="1800912" y="308987"/>
                  </a:lnTo>
                  <a:lnTo>
                    <a:pt x="1834920" y="344620"/>
                  </a:lnTo>
                  <a:lnTo>
                    <a:pt x="1867099" y="381644"/>
                  </a:lnTo>
                  <a:lnTo>
                    <a:pt x="1897418" y="419988"/>
                  </a:lnTo>
                  <a:lnTo>
                    <a:pt x="1925847" y="459579"/>
                  </a:lnTo>
                  <a:lnTo>
                    <a:pt x="1952357" y="500344"/>
                  </a:lnTo>
                  <a:lnTo>
                    <a:pt x="1976918" y="542213"/>
                  </a:lnTo>
                  <a:lnTo>
                    <a:pt x="1999500" y="585113"/>
                  </a:lnTo>
                  <a:lnTo>
                    <a:pt x="2020072" y="628971"/>
                  </a:lnTo>
                  <a:lnTo>
                    <a:pt x="2038607" y="673717"/>
                  </a:lnTo>
                  <a:lnTo>
                    <a:pt x="2055072" y="719276"/>
                  </a:lnTo>
                  <a:lnTo>
                    <a:pt x="2069439" y="765579"/>
                  </a:lnTo>
                  <a:lnTo>
                    <a:pt x="2081677" y="812552"/>
                  </a:lnTo>
                  <a:lnTo>
                    <a:pt x="2091758" y="860123"/>
                  </a:lnTo>
                  <a:lnTo>
                    <a:pt x="2099650" y="908220"/>
                  </a:lnTo>
                  <a:lnTo>
                    <a:pt x="2105324" y="956772"/>
                  </a:lnTo>
                  <a:lnTo>
                    <a:pt x="2108751" y="1005706"/>
                  </a:lnTo>
                  <a:lnTo>
                    <a:pt x="2109899" y="1054949"/>
                  </a:lnTo>
                  <a:lnTo>
                    <a:pt x="2108814" y="1103239"/>
                  </a:lnTo>
                  <a:lnTo>
                    <a:pt x="2105588" y="1150971"/>
                  </a:lnTo>
                  <a:lnTo>
                    <a:pt x="2100269" y="1198100"/>
                  </a:lnTo>
                  <a:lnTo>
                    <a:pt x="2092903" y="1244578"/>
                  </a:lnTo>
                  <a:lnTo>
                    <a:pt x="2083536" y="1290359"/>
                  </a:lnTo>
                  <a:lnTo>
                    <a:pt x="2072216" y="1335397"/>
                  </a:lnTo>
                  <a:lnTo>
                    <a:pt x="2058988" y="1379645"/>
                  </a:lnTo>
                  <a:lnTo>
                    <a:pt x="2043899" y="1423056"/>
                  </a:lnTo>
                  <a:lnTo>
                    <a:pt x="2026996" y="1465584"/>
                  </a:lnTo>
                  <a:lnTo>
                    <a:pt x="2008326" y="1507182"/>
                  </a:lnTo>
                  <a:lnTo>
                    <a:pt x="1987934" y="1547804"/>
                  </a:lnTo>
                  <a:lnTo>
                    <a:pt x="1965868" y="1587403"/>
                  </a:lnTo>
                  <a:lnTo>
                    <a:pt x="1942174" y="1625933"/>
                  </a:lnTo>
                  <a:lnTo>
                    <a:pt x="1916898" y="1663347"/>
                  </a:lnTo>
                  <a:lnTo>
                    <a:pt x="1890087" y="1699598"/>
                  </a:lnTo>
                  <a:lnTo>
                    <a:pt x="1861788" y="1734640"/>
                  </a:lnTo>
                  <a:lnTo>
                    <a:pt x="1832048" y="1768427"/>
                  </a:lnTo>
                  <a:lnTo>
                    <a:pt x="1800912" y="1800912"/>
                  </a:lnTo>
                  <a:lnTo>
                    <a:pt x="1768427" y="1832048"/>
                  </a:lnTo>
                  <a:lnTo>
                    <a:pt x="1734640" y="1861788"/>
                  </a:lnTo>
                  <a:lnTo>
                    <a:pt x="1699598" y="1890087"/>
                  </a:lnTo>
                  <a:lnTo>
                    <a:pt x="1663347" y="1916898"/>
                  </a:lnTo>
                  <a:lnTo>
                    <a:pt x="1625933" y="1942174"/>
                  </a:lnTo>
                  <a:lnTo>
                    <a:pt x="1587403" y="1965868"/>
                  </a:lnTo>
                  <a:lnTo>
                    <a:pt x="1547804" y="1987934"/>
                  </a:lnTo>
                  <a:lnTo>
                    <a:pt x="1507182" y="2008326"/>
                  </a:lnTo>
                  <a:lnTo>
                    <a:pt x="1465584" y="2026996"/>
                  </a:lnTo>
                  <a:lnTo>
                    <a:pt x="1423056" y="2043899"/>
                  </a:lnTo>
                  <a:lnTo>
                    <a:pt x="1379645" y="2058988"/>
                  </a:lnTo>
                  <a:lnTo>
                    <a:pt x="1335397" y="2072216"/>
                  </a:lnTo>
                  <a:lnTo>
                    <a:pt x="1290359" y="2083536"/>
                  </a:lnTo>
                  <a:lnTo>
                    <a:pt x="1244578" y="2092903"/>
                  </a:lnTo>
                  <a:lnTo>
                    <a:pt x="1198100" y="2100269"/>
                  </a:lnTo>
                  <a:lnTo>
                    <a:pt x="1150971" y="2105588"/>
                  </a:lnTo>
                  <a:lnTo>
                    <a:pt x="1103239" y="2108814"/>
                  </a:lnTo>
                  <a:lnTo>
                    <a:pt x="1054949" y="2109899"/>
                  </a:lnTo>
                  <a:lnTo>
                    <a:pt x="1006660" y="2108814"/>
                  </a:lnTo>
                  <a:lnTo>
                    <a:pt x="958928" y="2105588"/>
                  </a:lnTo>
                  <a:lnTo>
                    <a:pt x="911799" y="2100269"/>
                  </a:lnTo>
                  <a:lnTo>
                    <a:pt x="865321" y="2092903"/>
                  </a:lnTo>
                  <a:lnTo>
                    <a:pt x="819540" y="2083536"/>
                  </a:lnTo>
                  <a:lnTo>
                    <a:pt x="774502" y="2072216"/>
                  </a:lnTo>
                  <a:lnTo>
                    <a:pt x="730254" y="2058988"/>
                  </a:lnTo>
                  <a:lnTo>
                    <a:pt x="686843" y="2043899"/>
                  </a:lnTo>
                  <a:lnTo>
                    <a:pt x="644315" y="2026996"/>
                  </a:lnTo>
                  <a:lnTo>
                    <a:pt x="602717" y="2008326"/>
                  </a:lnTo>
                  <a:lnTo>
                    <a:pt x="562095" y="1987934"/>
                  </a:lnTo>
                  <a:lnTo>
                    <a:pt x="522496" y="1965868"/>
                  </a:lnTo>
                  <a:lnTo>
                    <a:pt x="483966" y="1942174"/>
                  </a:lnTo>
                  <a:lnTo>
                    <a:pt x="446552" y="1916898"/>
                  </a:lnTo>
                  <a:lnTo>
                    <a:pt x="410301" y="1890087"/>
                  </a:lnTo>
                  <a:lnTo>
                    <a:pt x="375259" y="1861788"/>
                  </a:lnTo>
                  <a:lnTo>
                    <a:pt x="341472" y="1832048"/>
                  </a:lnTo>
                  <a:lnTo>
                    <a:pt x="308987" y="1800912"/>
                  </a:lnTo>
                  <a:lnTo>
                    <a:pt x="277851" y="1768427"/>
                  </a:lnTo>
                  <a:lnTo>
                    <a:pt x="248111" y="1734640"/>
                  </a:lnTo>
                  <a:lnTo>
                    <a:pt x="219812" y="1699598"/>
                  </a:lnTo>
                  <a:lnTo>
                    <a:pt x="193001" y="1663347"/>
                  </a:lnTo>
                  <a:lnTo>
                    <a:pt x="167725" y="1625933"/>
                  </a:lnTo>
                  <a:lnTo>
                    <a:pt x="144031" y="1587403"/>
                  </a:lnTo>
                  <a:lnTo>
                    <a:pt x="121965" y="1547804"/>
                  </a:lnTo>
                  <a:lnTo>
                    <a:pt x="101573" y="1507182"/>
                  </a:lnTo>
                  <a:lnTo>
                    <a:pt x="82903" y="1465584"/>
                  </a:lnTo>
                  <a:lnTo>
                    <a:pt x="66000" y="1423056"/>
                  </a:lnTo>
                  <a:lnTo>
                    <a:pt x="50911" y="1379645"/>
                  </a:lnTo>
                  <a:lnTo>
                    <a:pt x="37683" y="1335397"/>
                  </a:lnTo>
                  <a:lnTo>
                    <a:pt x="26363" y="1290359"/>
                  </a:lnTo>
                  <a:lnTo>
                    <a:pt x="16996" y="1244578"/>
                  </a:lnTo>
                  <a:lnTo>
                    <a:pt x="9630" y="1198100"/>
                  </a:lnTo>
                  <a:lnTo>
                    <a:pt x="4311" y="1150971"/>
                  </a:lnTo>
                  <a:lnTo>
                    <a:pt x="1085" y="1103239"/>
                  </a:lnTo>
                  <a:lnTo>
                    <a:pt x="0" y="1054949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474875" y="2196990"/>
            <a:ext cx="4254500" cy="107696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356235" indent="-343535">
              <a:lnSpc>
                <a:spcPct val="100000"/>
              </a:lnSpc>
              <a:spcBef>
                <a:spcPts val="370"/>
              </a:spcBef>
              <a:buFont typeface="Arial"/>
              <a:buChar char="●"/>
              <a:tabLst>
                <a:tab pos="356235" algn="l"/>
              </a:tabLst>
            </a:pP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Membuat</a:t>
            </a:r>
            <a:r>
              <a:rPr sz="150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20" dirty="0">
                <a:solidFill>
                  <a:srgbClr val="FFFFFF"/>
                </a:solidFill>
                <a:latin typeface="Trebuchet MS"/>
                <a:cs typeface="Trebuchet MS"/>
              </a:rPr>
              <a:t>halaman</a:t>
            </a:r>
            <a:r>
              <a:rPr sz="15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web</a:t>
            </a:r>
            <a:r>
              <a:rPr sz="15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sederhana</a:t>
            </a:r>
            <a:endParaRPr sz="1500">
              <a:latin typeface="Trebuchet MS"/>
              <a:cs typeface="Trebuchet MS"/>
            </a:endParaRPr>
          </a:p>
          <a:p>
            <a:pPr marL="356235" indent="-343535">
              <a:lnSpc>
                <a:spcPct val="100000"/>
              </a:lnSpc>
              <a:spcBef>
                <a:spcPts val="270"/>
              </a:spcBef>
              <a:buFont typeface="Arial"/>
              <a:buChar char="●"/>
              <a:tabLst>
                <a:tab pos="356235" algn="l"/>
              </a:tabLst>
            </a:pP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Membuat</a:t>
            </a:r>
            <a:r>
              <a:rPr sz="1500" b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30" dirty="0">
                <a:solidFill>
                  <a:srgbClr val="FFFFFF"/>
                </a:solidFill>
                <a:latin typeface="Trebuchet MS"/>
                <a:cs typeface="Trebuchet MS"/>
              </a:rPr>
              <a:t>tampilan</a:t>
            </a:r>
            <a:r>
              <a:rPr sz="15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User</a:t>
            </a:r>
            <a:r>
              <a:rPr sz="15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Interface</a:t>
            </a:r>
            <a:r>
              <a:rPr sz="1500" b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sederhana</a:t>
            </a:r>
            <a:endParaRPr sz="1500">
              <a:latin typeface="Trebuchet MS"/>
              <a:cs typeface="Trebuchet MS"/>
            </a:endParaRPr>
          </a:p>
          <a:p>
            <a:pPr marL="356235" indent="-343535">
              <a:lnSpc>
                <a:spcPct val="100000"/>
              </a:lnSpc>
              <a:spcBef>
                <a:spcPts val="270"/>
              </a:spcBef>
              <a:buFont typeface="Arial"/>
              <a:buChar char="●"/>
              <a:tabLst>
                <a:tab pos="356235" algn="l"/>
              </a:tabLst>
            </a:pP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Membuat</a:t>
            </a:r>
            <a:r>
              <a:rPr sz="1500" b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20" dirty="0">
                <a:solidFill>
                  <a:srgbClr val="FFFFFF"/>
                </a:solidFill>
                <a:latin typeface="Trebuchet MS"/>
                <a:cs typeface="Trebuchet MS"/>
              </a:rPr>
              <a:t>media</a:t>
            </a:r>
            <a:r>
              <a:rPr sz="15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50" dirty="0">
                <a:solidFill>
                  <a:srgbClr val="FFFFFF"/>
                </a:solidFill>
                <a:latin typeface="Trebuchet MS"/>
                <a:cs typeface="Trebuchet MS"/>
              </a:rPr>
              <a:t>ajar</a:t>
            </a:r>
            <a:r>
              <a:rPr sz="15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interaktif</a:t>
            </a:r>
            <a:endParaRPr sz="1500">
              <a:latin typeface="Trebuchet MS"/>
              <a:cs typeface="Trebuchet MS"/>
            </a:endParaRPr>
          </a:p>
          <a:p>
            <a:pPr marL="356235" indent="-343535">
              <a:lnSpc>
                <a:spcPct val="100000"/>
              </a:lnSpc>
              <a:spcBef>
                <a:spcPts val="270"/>
              </a:spcBef>
              <a:buFont typeface="Arial"/>
              <a:buChar char="●"/>
              <a:tabLst>
                <a:tab pos="356235" algn="l"/>
              </a:tabLst>
            </a:pP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Membuat</a:t>
            </a:r>
            <a:r>
              <a:rPr sz="15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game</a:t>
            </a:r>
            <a:r>
              <a:rPr sz="1500" b="1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sederhana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Fungsi</a:t>
            </a:r>
            <a:r>
              <a:rPr spc="-65" dirty="0"/>
              <a:t> </a:t>
            </a:r>
            <a:r>
              <a:rPr dirty="0"/>
              <a:t>Umum</a:t>
            </a:r>
            <a:r>
              <a:rPr spc="-60" dirty="0"/>
              <a:t> </a:t>
            </a:r>
            <a:r>
              <a:rPr dirty="0"/>
              <a:t>Canva</a:t>
            </a:r>
            <a:r>
              <a:rPr spc="-60" dirty="0"/>
              <a:t> </a:t>
            </a:r>
            <a:r>
              <a:rPr spc="-20" dirty="0"/>
              <a:t>Kode</a:t>
            </a: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341175"/>
            <a:ext cx="4195508" cy="2639225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17</a:t>
            </a:fld>
            <a:endParaRPr spc="-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0712" y="1851449"/>
            <a:ext cx="7420609" cy="2148205"/>
            <a:chOff x="950712" y="1851449"/>
            <a:chExt cx="7420609" cy="21482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27337" y="1959874"/>
              <a:ext cx="5743800" cy="180764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69762" y="1870499"/>
              <a:ext cx="2110105" cy="2110105"/>
            </a:xfrm>
            <a:custGeom>
              <a:avLst/>
              <a:gdLst/>
              <a:ahLst/>
              <a:cxnLst/>
              <a:rect l="l" t="t" r="r" b="b"/>
              <a:pathLst>
                <a:path w="2110105" h="2110104">
                  <a:moveTo>
                    <a:pt x="1054949" y="2109899"/>
                  </a:moveTo>
                  <a:lnTo>
                    <a:pt x="1006660" y="2108814"/>
                  </a:lnTo>
                  <a:lnTo>
                    <a:pt x="958928" y="2105588"/>
                  </a:lnTo>
                  <a:lnTo>
                    <a:pt x="911799" y="2100269"/>
                  </a:lnTo>
                  <a:lnTo>
                    <a:pt x="865321" y="2092903"/>
                  </a:lnTo>
                  <a:lnTo>
                    <a:pt x="819540" y="2083536"/>
                  </a:lnTo>
                  <a:lnTo>
                    <a:pt x="774502" y="2072216"/>
                  </a:lnTo>
                  <a:lnTo>
                    <a:pt x="730254" y="2058988"/>
                  </a:lnTo>
                  <a:lnTo>
                    <a:pt x="686843" y="2043899"/>
                  </a:lnTo>
                  <a:lnTo>
                    <a:pt x="644315" y="2026996"/>
                  </a:lnTo>
                  <a:lnTo>
                    <a:pt x="602717" y="2008326"/>
                  </a:lnTo>
                  <a:lnTo>
                    <a:pt x="562095" y="1987934"/>
                  </a:lnTo>
                  <a:lnTo>
                    <a:pt x="522496" y="1965868"/>
                  </a:lnTo>
                  <a:lnTo>
                    <a:pt x="483966" y="1942174"/>
                  </a:lnTo>
                  <a:lnTo>
                    <a:pt x="446552" y="1916898"/>
                  </a:lnTo>
                  <a:lnTo>
                    <a:pt x="410301" y="1890087"/>
                  </a:lnTo>
                  <a:lnTo>
                    <a:pt x="375259" y="1861788"/>
                  </a:lnTo>
                  <a:lnTo>
                    <a:pt x="341472" y="1832048"/>
                  </a:lnTo>
                  <a:lnTo>
                    <a:pt x="308987" y="1800912"/>
                  </a:lnTo>
                  <a:lnTo>
                    <a:pt x="277851" y="1768427"/>
                  </a:lnTo>
                  <a:lnTo>
                    <a:pt x="248111" y="1734640"/>
                  </a:lnTo>
                  <a:lnTo>
                    <a:pt x="219812" y="1699598"/>
                  </a:lnTo>
                  <a:lnTo>
                    <a:pt x="193001" y="1663347"/>
                  </a:lnTo>
                  <a:lnTo>
                    <a:pt x="167725" y="1625933"/>
                  </a:lnTo>
                  <a:lnTo>
                    <a:pt x="144031" y="1587403"/>
                  </a:lnTo>
                  <a:lnTo>
                    <a:pt x="121965" y="1547804"/>
                  </a:lnTo>
                  <a:lnTo>
                    <a:pt x="101573" y="1507182"/>
                  </a:lnTo>
                  <a:lnTo>
                    <a:pt x="82903" y="1465584"/>
                  </a:lnTo>
                  <a:lnTo>
                    <a:pt x="66000" y="1423056"/>
                  </a:lnTo>
                  <a:lnTo>
                    <a:pt x="50911" y="1379645"/>
                  </a:lnTo>
                  <a:lnTo>
                    <a:pt x="37683" y="1335397"/>
                  </a:lnTo>
                  <a:lnTo>
                    <a:pt x="26363" y="1290359"/>
                  </a:lnTo>
                  <a:lnTo>
                    <a:pt x="16996" y="1244578"/>
                  </a:lnTo>
                  <a:lnTo>
                    <a:pt x="9630" y="1198100"/>
                  </a:lnTo>
                  <a:lnTo>
                    <a:pt x="4311" y="1150971"/>
                  </a:lnTo>
                  <a:lnTo>
                    <a:pt x="1085" y="1103239"/>
                  </a:lnTo>
                  <a:lnTo>
                    <a:pt x="0" y="1054949"/>
                  </a:lnTo>
                  <a:lnTo>
                    <a:pt x="1085" y="1006660"/>
                  </a:lnTo>
                  <a:lnTo>
                    <a:pt x="4311" y="958928"/>
                  </a:lnTo>
                  <a:lnTo>
                    <a:pt x="9630" y="911799"/>
                  </a:lnTo>
                  <a:lnTo>
                    <a:pt x="16996" y="865321"/>
                  </a:lnTo>
                  <a:lnTo>
                    <a:pt x="26363" y="819540"/>
                  </a:lnTo>
                  <a:lnTo>
                    <a:pt x="37683" y="774502"/>
                  </a:lnTo>
                  <a:lnTo>
                    <a:pt x="50911" y="730254"/>
                  </a:lnTo>
                  <a:lnTo>
                    <a:pt x="66000" y="686843"/>
                  </a:lnTo>
                  <a:lnTo>
                    <a:pt x="82903" y="644315"/>
                  </a:lnTo>
                  <a:lnTo>
                    <a:pt x="101573" y="602717"/>
                  </a:lnTo>
                  <a:lnTo>
                    <a:pt x="121965" y="562095"/>
                  </a:lnTo>
                  <a:lnTo>
                    <a:pt x="144031" y="522496"/>
                  </a:lnTo>
                  <a:lnTo>
                    <a:pt x="167725" y="483966"/>
                  </a:lnTo>
                  <a:lnTo>
                    <a:pt x="193001" y="446552"/>
                  </a:lnTo>
                  <a:lnTo>
                    <a:pt x="219812" y="410301"/>
                  </a:lnTo>
                  <a:lnTo>
                    <a:pt x="248111" y="375259"/>
                  </a:lnTo>
                  <a:lnTo>
                    <a:pt x="277851" y="341472"/>
                  </a:lnTo>
                  <a:lnTo>
                    <a:pt x="308987" y="308987"/>
                  </a:lnTo>
                  <a:lnTo>
                    <a:pt x="341472" y="277851"/>
                  </a:lnTo>
                  <a:lnTo>
                    <a:pt x="375259" y="248111"/>
                  </a:lnTo>
                  <a:lnTo>
                    <a:pt x="410301" y="219812"/>
                  </a:lnTo>
                  <a:lnTo>
                    <a:pt x="446552" y="193001"/>
                  </a:lnTo>
                  <a:lnTo>
                    <a:pt x="483966" y="167725"/>
                  </a:lnTo>
                  <a:lnTo>
                    <a:pt x="522496" y="144031"/>
                  </a:lnTo>
                  <a:lnTo>
                    <a:pt x="562095" y="121965"/>
                  </a:lnTo>
                  <a:lnTo>
                    <a:pt x="602717" y="101573"/>
                  </a:lnTo>
                  <a:lnTo>
                    <a:pt x="644315" y="82903"/>
                  </a:lnTo>
                  <a:lnTo>
                    <a:pt x="686843" y="66000"/>
                  </a:lnTo>
                  <a:lnTo>
                    <a:pt x="730254" y="50911"/>
                  </a:lnTo>
                  <a:lnTo>
                    <a:pt x="774502" y="37683"/>
                  </a:lnTo>
                  <a:lnTo>
                    <a:pt x="819540" y="26363"/>
                  </a:lnTo>
                  <a:lnTo>
                    <a:pt x="865321" y="16996"/>
                  </a:lnTo>
                  <a:lnTo>
                    <a:pt x="911799" y="9630"/>
                  </a:lnTo>
                  <a:lnTo>
                    <a:pt x="958928" y="4311"/>
                  </a:lnTo>
                  <a:lnTo>
                    <a:pt x="1006660" y="1085"/>
                  </a:lnTo>
                  <a:lnTo>
                    <a:pt x="1054949" y="0"/>
                  </a:lnTo>
                  <a:lnTo>
                    <a:pt x="1104193" y="1148"/>
                  </a:lnTo>
                  <a:lnTo>
                    <a:pt x="1153127" y="4575"/>
                  </a:lnTo>
                  <a:lnTo>
                    <a:pt x="1201679" y="10249"/>
                  </a:lnTo>
                  <a:lnTo>
                    <a:pt x="1249776" y="18141"/>
                  </a:lnTo>
                  <a:lnTo>
                    <a:pt x="1297347" y="28222"/>
                  </a:lnTo>
                  <a:lnTo>
                    <a:pt x="1344320" y="40460"/>
                  </a:lnTo>
                  <a:lnTo>
                    <a:pt x="1390623" y="54827"/>
                  </a:lnTo>
                  <a:lnTo>
                    <a:pt x="1436182" y="71292"/>
                  </a:lnTo>
                  <a:lnTo>
                    <a:pt x="1480928" y="89827"/>
                  </a:lnTo>
                  <a:lnTo>
                    <a:pt x="1524786" y="110399"/>
                  </a:lnTo>
                  <a:lnTo>
                    <a:pt x="1567686" y="132981"/>
                  </a:lnTo>
                  <a:lnTo>
                    <a:pt x="1609555" y="157542"/>
                  </a:lnTo>
                  <a:lnTo>
                    <a:pt x="1650320" y="184052"/>
                  </a:lnTo>
                  <a:lnTo>
                    <a:pt x="1689911" y="212482"/>
                  </a:lnTo>
                  <a:lnTo>
                    <a:pt x="1728255" y="242800"/>
                  </a:lnTo>
                  <a:lnTo>
                    <a:pt x="1765279" y="274979"/>
                  </a:lnTo>
                  <a:lnTo>
                    <a:pt x="1800912" y="308987"/>
                  </a:lnTo>
                  <a:lnTo>
                    <a:pt x="1834920" y="344620"/>
                  </a:lnTo>
                  <a:lnTo>
                    <a:pt x="1867099" y="381644"/>
                  </a:lnTo>
                  <a:lnTo>
                    <a:pt x="1897418" y="419988"/>
                  </a:lnTo>
                  <a:lnTo>
                    <a:pt x="1925847" y="459579"/>
                  </a:lnTo>
                  <a:lnTo>
                    <a:pt x="1952357" y="500344"/>
                  </a:lnTo>
                  <a:lnTo>
                    <a:pt x="1976918" y="542213"/>
                  </a:lnTo>
                  <a:lnTo>
                    <a:pt x="1999500" y="585113"/>
                  </a:lnTo>
                  <a:lnTo>
                    <a:pt x="2020072" y="628971"/>
                  </a:lnTo>
                  <a:lnTo>
                    <a:pt x="2038607" y="673717"/>
                  </a:lnTo>
                  <a:lnTo>
                    <a:pt x="2055072" y="719276"/>
                  </a:lnTo>
                  <a:lnTo>
                    <a:pt x="2069439" y="765579"/>
                  </a:lnTo>
                  <a:lnTo>
                    <a:pt x="2081677" y="812552"/>
                  </a:lnTo>
                  <a:lnTo>
                    <a:pt x="2091758" y="860123"/>
                  </a:lnTo>
                  <a:lnTo>
                    <a:pt x="2099650" y="908220"/>
                  </a:lnTo>
                  <a:lnTo>
                    <a:pt x="2105324" y="956772"/>
                  </a:lnTo>
                  <a:lnTo>
                    <a:pt x="2108751" y="1005706"/>
                  </a:lnTo>
                  <a:lnTo>
                    <a:pt x="2109899" y="1054949"/>
                  </a:lnTo>
                  <a:lnTo>
                    <a:pt x="2108814" y="1103239"/>
                  </a:lnTo>
                  <a:lnTo>
                    <a:pt x="2105588" y="1150971"/>
                  </a:lnTo>
                  <a:lnTo>
                    <a:pt x="2100269" y="1198100"/>
                  </a:lnTo>
                  <a:lnTo>
                    <a:pt x="2092903" y="1244578"/>
                  </a:lnTo>
                  <a:lnTo>
                    <a:pt x="2083536" y="1290359"/>
                  </a:lnTo>
                  <a:lnTo>
                    <a:pt x="2072216" y="1335397"/>
                  </a:lnTo>
                  <a:lnTo>
                    <a:pt x="2058988" y="1379645"/>
                  </a:lnTo>
                  <a:lnTo>
                    <a:pt x="2043899" y="1423056"/>
                  </a:lnTo>
                  <a:lnTo>
                    <a:pt x="2026996" y="1465584"/>
                  </a:lnTo>
                  <a:lnTo>
                    <a:pt x="2008326" y="1507182"/>
                  </a:lnTo>
                  <a:lnTo>
                    <a:pt x="1987934" y="1547804"/>
                  </a:lnTo>
                  <a:lnTo>
                    <a:pt x="1965868" y="1587403"/>
                  </a:lnTo>
                  <a:lnTo>
                    <a:pt x="1942174" y="1625933"/>
                  </a:lnTo>
                  <a:lnTo>
                    <a:pt x="1916898" y="1663347"/>
                  </a:lnTo>
                  <a:lnTo>
                    <a:pt x="1890087" y="1699598"/>
                  </a:lnTo>
                  <a:lnTo>
                    <a:pt x="1861788" y="1734640"/>
                  </a:lnTo>
                  <a:lnTo>
                    <a:pt x="1832048" y="1768427"/>
                  </a:lnTo>
                  <a:lnTo>
                    <a:pt x="1800912" y="1800912"/>
                  </a:lnTo>
                  <a:lnTo>
                    <a:pt x="1768427" y="1832048"/>
                  </a:lnTo>
                  <a:lnTo>
                    <a:pt x="1734640" y="1861788"/>
                  </a:lnTo>
                  <a:lnTo>
                    <a:pt x="1699598" y="1890087"/>
                  </a:lnTo>
                  <a:lnTo>
                    <a:pt x="1663347" y="1916898"/>
                  </a:lnTo>
                  <a:lnTo>
                    <a:pt x="1625933" y="1942174"/>
                  </a:lnTo>
                  <a:lnTo>
                    <a:pt x="1587403" y="1965868"/>
                  </a:lnTo>
                  <a:lnTo>
                    <a:pt x="1547804" y="1987934"/>
                  </a:lnTo>
                  <a:lnTo>
                    <a:pt x="1507182" y="2008326"/>
                  </a:lnTo>
                  <a:lnTo>
                    <a:pt x="1465584" y="2026996"/>
                  </a:lnTo>
                  <a:lnTo>
                    <a:pt x="1423056" y="2043899"/>
                  </a:lnTo>
                  <a:lnTo>
                    <a:pt x="1379645" y="2058988"/>
                  </a:lnTo>
                  <a:lnTo>
                    <a:pt x="1335397" y="2072216"/>
                  </a:lnTo>
                  <a:lnTo>
                    <a:pt x="1290359" y="2083536"/>
                  </a:lnTo>
                  <a:lnTo>
                    <a:pt x="1244578" y="2092903"/>
                  </a:lnTo>
                  <a:lnTo>
                    <a:pt x="1198100" y="2100269"/>
                  </a:lnTo>
                  <a:lnTo>
                    <a:pt x="1150971" y="2105588"/>
                  </a:lnTo>
                  <a:lnTo>
                    <a:pt x="1103239" y="2108814"/>
                  </a:lnTo>
                  <a:lnTo>
                    <a:pt x="1054949" y="2109899"/>
                  </a:lnTo>
                  <a:close/>
                </a:path>
              </a:pathLst>
            </a:custGeom>
            <a:solidFill>
              <a:srgbClr val="0053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9762" y="1870499"/>
              <a:ext cx="2110105" cy="2110105"/>
            </a:xfrm>
            <a:custGeom>
              <a:avLst/>
              <a:gdLst/>
              <a:ahLst/>
              <a:cxnLst/>
              <a:rect l="l" t="t" r="r" b="b"/>
              <a:pathLst>
                <a:path w="2110105" h="2110104">
                  <a:moveTo>
                    <a:pt x="0" y="1054949"/>
                  </a:moveTo>
                  <a:lnTo>
                    <a:pt x="1085" y="1006660"/>
                  </a:lnTo>
                  <a:lnTo>
                    <a:pt x="4311" y="958928"/>
                  </a:lnTo>
                  <a:lnTo>
                    <a:pt x="9630" y="911799"/>
                  </a:lnTo>
                  <a:lnTo>
                    <a:pt x="16996" y="865321"/>
                  </a:lnTo>
                  <a:lnTo>
                    <a:pt x="26363" y="819540"/>
                  </a:lnTo>
                  <a:lnTo>
                    <a:pt x="37683" y="774502"/>
                  </a:lnTo>
                  <a:lnTo>
                    <a:pt x="50911" y="730254"/>
                  </a:lnTo>
                  <a:lnTo>
                    <a:pt x="66000" y="686843"/>
                  </a:lnTo>
                  <a:lnTo>
                    <a:pt x="82903" y="644315"/>
                  </a:lnTo>
                  <a:lnTo>
                    <a:pt x="101573" y="602717"/>
                  </a:lnTo>
                  <a:lnTo>
                    <a:pt x="121965" y="562095"/>
                  </a:lnTo>
                  <a:lnTo>
                    <a:pt x="144031" y="522496"/>
                  </a:lnTo>
                  <a:lnTo>
                    <a:pt x="167725" y="483966"/>
                  </a:lnTo>
                  <a:lnTo>
                    <a:pt x="193001" y="446552"/>
                  </a:lnTo>
                  <a:lnTo>
                    <a:pt x="219812" y="410301"/>
                  </a:lnTo>
                  <a:lnTo>
                    <a:pt x="248111" y="375259"/>
                  </a:lnTo>
                  <a:lnTo>
                    <a:pt x="277851" y="341472"/>
                  </a:lnTo>
                  <a:lnTo>
                    <a:pt x="308987" y="308987"/>
                  </a:lnTo>
                  <a:lnTo>
                    <a:pt x="341472" y="277851"/>
                  </a:lnTo>
                  <a:lnTo>
                    <a:pt x="375259" y="248111"/>
                  </a:lnTo>
                  <a:lnTo>
                    <a:pt x="410301" y="219812"/>
                  </a:lnTo>
                  <a:lnTo>
                    <a:pt x="446552" y="193001"/>
                  </a:lnTo>
                  <a:lnTo>
                    <a:pt x="483966" y="167725"/>
                  </a:lnTo>
                  <a:lnTo>
                    <a:pt x="522496" y="144031"/>
                  </a:lnTo>
                  <a:lnTo>
                    <a:pt x="562095" y="121965"/>
                  </a:lnTo>
                  <a:lnTo>
                    <a:pt x="602717" y="101573"/>
                  </a:lnTo>
                  <a:lnTo>
                    <a:pt x="644315" y="82903"/>
                  </a:lnTo>
                  <a:lnTo>
                    <a:pt x="686843" y="66000"/>
                  </a:lnTo>
                  <a:lnTo>
                    <a:pt x="730254" y="50911"/>
                  </a:lnTo>
                  <a:lnTo>
                    <a:pt x="774502" y="37683"/>
                  </a:lnTo>
                  <a:lnTo>
                    <a:pt x="819540" y="26363"/>
                  </a:lnTo>
                  <a:lnTo>
                    <a:pt x="865321" y="16996"/>
                  </a:lnTo>
                  <a:lnTo>
                    <a:pt x="911799" y="9630"/>
                  </a:lnTo>
                  <a:lnTo>
                    <a:pt x="958928" y="4311"/>
                  </a:lnTo>
                  <a:lnTo>
                    <a:pt x="1006660" y="1085"/>
                  </a:lnTo>
                  <a:lnTo>
                    <a:pt x="1054949" y="0"/>
                  </a:lnTo>
                  <a:lnTo>
                    <a:pt x="1104193" y="1148"/>
                  </a:lnTo>
                  <a:lnTo>
                    <a:pt x="1153127" y="4575"/>
                  </a:lnTo>
                  <a:lnTo>
                    <a:pt x="1201679" y="10249"/>
                  </a:lnTo>
                  <a:lnTo>
                    <a:pt x="1249776" y="18141"/>
                  </a:lnTo>
                  <a:lnTo>
                    <a:pt x="1297347" y="28222"/>
                  </a:lnTo>
                  <a:lnTo>
                    <a:pt x="1344320" y="40460"/>
                  </a:lnTo>
                  <a:lnTo>
                    <a:pt x="1390623" y="54827"/>
                  </a:lnTo>
                  <a:lnTo>
                    <a:pt x="1436182" y="71292"/>
                  </a:lnTo>
                  <a:lnTo>
                    <a:pt x="1480928" y="89827"/>
                  </a:lnTo>
                  <a:lnTo>
                    <a:pt x="1524786" y="110399"/>
                  </a:lnTo>
                  <a:lnTo>
                    <a:pt x="1567686" y="132981"/>
                  </a:lnTo>
                  <a:lnTo>
                    <a:pt x="1609555" y="157542"/>
                  </a:lnTo>
                  <a:lnTo>
                    <a:pt x="1650320" y="184052"/>
                  </a:lnTo>
                  <a:lnTo>
                    <a:pt x="1689911" y="212482"/>
                  </a:lnTo>
                  <a:lnTo>
                    <a:pt x="1728255" y="242800"/>
                  </a:lnTo>
                  <a:lnTo>
                    <a:pt x="1765279" y="274979"/>
                  </a:lnTo>
                  <a:lnTo>
                    <a:pt x="1800912" y="308987"/>
                  </a:lnTo>
                  <a:lnTo>
                    <a:pt x="1834920" y="344620"/>
                  </a:lnTo>
                  <a:lnTo>
                    <a:pt x="1867099" y="381644"/>
                  </a:lnTo>
                  <a:lnTo>
                    <a:pt x="1897418" y="419988"/>
                  </a:lnTo>
                  <a:lnTo>
                    <a:pt x="1925847" y="459579"/>
                  </a:lnTo>
                  <a:lnTo>
                    <a:pt x="1952357" y="500344"/>
                  </a:lnTo>
                  <a:lnTo>
                    <a:pt x="1976918" y="542213"/>
                  </a:lnTo>
                  <a:lnTo>
                    <a:pt x="1999500" y="585113"/>
                  </a:lnTo>
                  <a:lnTo>
                    <a:pt x="2020072" y="628971"/>
                  </a:lnTo>
                  <a:lnTo>
                    <a:pt x="2038607" y="673717"/>
                  </a:lnTo>
                  <a:lnTo>
                    <a:pt x="2055072" y="719276"/>
                  </a:lnTo>
                  <a:lnTo>
                    <a:pt x="2069439" y="765579"/>
                  </a:lnTo>
                  <a:lnTo>
                    <a:pt x="2081677" y="812552"/>
                  </a:lnTo>
                  <a:lnTo>
                    <a:pt x="2091758" y="860123"/>
                  </a:lnTo>
                  <a:lnTo>
                    <a:pt x="2099650" y="908220"/>
                  </a:lnTo>
                  <a:lnTo>
                    <a:pt x="2105324" y="956772"/>
                  </a:lnTo>
                  <a:lnTo>
                    <a:pt x="2108751" y="1005706"/>
                  </a:lnTo>
                  <a:lnTo>
                    <a:pt x="2109899" y="1054949"/>
                  </a:lnTo>
                  <a:lnTo>
                    <a:pt x="2108814" y="1103239"/>
                  </a:lnTo>
                  <a:lnTo>
                    <a:pt x="2105588" y="1150971"/>
                  </a:lnTo>
                  <a:lnTo>
                    <a:pt x="2100269" y="1198100"/>
                  </a:lnTo>
                  <a:lnTo>
                    <a:pt x="2092903" y="1244578"/>
                  </a:lnTo>
                  <a:lnTo>
                    <a:pt x="2083536" y="1290359"/>
                  </a:lnTo>
                  <a:lnTo>
                    <a:pt x="2072216" y="1335397"/>
                  </a:lnTo>
                  <a:lnTo>
                    <a:pt x="2058988" y="1379645"/>
                  </a:lnTo>
                  <a:lnTo>
                    <a:pt x="2043899" y="1423056"/>
                  </a:lnTo>
                  <a:lnTo>
                    <a:pt x="2026996" y="1465584"/>
                  </a:lnTo>
                  <a:lnTo>
                    <a:pt x="2008326" y="1507182"/>
                  </a:lnTo>
                  <a:lnTo>
                    <a:pt x="1987934" y="1547804"/>
                  </a:lnTo>
                  <a:lnTo>
                    <a:pt x="1965868" y="1587403"/>
                  </a:lnTo>
                  <a:lnTo>
                    <a:pt x="1942174" y="1625933"/>
                  </a:lnTo>
                  <a:lnTo>
                    <a:pt x="1916898" y="1663347"/>
                  </a:lnTo>
                  <a:lnTo>
                    <a:pt x="1890087" y="1699598"/>
                  </a:lnTo>
                  <a:lnTo>
                    <a:pt x="1861788" y="1734640"/>
                  </a:lnTo>
                  <a:lnTo>
                    <a:pt x="1832048" y="1768427"/>
                  </a:lnTo>
                  <a:lnTo>
                    <a:pt x="1800912" y="1800912"/>
                  </a:lnTo>
                  <a:lnTo>
                    <a:pt x="1768427" y="1832048"/>
                  </a:lnTo>
                  <a:lnTo>
                    <a:pt x="1734640" y="1861788"/>
                  </a:lnTo>
                  <a:lnTo>
                    <a:pt x="1699598" y="1890087"/>
                  </a:lnTo>
                  <a:lnTo>
                    <a:pt x="1663347" y="1916898"/>
                  </a:lnTo>
                  <a:lnTo>
                    <a:pt x="1625933" y="1942174"/>
                  </a:lnTo>
                  <a:lnTo>
                    <a:pt x="1587403" y="1965868"/>
                  </a:lnTo>
                  <a:lnTo>
                    <a:pt x="1547804" y="1987934"/>
                  </a:lnTo>
                  <a:lnTo>
                    <a:pt x="1507182" y="2008326"/>
                  </a:lnTo>
                  <a:lnTo>
                    <a:pt x="1465584" y="2026996"/>
                  </a:lnTo>
                  <a:lnTo>
                    <a:pt x="1423056" y="2043899"/>
                  </a:lnTo>
                  <a:lnTo>
                    <a:pt x="1379645" y="2058988"/>
                  </a:lnTo>
                  <a:lnTo>
                    <a:pt x="1335397" y="2072216"/>
                  </a:lnTo>
                  <a:lnTo>
                    <a:pt x="1290359" y="2083536"/>
                  </a:lnTo>
                  <a:lnTo>
                    <a:pt x="1244578" y="2092903"/>
                  </a:lnTo>
                  <a:lnTo>
                    <a:pt x="1198100" y="2100269"/>
                  </a:lnTo>
                  <a:lnTo>
                    <a:pt x="1150971" y="2105588"/>
                  </a:lnTo>
                  <a:lnTo>
                    <a:pt x="1103239" y="2108814"/>
                  </a:lnTo>
                  <a:lnTo>
                    <a:pt x="1054949" y="2109899"/>
                  </a:lnTo>
                  <a:lnTo>
                    <a:pt x="1006660" y="2108814"/>
                  </a:lnTo>
                  <a:lnTo>
                    <a:pt x="958928" y="2105588"/>
                  </a:lnTo>
                  <a:lnTo>
                    <a:pt x="911799" y="2100269"/>
                  </a:lnTo>
                  <a:lnTo>
                    <a:pt x="865321" y="2092903"/>
                  </a:lnTo>
                  <a:lnTo>
                    <a:pt x="819540" y="2083536"/>
                  </a:lnTo>
                  <a:lnTo>
                    <a:pt x="774502" y="2072216"/>
                  </a:lnTo>
                  <a:lnTo>
                    <a:pt x="730254" y="2058988"/>
                  </a:lnTo>
                  <a:lnTo>
                    <a:pt x="686843" y="2043899"/>
                  </a:lnTo>
                  <a:lnTo>
                    <a:pt x="644315" y="2026996"/>
                  </a:lnTo>
                  <a:lnTo>
                    <a:pt x="602717" y="2008326"/>
                  </a:lnTo>
                  <a:lnTo>
                    <a:pt x="562095" y="1987934"/>
                  </a:lnTo>
                  <a:lnTo>
                    <a:pt x="522496" y="1965868"/>
                  </a:lnTo>
                  <a:lnTo>
                    <a:pt x="483966" y="1942174"/>
                  </a:lnTo>
                  <a:lnTo>
                    <a:pt x="446552" y="1916898"/>
                  </a:lnTo>
                  <a:lnTo>
                    <a:pt x="410301" y="1890087"/>
                  </a:lnTo>
                  <a:lnTo>
                    <a:pt x="375259" y="1861788"/>
                  </a:lnTo>
                  <a:lnTo>
                    <a:pt x="341472" y="1832048"/>
                  </a:lnTo>
                  <a:lnTo>
                    <a:pt x="308987" y="1800912"/>
                  </a:lnTo>
                  <a:lnTo>
                    <a:pt x="277851" y="1768427"/>
                  </a:lnTo>
                  <a:lnTo>
                    <a:pt x="248111" y="1734640"/>
                  </a:lnTo>
                  <a:lnTo>
                    <a:pt x="219812" y="1699598"/>
                  </a:lnTo>
                  <a:lnTo>
                    <a:pt x="193001" y="1663347"/>
                  </a:lnTo>
                  <a:lnTo>
                    <a:pt x="167725" y="1625933"/>
                  </a:lnTo>
                  <a:lnTo>
                    <a:pt x="144031" y="1587403"/>
                  </a:lnTo>
                  <a:lnTo>
                    <a:pt x="121965" y="1547804"/>
                  </a:lnTo>
                  <a:lnTo>
                    <a:pt x="101573" y="1507182"/>
                  </a:lnTo>
                  <a:lnTo>
                    <a:pt x="82903" y="1465584"/>
                  </a:lnTo>
                  <a:lnTo>
                    <a:pt x="66000" y="1423056"/>
                  </a:lnTo>
                  <a:lnTo>
                    <a:pt x="50911" y="1379645"/>
                  </a:lnTo>
                  <a:lnTo>
                    <a:pt x="37683" y="1335397"/>
                  </a:lnTo>
                  <a:lnTo>
                    <a:pt x="26363" y="1290359"/>
                  </a:lnTo>
                  <a:lnTo>
                    <a:pt x="16996" y="1244578"/>
                  </a:lnTo>
                  <a:lnTo>
                    <a:pt x="9630" y="1198100"/>
                  </a:lnTo>
                  <a:lnTo>
                    <a:pt x="4311" y="1150971"/>
                  </a:lnTo>
                  <a:lnTo>
                    <a:pt x="1085" y="1103239"/>
                  </a:lnTo>
                  <a:lnTo>
                    <a:pt x="0" y="1054949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422107" y="2196990"/>
            <a:ext cx="4307840" cy="1076960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408940" indent="-356235">
              <a:lnSpc>
                <a:spcPct val="100000"/>
              </a:lnSpc>
              <a:spcBef>
                <a:spcPts val="370"/>
              </a:spcBef>
              <a:buAutoNum type="arabicPeriod"/>
              <a:tabLst>
                <a:tab pos="408940" algn="l"/>
              </a:tabLst>
            </a:pP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Membuat</a:t>
            </a:r>
            <a:r>
              <a:rPr sz="150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20" dirty="0">
                <a:solidFill>
                  <a:srgbClr val="FFFFFF"/>
                </a:solidFill>
                <a:latin typeface="Trebuchet MS"/>
                <a:cs typeface="Trebuchet MS"/>
              </a:rPr>
              <a:t>halaman</a:t>
            </a:r>
            <a:r>
              <a:rPr sz="15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web</a:t>
            </a:r>
            <a:r>
              <a:rPr sz="15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sederhana</a:t>
            </a:r>
            <a:endParaRPr sz="1500">
              <a:latin typeface="Trebuchet MS"/>
              <a:cs typeface="Trebuchet MS"/>
            </a:endParaRPr>
          </a:p>
          <a:p>
            <a:pPr marL="408940" indent="-386080">
              <a:lnSpc>
                <a:spcPct val="100000"/>
              </a:lnSpc>
              <a:spcBef>
                <a:spcPts val="270"/>
              </a:spcBef>
              <a:buAutoNum type="arabicPeriod"/>
              <a:tabLst>
                <a:tab pos="408940" algn="l"/>
              </a:tabLst>
            </a:pP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Membuat</a:t>
            </a:r>
            <a:r>
              <a:rPr sz="1500" b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30" dirty="0">
                <a:solidFill>
                  <a:srgbClr val="FFFFFF"/>
                </a:solidFill>
                <a:latin typeface="Trebuchet MS"/>
                <a:cs typeface="Trebuchet MS"/>
              </a:rPr>
              <a:t>tampilan</a:t>
            </a:r>
            <a:r>
              <a:rPr sz="15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User</a:t>
            </a:r>
            <a:r>
              <a:rPr sz="15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Interface</a:t>
            </a:r>
            <a:r>
              <a:rPr sz="1500" b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sederhana</a:t>
            </a:r>
            <a:endParaRPr sz="1500">
              <a:latin typeface="Trebuchet MS"/>
              <a:cs typeface="Trebuchet MS"/>
            </a:endParaRPr>
          </a:p>
          <a:p>
            <a:pPr marL="408940" indent="-381635">
              <a:lnSpc>
                <a:spcPct val="100000"/>
              </a:lnSpc>
              <a:spcBef>
                <a:spcPts val="270"/>
              </a:spcBef>
              <a:buAutoNum type="arabicPeriod"/>
              <a:tabLst>
                <a:tab pos="408940" algn="l"/>
              </a:tabLst>
            </a:pP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Membuat</a:t>
            </a:r>
            <a:r>
              <a:rPr sz="1500" b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20" dirty="0">
                <a:solidFill>
                  <a:srgbClr val="FFFFFF"/>
                </a:solidFill>
                <a:latin typeface="Trebuchet MS"/>
                <a:cs typeface="Trebuchet MS"/>
              </a:rPr>
              <a:t>media</a:t>
            </a:r>
            <a:r>
              <a:rPr sz="15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50" dirty="0">
                <a:solidFill>
                  <a:srgbClr val="FFFFFF"/>
                </a:solidFill>
                <a:latin typeface="Trebuchet MS"/>
                <a:cs typeface="Trebuchet MS"/>
              </a:rPr>
              <a:t>ajar</a:t>
            </a:r>
            <a:r>
              <a:rPr sz="150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interaktif</a:t>
            </a:r>
            <a:endParaRPr sz="1500">
              <a:latin typeface="Trebuchet MS"/>
              <a:cs typeface="Trebuchet MS"/>
            </a:endParaRPr>
          </a:p>
          <a:p>
            <a:pPr marL="408940" indent="-396240">
              <a:lnSpc>
                <a:spcPct val="100000"/>
              </a:lnSpc>
              <a:spcBef>
                <a:spcPts val="270"/>
              </a:spcBef>
              <a:buAutoNum type="arabicPeriod"/>
              <a:tabLst>
                <a:tab pos="408940" algn="l"/>
              </a:tabLst>
            </a:pP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Membuat</a:t>
            </a:r>
            <a:r>
              <a:rPr sz="15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game</a:t>
            </a:r>
            <a:r>
              <a:rPr sz="1500" b="1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sederhana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Contoh</a:t>
            </a:r>
            <a:r>
              <a:rPr spc="5" dirty="0"/>
              <a:t> </a:t>
            </a:r>
            <a:r>
              <a:rPr dirty="0"/>
              <a:t>Penggunaan</a:t>
            </a:r>
            <a:r>
              <a:rPr spc="5" dirty="0"/>
              <a:t> </a:t>
            </a:r>
            <a:r>
              <a:rPr dirty="0"/>
              <a:t>Canva</a:t>
            </a:r>
            <a:r>
              <a:rPr spc="5" dirty="0"/>
              <a:t> </a:t>
            </a:r>
            <a:r>
              <a:rPr spc="-20" dirty="0"/>
              <a:t>Kode</a:t>
            </a: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5780" y="2030059"/>
            <a:ext cx="3457573" cy="1944898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Menulis</a:t>
            </a:r>
            <a:r>
              <a:rPr spc="-145" dirty="0"/>
              <a:t> </a:t>
            </a:r>
            <a:r>
              <a:rPr dirty="0"/>
              <a:t>prompt</a:t>
            </a:r>
            <a:r>
              <a:rPr spc="-145" dirty="0"/>
              <a:t> </a:t>
            </a:r>
            <a:r>
              <a:rPr spc="-10" dirty="0"/>
              <a:t>efektif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37287" y="1217982"/>
            <a:ext cx="4267200" cy="1485900"/>
            <a:chOff x="237287" y="1217982"/>
            <a:chExt cx="4267200" cy="1485900"/>
          </a:xfrm>
        </p:grpSpPr>
        <p:sp>
          <p:nvSpPr>
            <p:cNvPr id="4" name="object 4"/>
            <p:cNvSpPr/>
            <p:nvPr/>
          </p:nvSpPr>
          <p:spPr>
            <a:xfrm>
              <a:off x="24204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2" y="1476228"/>
                  </a:move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400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204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400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049" y="1418920"/>
              <a:ext cx="4257100" cy="41913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834547" y="1396798"/>
            <a:ext cx="3074035" cy="1289685"/>
          </a:xfrm>
          <a:prstGeom prst="rect">
            <a:avLst/>
          </a:prstGeom>
        </p:spPr>
        <p:txBody>
          <a:bodyPr vert="horz" wrap="square" lIns="0" tIns="12953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19"/>
              </a:spcBef>
            </a:pP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Persona</a:t>
            </a:r>
            <a:endParaRPr sz="1500">
              <a:latin typeface="Trebuchet MS"/>
              <a:cs typeface="Trebuchet MS"/>
            </a:endParaRPr>
          </a:p>
          <a:p>
            <a:pPr marL="33655" marR="26670" algn="ctr">
              <a:lnSpc>
                <a:spcPct val="116599"/>
              </a:lnSpc>
              <a:spcBef>
                <a:spcPts val="509"/>
              </a:spcBef>
            </a:pP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Tentukan</a:t>
            </a:r>
            <a:r>
              <a:rPr sz="1200" spc="-1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peran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yang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diinginkan</a:t>
            </a:r>
            <a:r>
              <a:rPr sz="1200" spc="-1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agar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 sesuai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dengan</a:t>
            </a:r>
            <a:r>
              <a:rPr sz="12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“keahlian”</a:t>
            </a:r>
            <a:r>
              <a:rPr sz="12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yang</a:t>
            </a:r>
            <a:r>
              <a:rPr sz="12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Anda</a:t>
            </a:r>
            <a:r>
              <a:rPr sz="12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butuhkan.</a:t>
            </a:r>
            <a:endParaRPr sz="1200">
              <a:latin typeface="Tahoma"/>
              <a:cs typeface="Tahoma"/>
            </a:endParaRPr>
          </a:p>
          <a:p>
            <a:pPr marL="12700" marR="5080" algn="ctr">
              <a:lnSpc>
                <a:spcPct val="116599"/>
              </a:lnSpc>
            </a:pP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Contoh:</a:t>
            </a:r>
            <a:r>
              <a:rPr sz="1200" spc="-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Anda adalah</a:t>
            </a:r>
            <a:r>
              <a:rPr sz="1200" spc="-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guru </a:t>
            </a:r>
            <a:r>
              <a:rPr sz="1200" spc="75" dirty="0">
                <a:solidFill>
                  <a:srgbClr val="0C5395"/>
                </a:solidFill>
                <a:latin typeface="Tahoma"/>
                <a:cs typeface="Tahoma"/>
              </a:rPr>
              <a:t>SMP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 kelas</a:t>
            </a:r>
            <a:r>
              <a:rPr sz="1200" spc="-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7 </a:t>
            </a:r>
            <a:r>
              <a:rPr sz="1200" spc="-20" dirty="0">
                <a:solidFill>
                  <a:srgbClr val="0C5395"/>
                </a:solidFill>
                <a:latin typeface="Tahoma"/>
                <a:cs typeface="Tahoma"/>
              </a:rPr>
              <a:t>yang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berpengalaman</a:t>
            </a:r>
            <a:r>
              <a:rPr sz="1200" spc="9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mengajar</a:t>
            </a:r>
            <a:r>
              <a:rPr sz="1200" spc="9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0C5395"/>
                </a:solidFill>
                <a:latin typeface="Tahoma"/>
                <a:cs typeface="Tahoma"/>
              </a:rPr>
              <a:t>IPA.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08421" y="1433663"/>
            <a:ext cx="378460" cy="378460"/>
            <a:chOff x="308421" y="1433663"/>
            <a:chExt cx="378460" cy="378460"/>
          </a:xfrm>
        </p:grpSpPr>
        <p:sp>
          <p:nvSpPr>
            <p:cNvPr id="9" name="object 9"/>
            <p:cNvSpPr/>
            <p:nvPr/>
          </p:nvSpPr>
          <p:spPr>
            <a:xfrm>
              <a:off x="313184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184252" y="368505"/>
                  </a:moveTo>
                  <a:lnTo>
                    <a:pt x="135271" y="361924"/>
                  </a:lnTo>
                  <a:lnTo>
                    <a:pt x="91256" y="343349"/>
                  </a:lnTo>
                  <a:lnTo>
                    <a:pt x="53966" y="314539"/>
                  </a:lnTo>
                  <a:lnTo>
                    <a:pt x="25155" y="277248"/>
                  </a:lnTo>
                  <a:lnTo>
                    <a:pt x="6581" y="233234"/>
                  </a:lnTo>
                  <a:lnTo>
                    <a:pt x="0" y="184252"/>
                  </a:lnTo>
                  <a:lnTo>
                    <a:pt x="6581" y="135271"/>
                  </a:lnTo>
                  <a:lnTo>
                    <a:pt x="25155" y="91256"/>
                  </a:lnTo>
                  <a:lnTo>
                    <a:pt x="53966" y="53966"/>
                  </a:lnTo>
                  <a:lnTo>
                    <a:pt x="91256" y="25155"/>
                  </a:lnTo>
                  <a:lnTo>
                    <a:pt x="135271" y="6581"/>
                  </a:lnTo>
                  <a:lnTo>
                    <a:pt x="184252" y="0"/>
                  </a:lnTo>
                  <a:lnTo>
                    <a:pt x="220366" y="3573"/>
                  </a:lnTo>
                  <a:lnTo>
                    <a:pt x="286476" y="30956"/>
                  </a:lnTo>
                  <a:lnTo>
                    <a:pt x="337549" y="82029"/>
                  </a:lnTo>
                  <a:lnTo>
                    <a:pt x="364932" y="148139"/>
                  </a:lnTo>
                  <a:lnTo>
                    <a:pt x="368505" y="184252"/>
                  </a:lnTo>
                  <a:lnTo>
                    <a:pt x="361924" y="233234"/>
                  </a:lnTo>
                  <a:lnTo>
                    <a:pt x="343349" y="277248"/>
                  </a:lnTo>
                  <a:lnTo>
                    <a:pt x="314539" y="314539"/>
                  </a:lnTo>
                  <a:lnTo>
                    <a:pt x="277248" y="343349"/>
                  </a:lnTo>
                  <a:lnTo>
                    <a:pt x="233234" y="361924"/>
                  </a:lnTo>
                  <a:lnTo>
                    <a:pt x="184252" y="3685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3184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0" y="184252"/>
                  </a:moveTo>
                  <a:lnTo>
                    <a:pt x="6581" y="135271"/>
                  </a:lnTo>
                  <a:lnTo>
                    <a:pt x="25155" y="91256"/>
                  </a:lnTo>
                  <a:lnTo>
                    <a:pt x="53966" y="53966"/>
                  </a:lnTo>
                  <a:lnTo>
                    <a:pt x="91256" y="25155"/>
                  </a:lnTo>
                  <a:lnTo>
                    <a:pt x="135271" y="6581"/>
                  </a:lnTo>
                  <a:lnTo>
                    <a:pt x="184252" y="0"/>
                  </a:lnTo>
                  <a:lnTo>
                    <a:pt x="220366" y="3573"/>
                  </a:lnTo>
                  <a:lnTo>
                    <a:pt x="286476" y="30956"/>
                  </a:lnTo>
                  <a:lnTo>
                    <a:pt x="337549" y="82029"/>
                  </a:lnTo>
                  <a:lnTo>
                    <a:pt x="364932" y="148139"/>
                  </a:lnTo>
                  <a:lnTo>
                    <a:pt x="368505" y="184252"/>
                  </a:lnTo>
                  <a:lnTo>
                    <a:pt x="361924" y="233234"/>
                  </a:lnTo>
                  <a:lnTo>
                    <a:pt x="343349" y="277248"/>
                  </a:lnTo>
                  <a:lnTo>
                    <a:pt x="314539" y="314539"/>
                  </a:lnTo>
                  <a:lnTo>
                    <a:pt x="277248" y="343349"/>
                  </a:lnTo>
                  <a:lnTo>
                    <a:pt x="233234" y="361924"/>
                  </a:lnTo>
                  <a:lnTo>
                    <a:pt x="184252" y="368505"/>
                  </a:lnTo>
                  <a:lnTo>
                    <a:pt x="135271" y="361924"/>
                  </a:lnTo>
                  <a:lnTo>
                    <a:pt x="91256" y="343349"/>
                  </a:lnTo>
                  <a:lnTo>
                    <a:pt x="53966" y="314539"/>
                  </a:lnTo>
                  <a:lnTo>
                    <a:pt x="25155" y="277248"/>
                  </a:lnTo>
                  <a:lnTo>
                    <a:pt x="6581" y="233234"/>
                  </a:lnTo>
                  <a:lnTo>
                    <a:pt x="0" y="184252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4640106" y="1217982"/>
            <a:ext cx="4267200" cy="1485900"/>
            <a:chOff x="4640106" y="1217982"/>
            <a:chExt cx="4267200" cy="1485900"/>
          </a:xfrm>
        </p:grpSpPr>
        <p:sp>
          <p:nvSpPr>
            <p:cNvPr id="12" name="object 12"/>
            <p:cNvSpPr/>
            <p:nvPr/>
          </p:nvSpPr>
          <p:spPr>
            <a:xfrm>
              <a:off x="464486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2" y="1476229"/>
                  </a:moveTo>
                  <a:lnTo>
                    <a:pt x="116828" y="1476229"/>
                  </a:lnTo>
                  <a:lnTo>
                    <a:pt x="71353" y="1467048"/>
                  </a:lnTo>
                  <a:lnTo>
                    <a:pt x="34218" y="1442011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7" y="72120"/>
                  </a:lnTo>
                  <a:lnTo>
                    <a:pt x="4257100" y="116828"/>
                  </a:lnTo>
                  <a:lnTo>
                    <a:pt x="4257100" y="1359400"/>
                  </a:lnTo>
                  <a:lnTo>
                    <a:pt x="4247919" y="1404875"/>
                  </a:lnTo>
                  <a:lnTo>
                    <a:pt x="4222882" y="1442011"/>
                  </a:lnTo>
                  <a:lnTo>
                    <a:pt x="4185747" y="1467048"/>
                  </a:lnTo>
                  <a:lnTo>
                    <a:pt x="4140272" y="14762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64486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7" y="72120"/>
                  </a:lnTo>
                  <a:lnTo>
                    <a:pt x="4257100" y="116828"/>
                  </a:lnTo>
                  <a:lnTo>
                    <a:pt x="4257100" y="1359400"/>
                  </a:lnTo>
                  <a:lnTo>
                    <a:pt x="4247919" y="1404875"/>
                  </a:lnTo>
                  <a:lnTo>
                    <a:pt x="4222882" y="1442011"/>
                  </a:lnTo>
                  <a:lnTo>
                    <a:pt x="4185747" y="1467048"/>
                  </a:lnTo>
                  <a:lnTo>
                    <a:pt x="4140272" y="1476229"/>
                  </a:lnTo>
                  <a:lnTo>
                    <a:pt x="116828" y="1476229"/>
                  </a:lnTo>
                  <a:lnTo>
                    <a:pt x="71353" y="1467048"/>
                  </a:lnTo>
                  <a:lnTo>
                    <a:pt x="34218" y="1442011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4867" y="1418920"/>
              <a:ext cx="4257100" cy="41913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5166922" y="1511875"/>
            <a:ext cx="3215005" cy="10496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4"/>
              </a:spcBef>
            </a:pP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Tugas</a:t>
            </a:r>
            <a:endParaRPr sz="1500">
              <a:latin typeface="Trebuchet MS"/>
              <a:cs typeface="Trebuchet MS"/>
            </a:endParaRPr>
          </a:p>
          <a:p>
            <a:pPr marL="12700" marR="5080" indent="30480" algn="just">
              <a:lnSpc>
                <a:spcPct val="116599"/>
              </a:lnSpc>
              <a:spcBef>
                <a:spcPts val="1200"/>
              </a:spcBef>
            </a:pP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Jelaskan</a:t>
            </a:r>
            <a:r>
              <a:rPr sz="12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detail</a:t>
            </a:r>
            <a:r>
              <a:rPr sz="12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bantuan</a:t>
            </a:r>
            <a:r>
              <a:rPr sz="12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yang</a:t>
            </a:r>
            <a:r>
              <a:rPr sz="12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Anda</a:t>
            </a:r>
            <a:r>
              <a:rPr sz="12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butuhkan.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Contoh:</a:t>
            </a:r>
            <a:r>
              <a:rPr sz="12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Buat</a:t>
            </a:r>
            <a:r>
              <a:rPr sz="12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2</a:t>
            </a:r>
            <a:r>
              <a:rPr sz="12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kegiatan</a:t>
            </a:r>
            <a:r>
              <a:rPr sz="12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diskusi</a:t>
            </a:r>
            <a:r>
              <a:rPr sz="12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aktif</a:t>
            </a:r>
            <a:r>
              <a:rPr sz="12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tentang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pencemaran</a:t>
            </a:r>
            <a:r>
              <a:rPr sz="1200" spc="9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lingkungan</a:t>
            </a:r>
            <a:r>
              <a:rPr sz="1200" spc="9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bagi</a:t>
            </a:r>
            <a:r>
              <a:rPr sz="1200" spc="9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siswa</a:t>
            </a:r>
            <a:r>
              <a:rPr sz="1200" spc="9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perkotaan.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4711241" y="1433663"/>
            <a:ext cx="378460" cy="378460"/>
            <a:chOff x="4711241" y="1433663"/>
            <a:chExt cx="378460" cy="378460"/>
          </a:xfrm>
        </p:grpSpPr>
        <p:sp>
          <p:nvSpPr>
            <p:cNvPr id="17" name="object 17"/>
            <p:cNvSpPr/>
            <p:nvPr/>
          </p:nvSpPr>
          <p:spPr>
            <a:xfrm>
              <a:off x="4716003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184252" y="368505"/>
                  </a:moveTo>
                  <a:lnTo>
                    <a:pt x="135271" y="361924"/>
                  </a:lnTo>
                  <a:lnTo>
                    <a:pt x="91256" y="343350"/>
                  </a:lnTo>
                  <a:lnTo>
                    <a:pt x="53966" y="314539"/>
                  </a:lnTo>
                  <a:lnTo>
                    <a:pt x="25155" y="277248"/>
                  </a:lnTo>
                  <a:lnTo>
                    <a:pt x="6581" y="233234"/>
                  </a:lnTo>
                  <a:lnTo>
                    <a:pt x="0" y="184252"/>
                  </a:lnTo>
                  <a:lnTo>
                    <a:pt x="6581" y="135271"/>
                  </a:lnTo>
                  <a:lnTo>
                    <a:pt x="25155" y="91256"/>
                  </a:lnTo>
                  <a:lnTo>
                    <a:pt x="53966" y="53966"/>
                  </a:lnTo>
                  <a:lnTo>
                    <a:pt x="91256" y="25155"/>
                  </a:lnTo>
                  <a:lnTo>
                    <a:pt x="135271" y="6581"/>
                  </a:lnTo>
                  <a:lnTo>
                    <a:pt x="184252" y="0"/>
                  </a:lnTo>
                  <a:lnTo>
                    <a:pt x="220366" y="3573"/>
                  </a:lnTo>
                  <a:lnTo>
                    <a:pt x="286476" y="30956"/>
                  </a:lnTo>
                  <a:lnTo>
                    <a:pt x="337549" y="82029"/>
                  </a:lnTo>
                  <a:lnTo>
                    <a:pt x="364932" y="148139"/>
                  </a:lnTo>
                  <a:lnTo>
                    <a:pt x="368505" y="184252"/>
                  </a:lnTo>
                  <a:lnTo>
                    <a:pt x="361924" y="233234"/>
                  </a:lnTo>
                  <a:lnTo>
                    <a:pt x="343350" y="277248"/>
                  </a:lnTo>
                  <a:lnTo>
                    <a:pt x="314539" y="314539"/>
                  </a:lnTo>
                  <a:lnTo>
                    <a:pt x="277248" y="343350"/>
                  </a:lnTo>
                  <a:lnTo>
                    <a:pt x="233234" y="361924"/>
                  </a:lnTo>
                  <a:lnTo>
                    <a:pt x="184252" y="3685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16003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184252"/>
                  </a:moveTo>
                  <a:lnTo>
                    <a:pt x="6581" y="135271"/>
                  </a:lnTo>
                  <a:lnTo>
                    <a:pt x="25155" y="91256"/>
                  </a:lnTo>
                  <a:lnTo>
                    <a:pt x="53966" y="53966"/>
                  </a:lnTo>
                  <a:lnTo>
                    <a:pt x="91256" y="25155"/>
                  </a:lnTo>
                  <a:lnTo>
                    <a:pt x="135271" y="6581"/>
                  </a:lnTo>
                  <a:lnTo>
                    <a:pt x="184252" y="0"/>
                  </a:lnTo>
                  <a:lnTo>
                    <a:pt x="220366" y="3573"/>
                  </a:lnTo>
                  <a:lnTo>
                    <a:pt x="286476" y="30956"/>
                  </a:lnTo>
                  <a:lnTo>
                    <a:pt x="337549" y="82029"/>
                  </a:lnTo>
                  <a:lnTo>
                    <a:pt x="364932" y="148139"/>
                  </a:lnTo>
                  <a:lnTo>
                    <a:pt x="368505" y="184252"/>
                  </a:lnTo>
                  <a:lnTo>
                    <a:pt x="361924" y="233234"/>
                  </a:lnTo>
                  <a:lnTo>
                    <a:pt x="343350" y="277248"/>
                  </a:lnTo>
                  <a:lnTo>
                    <a:pt x="314539" y="314539"/>
                  </a:lnTo>
                  <a:lnTo>
                    <a:pt x="277248" y="343350"/>
                  </a:lnTo>
                  <a:lnTo>
                    <a:pt x="233234" y="361924"/>
                  </a:lnTo>
                  <a:lnTo>
                    <a:pt x="184252" y="368505"/>
                  </a:lnTo>
                  <a:lnTo>
                    <a:pt x="135271" y="361924"/>
                  </a:lnTo>
                  <a:lnTo>
                    <a:pt x="91256" y="343350"/>
                  </a:lnTo>
                  <a:lnTo>
                    <a:pt x="53966" y="314539"/>
                  </a:lnTo>
                  <a:lnTo>
                    <a:pt x="25155" y="277248"/>
                  </a:lnTo>
                  <a:lnTo>
                    <a:pt x="6581" y="233234"/>
                  </a:lnTo>
                  <a:lnTo>
                    <a:pt x="0" y="184252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237275" y="2849667"/>
            <a:ext cx="4267200" cy="1485900"/>
            <a:chOff x="237275" y="2849667"/>
            <a:chExt cx="4267200" cy="1485900"/>
          </a:xfrm>
        </p:grpSpPr>
        <p:sp>
          <p:nvSpPr>
            <p:cNvPr id="20" name="object 20"/>
            <p:cNvSpPr/>
            <p:nvPr/>
          </p:nvSpPr>
          <p:spPr>
            <a:xfrm>
              <a:off x="242037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1" y="1476228"/>
                  </a:move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399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1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0" y="116828"/>
                  </a:lnTo>
                  <a:lnTo>
                    <a:pt x="4257100" y="1359399"/>
                  </a:lnTo>
                  <a:lnTo>
                    <a:pt x="4247919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1" y="14762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42037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1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0" y="116828"/>
                  </a:lnTo>
                  <a:lnTo>
                    <a:pt x="4257100" y="1359399"/>
                  </a:lnTo>
                  <a:lnTo>
                    <a:pt x="4247919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1" y="1476228"/>
                  </a:ln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399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036" y="3050605"/>
              <a:ext cx="4257100" cy="419139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643903" y="3143560"/>
            <a:ext cx="3455670" cy="10496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4"/>
              </a:spcBef>
            </a:pP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Format</a:t>
            </a:r>
            <a:endParaRPr sz="1500">
              <a:latin typeface="Trebuchet MS"/>
              <a:cs typeface="Trebuchet MS"/>
            </a:endParaRPr>
          </a:p>
          <a:p>
            <a:pPr marL="12700" marR="5080" algn="ctr">
              <a:lnSpc>
                <a:spcPct val="116599"/>
              </a:lnSpc>
              <a:spcBef>
                <a:spcPts val="1200"/>
              </a:spcBef>
            </a:pP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Tentukan</a:t>
            </a:r>
            <a:r>
              <a:rPr sz="12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tampilan</a:t>
            </a:r>
            <a:r>
              <a:rPr sz="12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respons</a:t>
            </a:r>
            <a:r>
              <a:rPr sz="12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yang</a:t>
            </a:r>
            <a:r>
              <a:rPr sz="12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Anda</a:t>
            </a:r>
            <a:r>
              <a:rPr sz="12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harapkan.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Contoh:</a:t>
            </a:r>
            <a:r>
              <a:rPr sz="1200" spc="8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Buat</a:t>
            </a:r>
            <a:r>
              <a:rPr sz="1200" spc="8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dalam</a:t>
            </a:r>
            <a:r>
              <a:rPr sz="1200" spc="8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bentuk</a:t>
            </a:r>
            <a:r>
              <a:rPr sz="1200" spc="8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poin-poin</a:t>
            </a:r>
            <a:r>
              <a:rPr sz="1200" spc="8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yang</a:t>
            </a:r>
            <a:r>
              <a:rPr sz="1200" spc="8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20" dirty="0">
                <a:solidFill>
                  <a:srgbClr val="0C5395"/>
                </a:solidFill>
                <a:latin typeface="Tahoma"/>
                <a:cs typeface="Tahoma"/>
              </a:rPr>
              <a:t>dapat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disampaikan</a:t>
            </a:r>
            <a:r>
              <a:rPr sz="12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guru</a:t>
            </a:r>
            <a:r>
              <a:rPr sz="12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sesaat</a:t>
            </a:r>
            <a:r>
              <a:rPr sz="12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dirty="0">
                <a:solidFill>
                  <a:srgbClr val="0C5395"/>
                </a:solidFill>
                <a:latin typeface="Tahoma"/>
                <a:cs typeface="Tahoma"/>
              </a:rPr>
              <a:t>sebelum</a:t>
            </a:r>
            <a:r>
              <a:rPr sz="12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200" spc="-10" dirty="0">
                <a:solidFill>
                  <a:srgbClr val="0C5395"/>
                </a:solidFill>
                <a:latin typeface="Tahoma"/>
                <a:cs typeface="Tahoma"/>
              </a:rPr>
              <a:t>diskusi.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08409" y="3065347"/>
            <a:ext cx="378460" cy="378460"/>
            <a:chOff x="308409" y="3065347"/>
            <a:chExt cx="378460" cy="378460"/>
          </a:xfrm>
        </p:grpSpPr>
        <p:sp>
          <p:nvSpPr>
            <p:cNvPr id="25" name="object 25"/>
            <p:cNvSpPr/>
            <p:nvPr/>
          </p:nvSpPr>
          <p:spPr>
            <a:xfrm>
              <a:off x="313172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184252" y="368505"/>
                  </a:moveTo>
                  <a:lnTo>
                    <a:pt x="135271" y="361924"/>
                  </a:lnTo>
                  <a:lnTo>
                    <a:pt x="91256" y="343350"/>
                  </a:lnTo>
                  <a:lnTo>
                    <a:pt x="53966" y="314539"/>
                  </a:lnTo>
                  <a:lnTo>
                    <a:pt x="25155" y="277248"/>
                  </a:lnTo>
                  <a:lnTo>
                    <a:pt x="6581" y="233234"/>
                  </a:lnTo>
                  <a:lnTo>
                    <a:pt x="0" y="184252"/>
                  </a:lnTo>
                  <a:lnTo>
                    <a:pt x="6581" y="135271"/>
                  </a:lnTo>
                  <a:lnTo>
                    <a:pt x="25155" y="91257"/>
                  </a:lnTo>
                  <a:lnTo>
                    <a:pt x="53966" y="53966"/>
                  </a:lnTo>
                  <a:lnTo>
                    <a:pt x="91256" y="25155"/>
                  </a:lnTo>
                  <a:lnTo>
                    <a:pt x="135271" y="6581"/>
                  </a:lnTo>
                  <a:lnTo>
                    <a:pt x="184252" y="0"/>
                  </a:lnTo>
                  <a:lnTo>
                    <a:pt x="220366" y="3573"/>
                  </a:lnTo>
                  <a:lnTo>
                    <a:pt x="286476" y="30956"/>
                  </a:lnTo>
                  <a:lnTo>
                    <a:pt x="337549" y="82029"/>
                  </a:lnTo>
                  <a:lnTo>
                    <a:pt x="364932" y="148139"/>
                  </a:lnTo>
                  <a:lnTo>
                    <a:pt x="368505" y="184252"/>
                  </a:lnTo>
                  <a:lnTo>
                    <a:pt x="361924" y="233234"/>
                  </a:lnTo>
                  <a:lnTo>
                    <a:pt x="343349" y="277248"/>
                  </a:lnTo>
                  <a:lnTo>
                    <a:pt x="314539" y="314539"/>
                  </a:lnTo>
                  <a:lnTo>
                    <a:pt x="277248" y="343350"/>
                  </a:lnTo>
                  <a:lnTo>
                    <a:pt x="233234" y="361924"/>
                  </a:lnTo>
                  <a:lnTo>
                    <a:pt x="184252" y="3685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3172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0" y="184252"/>
                  </a:moveTo>
                  <a:lnTo>
                    <a:pt x="6581" y="135271"/>
                  </a:lnTo>
                  <a:lnTo>
                    <a:pt x="25155" y="91257"/>
                  </a:lnTo>
                  <a:lnTo>
                    <a:pt x="53966" y="53966"/>
                  </a:lnTo>
                  <a:lnTo>
                    <a:pt x="91256" y="25155"/>
                  </a:lnTo>
                  <a:lnTo>
                    <a:pt x="135271" y="6581"/>
                  </a:lnTo>
                  <a:lnTo>
                    <a:pt x="184252" y="0"/>
                  </a:lnTo>
                  <a:lnTo>
                    <a:pt x="220366" y="3573"/>
                  </a:lnTo>
                  <a:lnTo>
                    <a:pt x="286476" y="30956"/>
                  </a:lnTo>
                  <a:lnTo>
                    <a:pt x="337549" y="82029"/>
                  </a:lnTo>
                  <a:lnTo>
                    <a:pt x="364932" y="148139"/>
                  </a:lnTo>
                  <a:lnTo>
                    <a:pt x="368505" y="184252"/>
                  </a:lnTo>
                  <a:lnTo>
                    <a:pt x="361924" y="233234"/>
                  </a:lnTo>
                  <a:lnTo>
                    <a:pt x="343349" y="277248"/>
                  </a:lnTo>
                  <a:lnTo>
                    <a:pt x="314539" y="314539"/>
                  </a:lnTo>
                  <a:lnTo>
                    <a:pt x="277248" y="343350"/>
                  </a:lnTo>
                  <a:lnTo>
                    <a:pt x="233234" y="361924"/>
                  </a:lnTo>
                  <a:lnTo>
                    <a:pt x="184252" y="368505"/>
                  </a:lnTo>
                  <a:lnTo>
                    <a:pt x="135271" y="361924"/>
                  </a:lnTo>
                  <a:lnTo>
                    <a:pt x="91256" y="343350"/>
                  </a:lnTo>
                  <a:lnTo>
                    <a:pt x="53966" y="314539"/>
                  </a:lnTo>
                  <a:lnTo>
                    <a:pt x="25155" y="277248"/>
                  </a:lnTo>
                  <a:lnTo>
                    <a:pt x="6581" y="233234"/>
                  </a:lnTo>
                  <a:lnTo>
                    <a:pt x="0" y="184252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4640093" y="2849667"/>
            <a:ext cx="4267200" cy="1485900"/>
            <a:chOff x="4640093" y="2849667"/>
            <a:chExt cx="4267200" cy="1485900"/>
          </a:xfrm>
        </p:grpSpPr>
        <p:sp>
          <p:nvSpPr>
            <p:cNvPr id="28" name="object 28"/>
            <p:cNvSpPr/>
            <p:nvPr/>
          </p:nvSpPr>
          <p:spPr>
            <a:xfrm>
              <a:off x="4644855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2" y="1476229"/>
                  </a:moveTo>
                  <a:lnTo>
                    <a:pt x="116828" y="1476229"/>
                  </a:lnTo>
                  <a:lnTo>
                    <a:pt x="71353" y="1467048"/>
                  </a:lnTo>
                  <a:lnTo>
                    <a:pt x="34218" y="1442011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3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400"/>
                  </a:lnTo>
                  <a:lnTo>
                    <a:pt x="4247920" y="1404875"/>
                  </a:lnTo>
                  <a:lnTo>
                    <a:pt x="4222882" y="1442011"/>
                  </a:lnTo>
                  <a:lnTo>
                    <a:pt x="4185747" y="1467048"/>
                  </a:lnTo>
                  <a:lnTo>
                    <a:pt x="4140272" y="14762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644855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3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400"/>
                  </a:lnTo>
                  <a:lnTo>
                    <a:pt x="4247920" y="1404875"/>
                  </a:lnTo>
                  <a:lnTo>
                    <a:pt x="4222882" y="1442011"/>
                  </a:lnTo>
                  <a:lnTo>
                    <a:pt x="4185747" y="1467048"/>
                  </a:lnTo>
                  <a:lnTo>
                    <a:pt x="4140272" y="1476229"/>
                  </a:lnTo>
                  <a:lnTo>
                    <a:pt x="116828" y="1476229"/>
                  </a:lnTo>
                  <a:lnTo>
                    <a:pt x="71353" y="1467048"/>
                  </a:lnTo>
                  <a:lnTo>
                    <a:pt x="34218" y="1442011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854" y="3050605"/>
              <a:ext cx="4257101" cy="419140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6628570" y="3123216"/>
            <a:ext cx="746125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Konteks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774562" y="3470495"/>
            <a:ext cx="4000500" cy="82931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Tentukan</a:t>
            </a:r>
            <a:r>
              <a:rPr sz="9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batasan/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lingkungan</a:t>
            </a:r>
            <a:r>
              <a:rPr sz="9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dari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hasil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penggunaan</a:t>
            </a:r>
            <a:r>
              <a:rPr sz="9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prompt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Anda.</a:t>
            </a:r>
            <a:endParaRPr sz="900">
              <a:latin typeface="Tahoma"/>
              <a:cs typeface="Tahoma"/>
            </a:endParaRPr>
          </a:p>
          <a:p>
            <a:pPr marL="12700" marR="5080" algn="ctr">
              <a:lnSpc>
                <a:spcPct val="117200"/>
              </a:lnSpc>
            </a:pP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Contoh:</a:t>
            </a:r>
            <a:r>
              <a:rPr sz="9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“Peserta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diskusi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berjumlah</a:t>
            </a:r>
            <a:r>
              <a:rPr sz="9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32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dan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sebagian</a:t>
            </a:r>
            <a:r>
              <a:rPr sz="9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besar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belum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memahami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konsep</a:t>
            </a:r>
            <a:r>
              <a:rPr sz="9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pencemaran</a:t>
            </a:r>
            <a:r>
              <a:rPr sz="9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di</a:t>
            </a:r>
            <a:r>
              <a:rPr sz="9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kota</a:t>
            </a:r>
            <a:r>
              <a:rPr sz="9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besar.”</a:t>
            </a:r>
            <a:endParaRPr sz="900">
              <a:latin typeface="Tahoma"/>
              <a:cs typeface="Tahoma"/>
            </a:endParaRPr>
          </a:p>
          <a:p>
            <a:pPr marL="55244" marR="47625" algn="ctr">
              <a:lnSpc>
                <a:spcPct val="117200"/>
              </a:lnSpc>
            </a:pP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“Proses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diskusi</a:t>
            </a:r>
            <a:r>
              <a:rPr sz="9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akan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menggunakan</a:t>
            </a:r>
            <a:r>
              <a:rPr sz="9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Papan</a:t>
            </a:r>
            <a:r>
              <a:rPr sz="9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Interaktif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Digital</a:t>
            </a:r>
            <a:r>
              <a:rPr sz="9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dan</a:t>
            </a:r>
            <a:r>
              <a:rPr sz="9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siswa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harus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berinteraksi</a:t>
            </a:r>
            <a:r>
              <a:rPr sz="9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seluruhnya</a:t>
            </a:r>
            <a:r>
              <a:rPr sz="9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dengan</a:t>
            </a:r>
            <a:r>
              <a:rPr sz="9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Papan</a:t>
            </a:r>
            <a:r>
              <a:rPr sz="9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Interaktif</a:t>
            </a:r>
            <a:r>
              <a:rPr sz="9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Digital”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711227" y="3065348"/>
            <a:ext cx="378460" cy="378460"/>
            <a:chOff x="4711227" y="3065348"/>
            <a:chExt cx="378460" cy="378460"/>
          </a:xfrm>
        </p:grpSpPr>
        <p:sp>
          <p:nvSpPr>
            <p:cNvPr id="34" name="object 34"/>
            <p:cNvSpPr/>
            <p:nvPr/>
          </p:nvSpPr>
          <p:spPr>
            <a:xfrm>
              <a:off x="4715990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184252" y="368505"/>
                  </a:moveTo>
                  <a:lnTo>
                    <a:pt x="135271" y="361924"/>
                  </a:lnTo>
                  <a:lnTo>
                    <a:pt x="91257" y="343350"/>
                  </a:lnTo>
                  <a:lnTo>
                    <a:pt x="53966" y="314539"/>
                  </a:lnTo>
                  <a:lnTo>
                    <a:pt x="25155" y="277248"/>
                  </a:lnTo>
                  <a:lnTo>
                    <a:pt x="6581" y="233234"/>
                  </a:lnTo>
                  <a:lnTo>
                    <a:pt x="0" y="184252"/>
                  </a:lnTo>
                  <a:lnTo>
                    <a:pt x="6581" y="135271"/>
                  </a:lnTo>
                  <a:lnTo>
                    <a:pt x="25155" y="91256"/>
                  </a:lnTo>
                  <a:lnTo>
                    <a:pt x="53966" y="53966"/>
                  </a:lnTo>
                  <a:lnTo>
                    <a:pt x="91257" y="25155"/>
                  </a:lnTo>
                  <a:lnTo>
                    <a:pt x="135271" y="6581"/>
                  </a:lnTo>
                  <a:lnTo>
                    <a:pt x="184252" y="0"/>
                  </a:lnTo>
                  <a:lnTo>
                    <a:pt x="220366" y="3573"/>
                  </a:lnTo>
                  <a:lnTo>
                    <a:pt x="286476" y="30956"/>
                  </a:lnTo>
                  <a:lnTo>
                    <a:pt x="337549" y="82029"/>
                  </a:lnTo>
                  <a:lnTo>
                    <a:pt x="364932" y="148139"/>
                  </a:lnTo>
                  <a:lnTo>
                    <a:pt x="368505" y="184252"/>
                  </a:lnTo>
                  <a:lnTo>
                    <a:pt x="361924" y="233234"/>
                  </a:lnTo>
                  <a:lnTo>
                    <a:pt x="343349" y="277248"/>
                  </a:lnTo>
                  <a:lnTo>
                    <a:pt x="314539" y="314539"/>
                  </a:lnTo>
                  <a:lnTo>
                    <a:pt x="277249" y="343350"/>
                  </a:lnTo>
                  <a:lnTo>
                    <a:pt x="233234" y="361924"/>
                  </a:lnTo>
                  <a:lnTo>
                    <a:pt x="184252" y="3685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715990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184252"/>
                  </a:moveTo>
                  <a:lnTo>
                    <a:pt x="6581" y="135271"/>
                  </a:lnTo>
                  <a:lnTo>
                    <a:pt x="25155" y="91256"/>
                  </a:lnTo>
                  <a:lnTo>
                    <a:pt x="53966" y="53966"/>
                  </a:lnTo>
                  <a:lnTo>
                    <a:pt x="91257" y="25155"/>
                  </a:lnTo>
                  <a:lnTo>
                    <a:pt x="135271" y="6581"/>
                  </a:lnTo>
                  <a:lnTo>
                    <a:pt x="184252" y="0"/>
                  </a:lnTo>
                  <a:lnTo>
                    <a:pt x="220366" y="3573"/>
                  </a:lnTo>
                  <a:lnTo>
                    <a:pt x="286476" y="30956"/>
                  </a:lnTo>
                  <a:lnTo>
                    <a:pt x="337549" y="82029"/>
                  </a:lnTo>
                  <a:lnTo>
                    <a:pt x="364932" y="148139"/>
                  </a:lnTo>
                  <a:lnTo>
                    <a:pt x="368505" y="184252"/>
                  </a:lnTo>
                  <a:lnTo>
                    <a:pt x="361924" y="233234"/>
                  </a:lnTo>
                  <a:lnTo>
                    <a:pt x="343349" y="277248"/>
                  </a:lnTo>
                  <a:lnTo>
                    <a:pt x="314539" y="314539"/>
                  </a:lnTo>
                  <a:lnTo>
                    <a:pt x="277249" y="343350"/>
                  </a:lnTo>
                  <a:lnTo>
                    <a:pt x="233234" y="361924"/>
                  </a:lnTo>
                  <a:lnTo>
                    <a:pt x="184252" y="368505"/>
                  </a:lnTo>
                  <a:lnTo>
                    <a:pt x="135271" y="361924"/>
                  </a:lnTo>
                  <a:lnTo>
                    <a:pt x="91257" y="343350"/>
                  </a:lnTo>
                  <a:lnTo>
                    <a:pt x="53966" y="314539"/>
                  </a:lnTo>
                  <a:lnTo>
                    <a:pt x="25155" y="277248"/>
                  </a:lnTo>
                  <a:lnTo>
                    <a:pt x="6581" y="233234"/>
                  </a:lnTo>
                  <a:lnTo>
                    <a:pt x="0" y="184252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19</a:t>
            </a:fld>
            <a:endParaRPr spc="-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Contoh</a:t>
            </a:r>
            <a:r>
              <a:rPr spc="-110" dirty="0"/>
              <a:t> </a:t>
            </a:r>
            <a:r>
              <a:rPr dirty="0"/>
              <a:t>prompt</a:t>
            </a:r>
            <a:r>
              <a:rPr spc="-110" dirty="0"/>
              <a:t> </a:t>
            </a:r>
            <a:r>
              <a:rPr spc="-20" dirty="0"/>
              <a:t>efektif</a:t>
            </a:r>
            <a:r>
              <a:rPr spc="-110" dirty="0"/>
              <a:t> </a:t>
            </a:r>
            <a:r>
              <a:rPr spc="-114" dirty="0"/>
              <a:t>(1)</a:t>
            </a:r>
            <a:r>
              <a:rPr spc="-110" dirty="0"/>
              <a:t> </a:t>
            </a:r>
            <a:r>
              <a:rPr spc="80" dirty="0"/>
              <a:t>-</a:t>
            </a:r>
            <a:r>
              <a:rPr spc="-110" dirty="0"/>
              <a:t> </a:t>
            </a:r>
            <a:r>
              <a:rPr spc="-10" dirty="0"/>
              <a:t>pembuatan</a:t>
            </a:r>
            <a:r>
              <a:rPr spc="-110" dirty="0"/>
              <a:t> </a:t>
            </a:r>
            <a:r>
              <a:rPr spc="-20" dirty="0"/>
              <a:t>soal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37287" y="1217982"/>
            <a:ext cx="4267200" cy="1485900"/>
            <a:chOff x="237287" y="1217982"/>
            <a:chExt cx="4267200" cy="1485900"/>
          </a:xfrm>
        </p:grpSpPr>
        <p:sp>
          <p:nvSpPr>
            <p:cNvPr id="4" name="object 4"/>
            <p:cNvSpPr/>
            <p:nvPr/>
          </p:nvSpPr>
          <p:spPr>
            <a:xfrm>
              <a:off x="24204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2" y="1476228"/>
                  </a:move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400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204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400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049" y="1418920"/>
              <a:ext cx="4257100" cy="41913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004121" y="1511874"/>
            <a:ext cx="733425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Persona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604" y="1963314"/>
            <a:ext cx="3671570" cy="455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7400"/>
              </a:lnSpc>
              <a:spcBef>
                <a:spcPts val="95"/>
              </a:spcBef>
            </a:pP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“Anda</a:t>
            </a:r>
            <a:r>
              <a:rPr sz="800" spc="-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adalah guru IPA kelas </a:t>
            </a:r>
            <a:r>
              <a:rPr sz="800" spc="60" dirty="0">
                <a:solidFill>
                  <a:srgbClr val="0C5395"/>
                </a:solidFill>
                <a:latin typeface="Tahoma"/>
                <a:cs typeface="Tahoma"/>
              </a:rPr>
              <a:t>8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55" dirty="0">
                <a:solidFill>
                  <a:srgbClr val="0C5395"/>
                </a:solidFill>
                <a:latin typeface="Tahoma"/>
                <a:cs typeface="Tahoma"/>
              </a:rPr>
              <a:t>SMP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 yang berpengalaman dalam</a:t>
            </a:r>
            <a:r>
              <a:rPr sz="800" spc="-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menyusun </a:t>
            </a:r>
            <a:r>
              <a:rPr sz="800" spc="-20" dirty="0">
                <a:solidFill>
                  <a:srgbClr val="0C5395"/>
                </a:solidFill>
                <a:latin typeface="Tahoma"/>
                <a:cs typeface="Tahoma"/>
              </a:rPr>
              <a:t>soal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berbasis</a:t>
            </a:r>
            <a:r>
              <a:rPr sz="8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HOTS</a:t>
            </a:r>
            <a:r>
              <a:rPr sz="8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dan</a:t>
            </a:r>
            <a:r>
              <a:rPr sz="8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memanfaatkan</a:t>
            </a:r>
            <a:r>
              <a:rPr sz="8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Papan</a:t>
            </a:r>
            <a:r>
              <a:rPr sz="8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Interaktif</a:t>
            </a:r>
            <a:r>
              <a:rPr sz="8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Digital</a:t>
            </a:r>
            <a:r>
              <a:rPr sz="8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20" dirty="0">
                <a:solidFill>
                  <a:srgbClr val="0C5395"/>
                </a:solidFill>
                <a:latin typeface="Tahoma"/>
                <a:cs typeface="Tahoma"/>
              </a:rPr>
              <a:t>(PID)</a:t>
            </a:r>
            <a:r>
              <a:rPr sz="8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0C5395"/>
                </a:solidFill>
                <a:latin typeface="Tahoma"/>
                <a:cs typeface="Tahoma"/>
              </a:rPr>
              <a:t>dalam pembelajaran.”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08421" y="1433663"/>
            <a:ext cx="378460" cy="378460"/>
            <a:chOff x="308421" y="1433663"/>
            <a:chExt cx="378460" cy="378460"/>
          </a:xfrm>
        </p:grpSpPr>
        <p:sp>
          <p:nvSpPr>
            <p:cNvPr id="10" name="object 10"/>
            <p:cNvSpPr/>
            <p:nvPr/>
          </p:nvSpPr>
          <p:spPr>
            <a:xfrm>
              <a:off x="313184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184198" y="368397"/>
                  </a:move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5" y="361817"/>
                  </a:lnTo>
                  <a:lnTo>
                    <a:pt x="184198" y="368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3184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0" y="184198"/>
                  </a:move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5" y="361817"/>
                  </a:lnTo>
                  <a:lnTo>
                    <a:pt x="184198" y="368397"/>
                  </a:ln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640106" y="1217982"/>
            <a:ext cx="4267200" cy="1485900"/>
            <a:chOff x="4640106" y="1217982"/>
            <a:chExt cx="4267200" cy="1485900"/>
          </a:xfrm>
        </p:grpSpPr>
        <p:sp>
          <p:nvSpPr>
            <p:cNvPr id="13" name="object 13"/>
            <p:cNvSpPr/>
            <p:nvPr/>
          </p:nvSpPr>
          <p:spPr>
            <a:xfrm>
              <a:off x="464486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2" y="1476228"/>
                  </a:move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7" y="72120"/>
                  </a:lnTo>
                  <a:lnTo>
                    <a:pt x="4257100" y="116828"/>
                  </a:lnTo>
                  <a:lnTo>
                    <a:pt x="4257100" y="1359400"/>
                  </a:lnTo>
                  <a:lnTo>
                    <a:pt x="4247919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4486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7" y="72120"/>
                  </a:lnTo>
                  <a:lnTo>
                    <a:pt x="4257100" y="116828"/>
                  </a:lnTo>
                  <a:lnTo>
                    <a:pt x="4257100" y="1359400"/>
                  </a:lnTo>
                  <a:lnTo>
                    <a:pt x="4247919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867" y="1418920"/>
              <a:ext cx="4257101" cy="41913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499381" y="1511874"/>
            <a:ext cx="548640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Tugas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73192" y="1967309"/>
            <a:ext cx="4003675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17200"/>
              </a:lnSpc>
              <a:spcBef>
                <a:spcPts val="95"/>
              </a:spcBef>
            </a:pP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Buat</a:t>
            </a:r>
            <a:r>
              <a:rPr sz="9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5</a:t>
            </a:r>
            <a:r>
              <a:rPr sz="9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soal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pilihan</a:t>
            </a:r>
            <a:r>
              <a:rPr sz="9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ganda</a:t>
            </a:r>
            <a:r>
              <a:rPr sz="9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dan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2</a:t>
            </a:r>
            <a:r>
              <a:rPr sz="9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soal</a:t>
            </a:r>
            <a:r>
              <a:rPr sz="9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uraian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tentang</a:t>
            </a:r>
            <a:r>
              <a:rPr sz="9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pencemaran</a:t>
            </a:r>
            <a:r>
              <a:rPr sz="9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lingkungan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yang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mengukur</a:t>
            </a:r>
            <a:r>
              <a:rPr sz="9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kemampuan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berpikir</a:t>
            </a:r>
            <a:r>
              <a:rPr sz="9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kritis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siswa</a:t>
            </a:r>
            <a:r>
              <a:rPr sz="9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(analisis</a:t>
            </a:r>
            <a:r>
              <a:rPr sz="9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dan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evaluasi),</a:t>
            </a:r>
            <a:r>
              <a:rPr sz="9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serta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mengaitkan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dengan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kondisi</a:t>
            </a:r>
            <a:r>
              <a:rPr sz="9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nyata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di</a:t>
            </a:r>
            <a:r>
              <a:rPr sz="9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lingkungan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sekitar</a:t>
            </a:r>
            <a:r>
              <a:rPr sz="9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siswa.”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711241" y="1433663"/>
            <a:ext cx="378460" cy="378460"/>
            <a:chOff x="4711241" y="1433663"/>
            <a:chExt cx="378460" cy="378460"/>
          </a:xfrm>
        </p:grpSpPr>
        <p:sp>
          <p:nvSpPr>
            <p:cNvPr id="19" name="object 19"/>
            <p:cNvSpPr/>
            <p:nvPr/>
          </p:nvSpPr>
          <p:spPr>
            <a:xfrm>
              <a:off x="4716003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184198" y="368397"/>
                  </a:move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2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716003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184198"/>
                  </a:move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2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37275" y="2849667"/>
            <a:ext cx="4267200" cy="1485900"/>
            <a:chOff x="237275" y="2849667"/>
            <a:chExt cx="4267200" cy="1485900"/>
          </a:xfrm>
        </p:grpSpPr>
        <p:sp>
          <p:nvSpPr>
            <p:cNvPr id="22" name="object 22"/>
            <p:cNvSpPr/>
            <p:nvPr/>
          </p:nvSpPr>
          <p:spPr>
            <a:xfrm>
              <a:off x="242037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1" y="1476228"/>
                  </a:moveTo>
                  <a:lnTo>
                    <a:pt x="116828" y="1476228"/>
                  </a:lnTo>
                  <a:lnTo>
                    <a:pt x="71353" y="1467047"/>
                  </a:lnTo>
                  <a:lnTo>
                    <a:pt x="34218" y="1442010"/>
                  </a:lnTo>
                  <a:lnTo>
                    <a:pt x="9180" y="1404874"/>
                  </a:lnTo>
                  <a:lnTo>
                    <a:pt x="0" y="1359399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1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0" y="116828"/>
                  </a:lnTo>
                  <a:lnTo>
                    <a:pt x="4257100" y="1359399"/>
                  </a:lnTo>
                  <a:lnTo>
                    <a:pt x="4247919" y="1404874"/>
                  </a:lnTo>
                  <a:lnTo>
                    <a:pt x="4222882" y="1442010"/>
                  </a:lnTo>
                  <a:lnTo>
                    <a:pt x="4185747" y="1467047"/>
                  </a:lnTo>
                  <a:lnTo>
                    <a:pt x="4140271" y="14762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42037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1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0" y="116828"/>
                  </a:lnTo>
                  <a:lnTo>
                    <a:pt x="4257100" y="1359399"/>
                  </a:lnTo>
                  <a:lnTo>
                    <a:pt x="4247919" y="1404874"/>
                  </a:lnTo>
                  <a:lnTo>
                    <a:pt x="4222882" y="1442010"/>
                  </a:lnTo>
                  <a:lnTo>
                    <a:pt x="4185747" y="1467047"/>
                  </a:lnTo>
                  <a:lnTo>
                    <a:pt x="4140271" y="1476228"/>
                  </a:lnTo>
                  <a:lnTo>
                    <a:pt x="116828" y="1476228"/>
                  </a:lnTo>
                  <a:lnTo>
                    <a:pt x="71353" y="1467047"/>
                  </a:lnTo>
                  <a:lnTo>
                    <a:pt x="34218" y="1442010"/>
                  </a:lnTo>
                  <a:lnTo>
                    <a:pt x="9180" y="1404874"/>
                  </a:lnTo>
                  <a:lnTo>
                    <a:pt x="0" y="1359399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036" y="3050605"/>
              <a:ext cx="4257100" cy="419139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448265" y="3044605"/>
            <a:ext cx="3515995" cy="119824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328930" algn="ctr">
              <a:lnSpc>
                <a:spcPct val="100000"/>
              </a:lnSpc>
              <a:spcBef>
                <a:spcPts val="894"/>
              </a:spcBef>
            </a:pP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Format</a:t>
            </a:r>
            <a:endParaRPr sz="1500">
              <a:latin typeface="Trebuchet MS"/>
              <a:cs typeface="Trebuchet MS"/>
            </a:endParaRPr>
          </a:p>
          <a:p>
            <a:pPr marL="1238885">
              <a:lnSpc>
                <a:spcPct val="100000"/>
              </a:lnSpc>
              <a:spcBef>
                <a:spcPts val="490"/>
              </a:spcBef>
            </a:pP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“Sajikan</a:t>
            </a:r>
            <a:r>
              <a:rPr sz="900" spc="-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dalam</a:t>
            </a:r>
            <a:r>
              <a:rPr sz="900" spc="-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bentuk:</a:t>
            </a:r>
            <a:endParaRPr sz="900">
              <a:latin typeface="Tahoma"/>
              <a:cs typeface="Tahoma"/>
            </a:endParaRPr>
          </a:p>
          <a:p>
            <a:pPr marL="262890" marR="241935" indent="-250825">
              <a:lnSpc>
                <a:spcPct val="117200"/>
              </a:lnSpc>
              <a:buFont typeface="Arial MT"/>
              <a:buChar char="●"/>
              <a:tabLst>
                <a:tab pos="262890" algn="l"/>
              </a:tabLst>
            </a:pP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tabel</a:t>
            </a:r>
            <a:r>
              <a:rPr sz="9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untuk</a:t>
            </a:r>
            <a:r>
              <a:rPr sz="9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soal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pilihan</a:t>
            </a:r>
            <a:r>
              <a:rPr sz="9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ganda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(berisi</a:t>
            </a:r>
            <a:r>
              <a:rPr sz="9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soal,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opsi</a:t>
            </a:r>
            <a:r>
              <a:rPr sz="9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A–D,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kunci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jawaban,</a:t>
            </a:r>
            <a:r>
              <a:rPr sz="900" spc="1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dan</a:t>
            </a:r>
            <a:r>
              <a:rPr sz="900" spc="1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pembahasan</a:t>
            </a:r>
            <a:r>
              <a:rPr sz="900" spc="1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singkat)</a:t>
            </a:r>
            <a:endParaRPr sz="900">
              <a:latin typeface="Tahoma"/>
              <a:cs typeface="Tahoma"/>
            </a:endParaRPr>
          </a:p>
          <a:p>
            <a:pPr marL="262890" marR="5080" indent="-250825">
              <a:lnSpc>
                <a:spcPct val="117200"/>
              </a:lnSpc>
              <a:buFont typeface="Arial MT"/>
              <a:buChar char="●"/>
              <a:tabLst>
                <a:tab pos="262890" algn="l"/>
              </a:tabLst>
            </a:pP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poin-poin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untuk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soal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uraian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(berisi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soal,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indikator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jawaban,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25" dirty="0">
                <a:solidFill>
                  <a:srgbClr val="0C5395"/>
                </a:solidFill>
                <a:latin typeface="Tahoma"/>
                <a:cs typeface="Tahoma"/>
              </a:rPr>
              <a:t>dan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rubrik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penilaian</a:t>
            </a:r>
            <a:r>
              <a:rPr sz="9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sederhana)”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08409" y="3065347"/>
            <a:ext cx="378460" cy="378460"/>
            <a:chOff x="308409" y="3065347"/>
            <a:chExt cx="378460" cy="378460"/>
          </a:xfrm>
        </p:grpSpPr>
        <p:sp>
          <p:nvSpPr>
            <p:cNvPr id="27" name="object 27"/>
            <p:cNvSpPr/>
            <p:nvPr/>
          </p:nvSpPr>
          <p:spPr>
            <a:xfrm>
              <a:off x="313172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184198" y="368397"/>
                  </a:move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5" y="361817"/>
                  </a:lnTo>
                  <a:lnTo>
                    <a:pt x="184198" y="368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13172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0" y="184198"/>
                  </a:move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5" y="361817"/>
                  </a:lnTo>
                  <a:lnTo>
                    <a:pt x="184198" y="368397"/>
                  </a:ln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4640093" y="2849667"/>
            <a:ext cx="4267200" cy="1485900"/>
            <a:chOff x="4640093" y="2849667"/>
            <a:chExt cx="4267200" cy="1485900"/>
          </a:xfrm>
        </p:grpSpPr>
        <p:sp>
          <p:nvSpPr>
            <p:cNvPr id="30" name="object 30"/>
            <p:cNvSpPr/>
            <p:nvPr/>
          </p:nvSpPr>
          <p:spPr>
            <a:xfrm>
              <a:off x="4644855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2" y="1476228"/>
                  </a:move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399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3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399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644855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3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399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399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4854" y="3050605"/>
              <a:ext cx="4257101" cy="419139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6628570" y="3123216"/>
            <a:ext cx="746125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Konteks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30988" y="3473288"/>
            <a:ext cx="4086860" cy="741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17400"/>
              </a:lnSpc>
              <a:spcBef>
                <a:spcPts val="95"/>
              </a:spcBef>
            </a:pP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“Peserta</a:t>
            </a:r>
            <a:r>
              <a:rPr sz="800" spc="1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didik</a:t>
            </a:r>
            <a:r>
              <a:rPr sz="8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berjumlah</a:t>
            </a:r>
            <a:r>
              <a:rPr sz="8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32</a:t>
            </a:r>
            <a:r>
              <a:rPr sz="8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siswa</a:t>
            </a:r>
            <a:r>
              <a:rPr sz="800" spc="1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dengan</a:t>
            </a:r>
            <a:r>
              <a:rPr sz="8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kemampuan</a:t>
            </a:r>
            <a:r>
              <a:rPr sz="8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beragam.</a:t>
            </a:r>
            <a:r>
              <a:rPr sz="8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Soal</a:t>
            </a:r>
            <a:r>
              <a:rPr sz="800" spc="1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0C5395"/>
                </a:solidFill>
                <a:latin typeface="Tahoma"/>
                <a:cs typeface="Tahoma"/>
              </a:rPr>
              <a:t>akan</a:t>
            </a:r>
            <a:r>
              <a:rPr sz="8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0C5395"/>
                </a:solidFill>
                <a:latin typeface="Tahoma"/>
                <a:cs typeface="Tahoma"/>
              </a:rPr>
              <a:t>ditampilkan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menggunakan</a:t>
            </a:r>
            <a:r>
              <a:rPr sz="8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Papan</a:t>
            </a:r>
            <a:r>
              <a:rPr sz="8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Interaktif</a:t>
            </a:r>
            <a:r>
              <a:rPr sz="8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Digital</a:t>
            </a:r>
            <a:r>
              <a:rPr sz="8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25" dirty="0">
                <a:solidFill>
                  <a:srgbClr val="0C5395"/>
                </a:solidFill>
                <a:latin typeface="Tahoma"/>
                <a:cs typeface="Tahoma"/>
              </a:rPr>
              <a:t>(PID),</a:t>
            </a:r>
            <a:r>
              <a:rPr sz="8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sehingga</a:t>
            </a:r>
            <a:r>
              <a:rPr sz="8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harus</a:t>
            </a:r>
            <a:r>
              <a:rPr sz="8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dilengkapi</a:t>
            </a:r>
            <a:r>
              <a:rPr sz="8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dengan</a:t>
            </a:r>
            <a:r>
              <a:rPr sz="8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0C5395"/>
                </a:solidFill>
                <a:latin typeface="Tahoma"/>
                <a:cs typeface="Tahoma"/>
              </a:rPr>
              <a:t>stimulus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visual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sederhana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(misalnya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deskripsi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gambar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atau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situasi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yang</a:t>
            </a:r>
            <a:r>
              <a:rPr sz="8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bisa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ditampilkan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di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0C5395"/>
                </a:solidFill>
                <a:latin typeface="Tahoma"/>
                <a:cs typeface="Tahoma"/>
              </a:rPr>
              <a:t>layar).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Pembelajaran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dilakukan</a:t>
            </a:r>
            <a:r>
              <a:rPr sz="8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secara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interaktif,</a:t>
            </a:r>
            <a:r>
              <a:rPr sz="8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di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mana</a:t>
            </a:r>
            <a:r>
              <a:rPr sz="8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siswa</a:t>
            </a:r>
            <a:r>
              <a:rPr sz="8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diminta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menjawab</a:t>
            </a:r>
            <a:r>
              <a:rPr sz="8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0C5395"/>
                </a:solidFill>
                <a:latin typeface="Tahoma"/>
                <a:cs typeface="Tahoma"/>
              </a:rPr>
              <a:t>langsung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melalui</a:t>
            </a:r>
            <a:r>
              <a:rPr sz="8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diskusi</a:t>
            </a:r>
            <a:r>
              <a:rPr sz="8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atau</a:t>
            </a:r>
            <a:r>
              <a:rPr sz="8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respon</a:t>
            </a:r>
            <a:r>
              <a:rPr sz="8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cepat</a:t>
            </a:r>
            <a:r>
              <a:rPr sz="8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di</a:t>
            </a:r>
            <a:r>
              <a:rPr sz="8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depan</a:t>
            </a:r>
            <a:r>
              <a:rPr sz="8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kelas</a:t>
            </a:r>
            <a:r>
              <a:rPr sz="8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menggunakan</a:t>
            </a:r>
            <a:r>
              <a:rPr sz="8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0C5395"/>
                </a:solidFill>
                <a:latin typeface="Tahoma"/>
                <a:cs typeface="Tahoma"/>
              </a:rPr>
              <a:t>PID.”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711227" y="3065347"/>
            <a:ext cx="378460" cy="378460"/>
            <a:chOff x="4711227" y="3065347"/>
            <a:chExt cx="378460" cy="378460"/>
          </a:xfrm>
        </p:grpSpPr>
        <p:sp>
          <p:nvSpPr>
            <p:cNvPr id="36" name="object 36"/>
            <p:cNvSpPr/>
            <p:nvPr/>
          </p:nvSpPr>
          <p:spPr>
            <a:xfrm>
              <a:off x="4715990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184198" y="368397"/>
                  </a:move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6"/>
                  </a:lnTo>
                  <a:lnTo>
                    <a:pt x="0" y="184198"/>
                  </a:ln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6"/>
                  </a:lnTo>
                  <a:lnTo>
                    <a:pt x="343249" y="277167"/>
                  </a:lnTo>
                  <a:lnTo>
                    <a:pt x="314447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715990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184198"/>
                  </a:move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6"/>
                  </a:lnTo>
                  <a:lnTo>
                    <a:pt x="343249" y="277167"/>
                  </a:lnTo>
                  <a:lnTo>
                    <a:pt x="314447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6"/>
                  </a:lnTo>
                  <a:lnTo>
                    <a:pt x="0" y="18419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Contoh</a:t>
            </a:r>
            <a:r>
              <a:rPr spc="-105" dirty="0"/>
              <a:t> </a:t>
            </a:r>
            <a:r>
              <a:rPr dirty="0"/>
              <a:t>prompt</a:t>
            </a:r>
            <a:r>
              <a:rPr spc="-100" dirty="0"/>
              <a:t> </a:t>
            </a:r>
            <a:r>
              <a:rPr spc="-20" dirty="0"/>
              <a:t>efektif</a:t>
            </a:r>
            <a:r>
              <a:rPr spc="-105" dirty="0"/>
              <a:t> </a:t>
            </a:r>
            <a:r>
              <a:rPr dirty="0"/>
              <a:t>(2)</a:t>
            </a:r>
            <a:r>
              <a:rPr spc="-100" dirty="0"/>
              <a:t> </a:t>
            </a:r>
            <a:r>
              <a:rPr spc="80" dirty="0"/>
              <a:t>-</a:t>
            </a:r>
            <a:r>
              <a:rPr spc="-105" dirty="0"/>
              <a:t> </a:t>
            </a:r>
            <a:r>
              <a:rPr spc="-20" dirty="0"/>
              <a:t>kegiatan</a:t>
            </a:r>
            <a:r>
              <a:rPr spc="-100" dirty="0"/>
              <a:t> </a:t>
            </a:r>
            <a:r>
              <a:rPr spc="-10" dirty="0"/>
              <a:t>pembuka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37287" y="1217982"/>
            <a:ext cx="4267200" cy="1485900"/>
            <a:chOff x="237287" y="1217982"/>
            <a:chExt cx="4267200" cy="1485900"/>
          </a:xfrm>
        </p:grpSpPr>
        <p:sp>
          <p:nvSpPr>
            <p:cNvPr id="4" name="object 4"/>
            <p:cNvSpPr/>
            <p:nvPr/>
          </p:nvSpPr>
          <p:spPr>
            <a:xfrm>
              <a:off x="24204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2" y="1476228"/>
                  </a:move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400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204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400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049" y="1418920"/>
              <a:ext cx="4257100" cy="41913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2004121" y="1511874"/>
            <a:ext cx="733425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Persona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9390" y="1963314"/>
            <a:ext cx="3663315" cy="455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17400"/>
              </a:lnSpc>
              <a:spcBef>
                <a:spcPts val="95"/>
              </a:spcBef>
            </a:pP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“Anda adalah guru PPKn kelas </a:t>
            </a:r>
            <a:r>
              <a:rPr sz="800" spc="60" dirty="0">
                <a:solidFill>
                  <a:srgbClr val="0C5395"/>
                </a:solidFill>
                <a:latin typeface="Tahoma"/>
                <a:cs typeface="Tahoma"/>
              </a:rPr>
              <a:t>8</a:t>
            </a:r>
            <a:r>
              <a:rPr sz="800" spc="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55" dirty="0">
                <a:solidFill>
                  <a:srgbClr val="0C5395"/>
                </a:solidFill>
                <a:latin typeface="Tahoma"/>
                <a:cs typeface="Tahoma"/>
              </a:rPr>
              <a:t>SMP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 yang berpengalaman dalam </a:t>
            </a:r>
            <a:r>
              <a:rPr sz="800" spc="-10" dirty="0">
                <a:solidFill>
                  <a:srgbClr val="0C5395"/>
                </a:solidFill>
                <a:latin typeface="Tahoma"/>
                <a:cs typeface="Tahoma"/>
              </a:rPr>
              <a:t>menciptakan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pembelajaran</a:t>
            </a:r>
            <a:r>
              <a:rPr sz="8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interaktif</a:t>
            </a:r>
            <a:r>
              <a:rPr sz="8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dan</a:t>
            </a:r>
            <a:r>
              <a:rPr sz="8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kontekstual</a:t>
            </a:r>
            <a:r>
              <a:rPr sz="8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menggunakan</a:t>
            </a:r>
            <a:r>
              <a:rPr sz="8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Papan</a:t>
            </a:r>
            <a:r>
              <a:rPr sz="800" spc="7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Interaktif</a:t>
            </a:r>
            <a:r>
              <a:rPr sz="8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0C5395"/>
                </a:solidFill>
                <a:latin typeface="Tahoma"/>
                <a:cs typeface="Tahoma"/>
              </a:rPr>
              <a:t>Digital (PID).”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08421" y="1433663"/>
            <a:ext cx="378460" cy="378460"/>
            <a:chOff x="308421" y="1433663"/>
            <a:chExt cx="378460" cy="378460"/>
          </a:xfrm>
        </p:grpSpPr>
        <p:sp>
          <p:nvSpPr>
            <p:cNvPr id="10" name="object 10"/>
            <p:cNvSpPr/>
            <p:nvPr/>
          </p:nvSpPr>
          <p:spPr>
            <a:xfrm>
              <a:off x="313184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184198" y="368397"/>
                  </a:move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5" y="361817"/>
                  </a:lnTo>
                  <a:lnTo>
                    <a:pt x="184198" y="368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3184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0" y="184198"/>
                  </a:move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5" y="361817"/>
                  </a:lnTo>
                  <a:lnTo>
                    <a:pt x="184198" y="368397"/>
                  </a:ln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640106" y="1217982"/>
            <a:ext cx="4267200" cy="1485900"/>
            <a:chOff x="4640106" y="1217982"/>
            <a:chExt cx="4267200" cy="1485900"/>
          </a:xfrm>
        </p:grpSpPr>
        <p:sp>
          <p:nvSpPr>
            <p:cNvPr id="13" name="object 13"/>
            <p:cNvSpPr/>
            <p:nvPr/>
          </p:nvSpPr>
          <p:spPr>
            <a:xfrm>
              <a:off x="464486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2" y="1476228"/>
                  </a:move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7" y="72120"/>
                  </a:lnTo>
                  <a:lnTo>
                    <a:pt x="4257100" y="116828"/>
                  </a:lnTo>
                  <a:lnTo>
                    <a:pt x="4257100" y="1359400"/>
                  </a:lnTo>
                  <a:lnTo>
                    <a:pt x="4247919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44869" y="1222745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7" y="72120"/>
                  </a:lnTo>
                  <a:lnTo>
                    <a:pt x="4257100" y="116828"/>
                  </a:lnTo>
                  <a:lnTo>
                    <a:pt x="4257100" y="1359400"/>
                  </a:lnTo>
                  <a:lnTo>
                    <a:pt x="4247919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400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4867" y="1418920"/>
              <a:ext cx="4257101" cy="41913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499381" y="1511874"/>
            <a:ext cx="548640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Tugas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97600" y="1967309"/>
            <a:ext cx="4154804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7200"/>
              </a:lnSpc>
              <a:spcBef>
                <a:spcPts val="95"/>
              </a:spcBef>
            </a:pP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“Buat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2</a:t>
            </a:r>
            <a:r>
              <a:rPr sz="9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kegiatan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pembuka</a:t>
            </a:r>
            <a:r>
              <a:rPr sz="9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pelajaran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yang</a:t>
            </a:r>
            <a:r>
              <a:rPr sz="9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menarik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dan</a:t>
            </a:r>
            <a:r>
              <a:rPr sz="9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mampu</a:t>
            </a:r>
            <a:r>
              <a:rPr sz="9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memancing</a:t>
            </a:r>
            <a:r>
              <a:rPr sz="9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20" dirty="0">
                <a:solidFill>
                  <a:srgbClr val="0C5395"/>
                </a:solidFill>
                <a:latin typeface="Tahoma"/>
                <a:cs typeface="Tahoma"/>
              </a:rPr>
              <a:t>rasa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ingin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tahu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siswa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tentang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materi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“hak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dan</a:t>
            </a:r>
            <a:r>
              <a:rPr sz="9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kewajiban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warga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negara”,</a:t>
            </a:r>
            <a:r>
              <a:rPr sz="9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serta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mengaitkannya</a:t>
            </a:r>
            <a:r>
              <a:rPr sz="900" spc="8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dengan</a:t>
            </a:r>
            <a:r>
              <a:rPr sz="900" spc="8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kehidupan</a:t>
            </a:r>
            <a:r>
              <a:rPr sz="900" spc="8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sehari-hari</a:t>
            </a:r>
            <a:r>
              <a:rPr sz="900" spc="8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siswa.”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711241" y="1433663"/>
            <a:ext cx="378460" cy="378460"/>
            <a:chOff x="4711241" y="1433663"/>
            <a:chExt cx="378460" cy="378460"/>
          </a:xfrm>
        </p:grpSpPr>
        <p:sp>
          <p:nvSpPr>
            <p:cNvPr id="19" name="object 19"/>
            <p:cNvSpPr/>
            <p:nvPr/>
          </p:nvSpPr>
          <p:spPr>
            <a:xfrm>
              <a:off x="4716003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184198" y="368397"/>
                  </a:move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2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716003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184198"/>
                  </a:move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2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237275" y="2849667"/>
            <a:ext cx="4267200" cy="1485900"/>
            <a:chOff x="237275" y="2849667"/>
            <a:chExt cx="4267200" cy="1485900"/>
          </a:xfrm>
        </p:grpSpPr>
        <p:sp>
          <p:nvSpPr>
            <p:cNvPr id="22" name="object 22"/>
            <p:cNvSpPr/>
            <p:nvPr/>
          </p:nvSpPr>
          <p:spPr>
            <a:xfrm>
              <a:off x="242037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1" y="1476228"/>
                  </a:move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399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1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0" y="116828"/>
                  </a:lnTo>
                  <a:lnTo>
                    <a:pt x="4257100" y="1359399"/>
                  </a:lnTo>
                  <a:lnTo>
                    <a:pt x="4247919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1" y="14762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42037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1" y="0"/>
                  </a:lnTo>
                  <a:lnTo>
                    <a:pt x="4184980" y="8893"/>
                  </a:lnTo>
                  <a:lnTo>
                    <a:pt x="4222882" y="34218"/>
                  </a:lnTo>
                  <a:lnTo>
                    <a:pt x="4248208" y="72120"/>
                  </a:lnTo>
                  <a:lnTo>
                    <a:pt x="4257100" y="116828"/>
                  </a:lnTo>
                  <a:lnTo>
                    <a:pt x="4257100" y="1359399"/>
                  </a:lnTo>
                  <a:lnTo>
                    <a:pt x="4247919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1" y="1476228"/>
                  </a:ln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399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036" y="3050605"/>
              <a:ext cx="4257100" cy="419139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2038870" y="3143560"/>
            <a:ext cx="664210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Format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7528" y="3566004"/>
            <a:ext cx="3695065" cy="50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7200"/>
              </a:lnSpc>
              <a:spcBef>
                <a:spcPts val="95"/>
              </a:spcBef>
            </a:pP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“Sajikan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dalam</a:t>
            </a:r>
            <a:r>
              <a:rPr sz="9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bentuk</a:t>
            </a:r>
            <a:r>
              <a:rPr sz="9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poin-poin</a:t>
            </a:r>
            <a:r>
              <a:rPr sz="9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yang</a:t>
            </a:r>
            <a:r>
              <a:rPr sz="9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dapat</a:t>
            </a:r>
            <a:r>
              <a:rPr sz="9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langsung</a:t>
            </a:r>
            <a:r>
              <a:rPr sz="9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digunakan</a:t>
            </a:r>
            <a:r>
              <a:rPr sz="9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guru,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meliputi:</a:t>
            </a:r>
            <a:r>
              <a:rPr sz="9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tujuan</a:t>
            </a:r>
            <a:r>
              <a:rPr sz="9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kegiatan,</a:t>
            </a:r>
            <a:r>
              <a:rPr sz="9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langkah-langkah</a:t>
            </a:r>
            <a:r>
              <a:rPr sz="900" spc="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pelaksanaan,</a:t>
            </a:r>
            <a:r>
              <a:rPr sz="9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pertanyaan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pemantik,</a:t>
            </a:r>
            <a:r>
              <a:rPr sz="9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serta</a:t>
            </a:r>
            <a:r>
              <a:rPr sz="9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dirty="0">
                <a:solidFill>
                  <a:srgbClr val="0C5395"/>
                </a:solidFill>
                <a:latin typeface="Tahoma"/>
                <a:cs typeface="Tahoma"/>
              </a:rPr>
              <a:t>estimasi</a:t>
            </a:r>
            <a:r>
              <a:rPr sz="9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900" spc="-10" dirty="0">
                <a:solidFill>
                  <a:srgbClr val="0C5395"/>
                </a:solidFill>
                <a:latin typeface="Tahoma"/>
                <a:cs typeface="Tahoma"/>
              </a:rPr>
              <a:t>waktu.”</a:t>
            </a:r>
            <a:endParaRPr sz="900">
              <a:latin typeface="Tahoma"/>
              <a:cs typeface="Tahom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08409" y="3065347"/>
            <a:ext cx="378460" cy="378460"/>
            <a:chOff x="308409" y="3065347"/>
            <a:chExt cx="378460" cy="378460"/>
          </a:xfrm>
        </p:grpSpPr>
        <p:sp>
          <p:nvSpPr>
            <p:cNvPr id="28" name="object 28"/>
            <p:cNvSpPr/>
            <p:nvPr/>
          </p:nvSpPr>
          <p:spPr>
            <a:xfrm>
              <a:off x="313172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184198" y="368397"/>
                  </a:move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6"/>
                  </a:lnTo>
                  <a:lnTo>
                    <a:pt x="0" y="184198"/>
                  </a:ln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6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5" y="361817"/>
                  </a:lnTo>
                  <a:lnTo>
                    <a:pt x="184198" y="368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13172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0" y="184198"/>
                  </a:move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6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5" y="361817"/>
                  </a:lnTo>
                  <a:lnTo>
                    <a:pt x="184198" y="368397"/>
                  </a:ln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6"/>
                  </a:lnTo>
                  <a:lnTo>
                    <a:pt x="0" y="18419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4640093" y="2849667"/>
            <a:ext cx="4267200" cy="1485900"/>
            <a:chOff x="4640093" y="2849667"/>
            <a:chExt cx="4267200" cy="1485900"/>
          </a:xfrm>
        </p:grpSpPr>
        <p:sp>
          <p:nvSpPr>
            <p:cNvPr id="31" name="object 31"/>
            <p:cNvSpPr/>
            <p:nvPr/>
          </p:nvSpPr>
          <p:spPr>
            <a:xfrm>
              <a:off x="4644855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4140272" y="1476228"/>
                  </a:move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399"/>
                  </a:lnTo>
                  <a:lnTo>
                    <a:pt x="0" y="116828"/>
                  </a:ln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3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399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644855" y="2854430"/>
              <a:ext cx="4257675" cy="1476375"/>
            </a:xfrm>
            <a:custGeom>
              <a:avLst/>
              <a:gdLst/>
              <a:ahLst/>
              <a:cxnLst/>
              <a:rect l="l" t="t" r="r" b="b"/>
              <a:pathLst>
                <a:path w="4257675" h="1476375">
                  <a:moveTo>
                    <a:pt x="0" y="116828"/>
                  </a:moveTo>
                  <a:lnTo>
                    <a:pt x="9180" y="71353"/>
                  </a:lnTo>
                  <a:lnTo>
                    <a:pt x="34218" y="34218"/>
                  </a:lnTo>
                  <a:lnTo>
                    <a:pt x="71353" y="9180"/>
                  </a:lnTo>
                  <a:lnTo>
                    <a:pt x="116828" y="0"/>
                  </a:lnTo>
                  <a:lnTo>
                    <a:pt x="4140272" y="0"/>
                  </a:lnTo>
                  <a:lnTo>
                    <a:pt x="4184980" y="8893"/>
                  </a:lnTo>
                  <a:lnTo>
                    <a:pt x="4222883" y="34218"/>
                  </a:lnTo>
                  <a:lnTo>
                    <a:pt x="4248208" y="72120"/>
                  </a:lnTo>
                  <a:lnTo>
                    <a:pt x="4257101" y="116828"/>
                  </a:lnTo>
                  <a:lnTo>
                    <a:pt x="4257101" y="1359399"/>
                  </a:lnTo>
                  <a:lnTo>
                    <a:pt x="4247920" y="1404875"/>
                  </a:lnTo>
                  <a:lnTo>
                    <a:pt x="4222882" y="1442010"/>
                  </a:lnTo>
                  <a:lnTo>
                    <a:pt x="4185747" y="1467048"/>
                  </a:lnTo>
                  <a:lnTo>
                    <a:pt x="4140272" y="1476228"/>
                  </a:lnTo>
                  <a:lnTo>
                    <a:pt x="116828" y="1476228"/>
                  </a:lnTo>
                  <a:lnTo>
                    <a:pt x="71353" y="1467048"/>
                  </a:lnTo>
                  <a:lnTo>
                    <a:pt x="34218" y="1442010"/>
                  </a:lnTo>
                  <a:lnTo>
                    <a:pt x="9180" y="1404875"/>
                  </a:lnTo>
                  <a:lnTo>
                    <a:pt x="0" y="1359399"/>
                  </a:lnTo>
                  <a:lnTo>
                    <a:pt x="0" y="11682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4854" y="3050605"/>
              <a:ext cx="4257101" cy="419139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6628570" y="3123216"/>
            <a:ext cx="746125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Konteks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776994" y="3515811"/>
            <a:ext cx="3994150" cy="741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17400"/>
              </a:lnSpc>
              <a:spcBef>
                <a:spcPts val="95"/>
              </a:spcBef>
            </a:pP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“Peserta</a:t>
            </a:r>
            <a:r>
              <a:rPr sz="800" spc="1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didik</a:t>
            </a:r>
            <a:r>
              <a:rPr sz="800" spc="1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berjumlah</a:t>
            </a:r>
            <a:r>
              <a:rPr sz="8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32</a:t>
            </a:r>
            <a:r>
              <a:rPr sz="800" spc="1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siswa</a:t>
            </a:r>
            <a:r>
              <a:rPr sz="800" spc="1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dengan</a:t>
            </a:r>
            <a:r>
              <a:rPr sz="8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karakter</a:t>
            </a:r>
            <a:r>
              <a:rPr sz="800" spc="1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aktif</a:t>
            </a:r>
            <a:r>
              <a:rPr sz="800" spc="1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namun</a:t>
            </a:r>
            <a:r>
              <a:rPr sz="8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mudah</a:t>
            </a:r>
            <a:r>
              <a:rPr sz="800" spc="1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0C5395"/>
                </a:solidFill>
                <a:latin typeface="Tahoma"/>
                <a:cs typeface="Tahoma"/>
              </a:rPr>
              <a:t>terdistraksi.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Pembelajaran</a:t>
            </a:r>
            <a:r>
              <a:rPr sz="8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dilakukan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di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kelas</a:t>
            </a:r>
            <a:r>
              <a:rPr sz="8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menggunakan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Papan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Interaktif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Digital</a:t>
            </a:r>
            <a:r>
              <a:rPr sz="8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25" dirty="0">
                <a:solidFill>
                  <a:srgbClr val="0C5395"/>
                </a:solidFill>
                <a:latin typeface="Tahoma"/>
                <a:cs typeface="Tahoma"/>
              </a:rPr>
              <a:t>(PID),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0C5395"/>
                </a:solidFill>
                <a:latin typeface="Tahoma"/>
                <a:cs typeface="Tahoma"/>
              </a:rPr>
              <a:t>sehingga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kegiatan</a:t>
            </a:r>
            <a:r>
              <a:rPr sz="8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pembuka</a:t>
            </a:r>
            <a:r>
              <a:rPr sz="8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harus</a:t>
            </a:r>
            <a:r>
              <a:rPr sz="8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melibatkan</a:t>
            </a:r>
            <a:r>
              <a:rPr sz="8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tampilan</a:t>
            </a:r>
            <a:r>
              <a:rPr sz="8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visual</a:t>
            </a:r>
            <a:r>
              <a:rPr sz="8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atau</a:t>
            </a:r>
            <a:r>
              <a:rPr sz="8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interaksi</a:t>
            </a:r>
            <a:r>
              <a:rPr sz="8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langsung</a:t>
            </a:r>
            <a:r>
              <a:rPr sz="8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0C5395"/>
                </a:solidFill>
                <a:latin typeface="Tahoma"/>
                <a:cs typeface="Tahoma"/>
              </a:rPr>
              <a:t>(misalnya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polling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sederhana,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gambar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situasi,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atau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pertanyaan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cepat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di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20" dirty="0">
                <a:solidFill>
                  <a:srgbClr val="0C5395"/>
                </a:solidFill>
                <a:latin typeface="Tahoma"/>
                <a:cs typeface="Tahoma"/>
              </a:rPr>
              <a:t>layar).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Durasi</a:t>
            </a:r>
            <a:r>
              <a:rPr sz="8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0C5395"/>
                </a:solidFill>
                <a:latin typeface="Tahoma"/>
                <a:cs typeface="Tahoma"/>
              </a:rPr>
              <a:t>kegiatan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pembuka</a:t>
            </a:r>
            <a:r>
              <a:rPr sz="800" spc="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dirty="0">
                <a:solidFill>
                  <a:srgbClr val="0C5395"/>
                </a:solidFill>
                <a:latin typeface="Tahoma"/>
                <a:cs typeface="Tahoma"/>
              </a:rPr>
              <a:t>maksimal</a:t>
            </a:r>
            <a:r>
              <a:rPr sz="800" spc="1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0C5395"/>
                </a:solidFill>
                <a:latin typeface="Tahoma"/>
                <a:cs typeface="Tahoma"/>
              </a:rPr>
              <a:t>10</a:t>
            </a:r>
            <a:r>
              <a:rPr sz="800" spc="1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800" spc="-10" dirty="0">
                <a:solidFill>
                  <a:srgbClr val="0C5395"/>
                </a:solidFill>
                <a:latin typeface="Tahoma"/>
                <a:cs typeface="Tahoma"/>
              </a:rPr>
              <a:t>menit.”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4711227" y="3065347"/>
            <a:ext cx="378460" cy="378460"/>
            <a:chOff x="4711227" y="3065347"/>
            <a:chExt cx="378460" cy="378460"/>
          </a:xfrm>
        </p:grpSpPr>
        <p:sp>
          <p:nvSpPr>
            <p:cNvPr id="37" name="object 37"/>
            <p:cNvSpPr/>
            <p:nvPr/>
          </p:nvSpPr>
          <p:spPr>
            <a:xfrm>
              <a:off x="4715990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184198" y="368397"/>
                  </a:move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6"/>
                  </a:lnTo>
                  <a:lnTo>
                    <a:pt x="0" y="184198"/>
                  </a:ln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6"/>
                  </a:lnTo>
                  <a:lnTo>
                    <a:pt x="343249" y="277167"/>
                  </a:lnTo>
                  <a:lnTo>
                    <a:pt x="314447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15990" y="307011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184198"/>
                  </a:move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6"/>
                  </a:lnTo>
                  <a:lnTo>
                    <a:pt x="343249" y="277167"/>
                  </a:lnTo>
                  <a:lnTo>
                    <a:pt x="314447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6"/>
                  </a:lnTo>
                  <a:lnTo>
                    <a:pt x="0" y="18419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21</a:t>
            </a:fld>
            <a:endParaRPr spc="-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Dekomposisi</a:t>
            </a:r>
            <a:r>
              <a:rPr spc="-70" dirty="0"/>
              <a:t> </a:t>
            </a:r>
            <a:r>
              <a:rPr spc="-10" dirty="0"/>
              <a:t>Produk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91520" y="1304275"/>
            <a:ext cx="5361305" cy="3126740"/>
            <a:chOff x="1891520" y="1304275"/>
            <a:chExt cx="5361305" cy="3126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91520" y="1304275"/>
              <a:ext cx="5360964" cy="31264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91553" y="1569549"/>
              <a:ext cx="1631428" cy="393599"/>
            </a:xfrm>
            <a:prstGeom prst="rect">
              <a:avLst/>
            </a:prstGeom>
          </p:spPr>
        </p:pic>
      </p:grp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891520" y="1304275"/>
          <a:ext cx="5360670" cy="3124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6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4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0350">
                <a:tc>
                  <a:txBody>
                    <a:bodyPr/>
                    <a:lstStyle/>
                    <a:p>
                      <a:pPr marL="255270">
                        <a:lnSpc>
                          <a:spcPts val="1950"/>
                        </a:lnSpc>
                      </a:pPr>
                      <a:r>
                        <a:rPr sz="1750" b="1" spc="-10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Komponen</a:t>
                      </a:r>
                      <a:endParaRPr sz="175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88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250" b="1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Strageti</a:t>
                      </a:r>
                      <a:r>
                        <a:rPr sz="1250" b="1" spc="130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50" b="1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yang</a:t>
                      </a:r>
                      <a:r>
                        <a:rPr sz="1250" b="1" spc="135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250" b="1" spc="-10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dilakukan</a:t>
                      </a:r>
                      <a:endParaRPr sz="1250">
                        <a:latin typeface="Trebuchet MS"/>
                        <a:cs typeface="Trebuchet MS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952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495">
                <a:tc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765"/>
                        </a:spcBef>
                      </a:pPr>
                      <a:r>
                        <a:rPr sz="13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Objek</a:t>
                      </a:r>
                      <a:endParaRPr sz="1300">
                        <a:latin typeface="Tahoma"/>
                        <a:cs typeface="Tahoma"/>
                      </a:endParaRPr>
                    </a:p>
                  </a:txBody>
                  <a:tcPr marL="0" marR="0" marT="9715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985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11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Apa</a:t>
                      </a:r>
                      <a:r>
                        <a:rPr sz="11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yang</a:t>
                      </a:r>
                      <a:r>
                        <a:rPr sz="1150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terlihat?</a:t>
                      </a:r>
                      <a:endParaRPr sz="1150">
                        <a:latin typeface="Tahoma"/>
                        <a:cs typeface="Tahoma"/>
                      </a:endParaRPr>
                    </a:p>
                  </a:txBody>
                  <a:tcPr marL="0" marR="0" marT="107314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952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305">
                <a:tc>
                  <a:txBody>
                    <a:bodyPr/>
                    <a:lstStyle/>
                    <a:p>
                      <a:pPr marL="222250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Warna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9080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985">
                        <a:lnSpc>
                          <a:spcPct val="100000"/>
                        </a:lnSpc>
                        <a:spcBef>
                          <a:spcPts val="860"/>
                        </a:spcBef>
                      </a:pPr>
                      <a:r>
                        <a:rPr sz="11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Warna-</a:t>
                      </a:r>
                      <a:r>
                        <a:rPr sz="11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warna</a:t>
                      </a:r>
                      <a:r>
                        <a:rPr sz="1150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yang</a:t>
                      </a:r>
                      <a:r>
                        <a:rPr sz="1150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digunakan?</a:t>
                      </a:r>
                      <a:endParaRPr sz="1150">
                        <a:latin typeface="Tahoma"/>
                        <a:cs typeface="Tahoma"/>
                      </a:endParaRPr>
                    </a:p>
                  </a:txBody>
                  <a:tcPr marL="0" marR="0" marT="10922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115"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sz="1400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Gaya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9525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985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1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Realistis</a:t>
                      </a:r>
                      <a:r>
                        <a:rPr sz="1150" spc="-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atau</a:t>
                      </a:r>
                      <a:r>
                        <a:rPr sz="1150" spc="-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kartun</a:t>
                      </a:r>
                      <a:r>
                        <a:rPr sz="1150" spc="-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50" spc="-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sz="1150">
                        <a:latin typeface="Tahoma"/>
                        <a:cs typeface="Tahoma"/>
                      </a:endParaRPr>
                    </a:p>
                  </a:txBody>
                  <a:tcPr marL="0" marR="0" marT="11112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Cahaya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94615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985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150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Terang</a:t>
                      </a:r>
                      <a:r>
                        <a:rPr sz="1150" spc="-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atau</a:t>
                      </a:r>
                      <a:r>
                        <a:rPr sz="1150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gelap?</a:t>
                      </a:r>
                      <a:endParaRPr sz="1150">
                        <a:latin typeface="Tahoma"/>
                        <a:cs typeface="Tahoma"/>
                      </a:endParaRPr>
                    </a:p>
                  </a:txBody>
                  <a:tcPr marL="0" marR="0" marT="11303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2115"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400" spc="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Sudut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9398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985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1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Dari</a:t>
                      </a:r>
                      <a:r>
                        <a:rPr sz="1150" spc="-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depan</a:t>
                      </a:r>
                      <a:r>
                        <a:rPr sz="1150" spc="-5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atau</a:t>
                      </a:r>
                      <a:r>
                        <a:rPr sz="1150" spc="-6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50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atas?</a:t>
                      </a:r>
                      <a:endParaRPr sz="1150">
                        <a:latin typeface="Tahoma"/>
                        <a:cs typeface="Tahoma"/>
                      </a:endParaRPr>
                    </a:p>
                  </a:txBody>
                  <a:tcPr marL="0" marR="0" marT="11176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2115"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Suasana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9398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985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1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Ceria</a:t>
                      </a:r>
                      <a:r>
                        <a:rPr sz="11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atau</a:t>
                      </a:r>
                      <a:r>
                        <a:rPr sz="11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serius?</a:t>
                      </a:r>
                      <a:endParaRPr sz="1150">
                        <a:latin typeface="Tahoma"/>
                        <a:cs typeface="Tahoma"/>
                      </a:endParaRPr>
                    </a:p>
                  </a:txBody>
                  <a:tcPr marL="0" marR="0" marT="11176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marL="165735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sz="14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Detail</a:t>
                      </a:r>
                      <a:endParaRPr sz="1400">
                        <a:latin typeface="Tahoma"/>
                        <a:cs typeface="Tahoma"/>
                      </a:endParaRPr>
                    </a:p>
                  </a:txBody>
                  <a:tcPr marL="0" marR="0" marT="93980" marB="0"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60985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sz="11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Item-item</a:t>
                      </a:r>
                      <a:r>
                        <a:rPr sz="1150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tertentu</a:t>
                      </a:r>
                      <a:r>
                        <a:rPr sz="1150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yang</a:t>
                      </a:r>
                      <a:r>
                        <a:rPr sz="1150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mau</a:t>
                      </a:r>
                      <a:r>
                        <a:rPr sz="1150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ditambahkan?</a:t>
                      </a:r>
                      <a:endParaRPr sz="1150">
                        <a:latin typeface="Tahoma"/>
                        <a:cs typeface="Tahoma"/>
                      </a:endParaRPr>
                    </a:p>
                  </a:txBody>
                  <a:tcPr marL="0" marR="0" marT="11176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22</a:t>
            </a:fld>
            <a:endParaRPr spc="-2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65975" y="180483"/>
            <a:ext cx="113157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Contoh</a:t>
            </a:r>
            <a:r>
              <a:rPr spc="5" dirty="0"/>
              <a:t> </a:t>
            </a:r>
            <a:r>
              <a:rPr spc="-50" dirty="0"/>
              <a:t>: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203425" y="995988"/>
            <a:ext cx="2876550" cy="3362325"/>
            <a:chOff x="5203425" y="995988"/>
            <a:chExt cx="2876550" cy="33623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12950" y="1005513"/>
              <a:ext cx="2857499" cy="334327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208187" y="1000750"/>
              <a:ext cx="2867025" cy="3352800"/>
            </a:xfrm>
            <a:custGeom>
              <a:avLst/>
              <a:gdLst/>
              <a:ahLst/>
              <a:cxnLst/>
              <a:rect l="l" t="t" r="r" b="b"/>
              <a:pathLst>
                <a:path w="2867025" h="3352800">
                  <a:moveTo>
                    <a:pt x="0" y="0"/>
                  </a:moveTo>
                  <a:lnTo>
                    <a:pt x="2867024" y="0"/>
                  </a:lnTo>
                  <a:lnTo>
                    <a:pt x="2867024" y="3352799"/>
                  </a:lnTo>
                  <a:lnTo>
                    <a:pt x="0" y="33527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0050" y="1000750"/>
            <a:ext cx="3686174" cy="335279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23</a:t>
            </a:fld>
            <a:endParaRPr spc="-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Pindahkan</a:t>
            </a:r>
            <a:r>
              <a:rPr spc="-130" dirty="0"/>
              <a:t> </a:t>
            </a:r>
            <a:r>
              <a:rPr spc="-40" dirty="0"/>
              <a:t>hasil</a:t>
            </a:r>
            <a:r>
              <a:rPr spc="-130" dirty="0"/>
              <a:t> </a:t>
            </a:r>
            <a:r>
              <a:rPr dirty="0"/>
              <a:t>dekomposisi</a:t>
            </a:r>
            <a:r>
              <a:rPr spc="-130" dirty="0"/>
              <a:t> </a:t>
            </a:r>
            <a:r>
              <a:rPr spc="-50" dirty="0"/>
              <a:t>menjadi</a:t>
            </a:r>
            <a:r>
              <a:rPr spc="-130" dirty="0"/>
              <a:t> </a:t>
            </a:r>
            <a:r>
              <a:rPr spc="-10" dirty="0"/>
              <a:t>prompt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6449" y="899987"/>
            <a:ext cx="7931150" cy="3715385"/>
            <a:chOff x="606449" y="899987"/>
            <a:chExt cx="7931150" cy="37153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6450" y="899987"/>
              <a:ext cx="7931099" cy="37151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06449" y="1070962"/>
              <a:ext cx="4294505" cy="3392170"/>
            </a:xfrm>
            <a:custGeom>
              <a:avLst/>
              <a:gdLst/>
              <a:ahLst/>
              <a:cxnLst/>
              <a:rect l="l" t="t" r="r" b="b"/>
              <a:pathLst>
                <a:path w="4294505" h="3392170">
                  <a:moveTo>
                    <a:pt x="2597849" y="3392099"/>
                  </a:moveTo>
                  <a:lnTo>
                    <a:pt x="0" y="3392099"/>
                  </a:lnTo>
                  <a:lnTo>
                    <a:pt x="0" y="0"/>
                  </a:lnTo>
                  <a:lnTo>
                    <a:pt x="2597849" y="0"/>
                  </a:lnTo>
                  <a:lnTo>
                    <a:pt x="4293899" y="1696049"/>
                  </a:lnTo>
                  <a:lnTo>
                    <a:pt x="2597849" y="3392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997892" y="1473154"/>
            <a:ext cx="3333115" cy="2285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7200"/>
              </a:lnSpc>
              <a:spcBef>
                <a:spcPts val="95"/>
              </a:spcBef>
            </a:pP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Gambarkan</a:t>
            </a:r>
            <a:r>
              <a:rPr sz="1150" b="1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seorang</a:t>
            </a:r>
            <a:r>
              <a:rPr sz="1150" b="1" spc="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guru</a:t>
            </a:r>
            <a:r>
              <a:rPr sz="1150" b="1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sz="1150" b="1" spc="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sedang</a:t>
            </a:r>
            <a:r>
              <a:rPr sz="1150" b="1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mengajar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1150" b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depan</a:t>
            </a:r>
            <a:r>
              <a:rPr sz="115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kelas</a:t>
            </a:r>
            <a:r>
              <a:rPr sz="115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dengan</a:t>
            </a:r>
            <a:r>
              <a:rPr sz="115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beberapa</a:t>
            </a:r>
            <a:r>
              <a:rPr sz="1150" b="1"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siswa,</a:t>
            </a:r>
            <a:r>
              <a:rPr sz="1150" b="1" spc="-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warna kelas</a:t>
            </a:r>
            <a:r>
              <a:rPr sz="115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115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dominasi</a:t>
            </a:r>
            <a:r>
              <a:rPr sz="115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warna</a:t>
            </a:r>
            <a:r>
              <a:rPr sz="115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20" dirty="0">
                <a:solidFill>
                  <a:srgbClr val="FFFFFF"/>
                </a:solidFill>
                <a:latin typeface="Trebuchet MS"/>
                <a:cs typeface="Trebuchet MS"/>
              </a:rPr>
              <a:t>biru</a:t>
            </a:r>
            <a:r>
              <a:rPr sz="115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sz="1150" b="1" spc="-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kayu</a:t>
            </a:r>
            <a:r>
              <a:rPr sz="115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coklat,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dengan</a:t>
            </a:r>
            <a:r>
              <a:rPr sz="115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beberapa</a:t>
            </a:r>
            <a:r>
              <a:rPr sz="115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akses</a:t>
            </a:r>
            <a:r>
              <a:rPr sz="115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warna</a:t>
            </a:r>
            <a:r>
              <a:rPr sz="115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45" dirty="0">
                <a:solidFill>
                  <a:srgbClr val="FFFFFF"/>
                </a:solidFill>
                <a:latin typeface="Trebuchet MS"/>
                <a:cs typeface="Trebuchet MS"/>
              </a:rPr>
              <a:t>lain,</a:t>
            </a:r>
            <a:r>
              <a:rPr sz="115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buat</a:t>
            </a:r>
            <a:r>
              <a:rPr sz="115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menjadi ilustrasi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bergaya</a:t>
            </a:r>
            <a:r>
              <a:rPr sz="115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3D</a:t>
            </a:r>
            <a:r>
              <a:rPr sz="115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40" dirty="0">
                <a:solidFill>
                  <a:srgbClr val="FFFFFF"/>
                </a:solidFill>
                <a:latin typeface="Trebuchet MS"/>
                <a:cs typeface="Trebuchet MS"/>
              </a:rPr>
              <a:t>pixar,</a:t>
            </a:r>
            <a:r>
              <a:rPr sz="115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pencahayaan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20" dirty="0">
                <a:solidFill>
                  <a:srgbClr val="FFFFFF"/>
                </a:solidFill>
                <a:latin typeface="Trebuchet MS"/>
                <a:cs typeface="Trebuchet MS"/>
              </a:rPr>
              <a:t>yang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hangat</a:t>
            </a:r>
            <a:r>
              <a:rPr sz="115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dari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30" dirty="0">
                <a:solidFill>
                  <a:srgbClr val="FFFFFF"/>
                </a:solidFill>
                <a:latin typeface="Trebuchet MS"/>
                <a:cs typeface="Trebuchet MS"/>
              </a:rPr>
              <a:t>jendela</a:t>
            </a:r>
            <a:r>
              <a:rPr sz="115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sebelah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55" dirty="0">
                <a:solidFill>
                  <a:srgbClr val="FFFFFF"/>
                </a:solidFill>
                <a:latin typeface="Trebuchet MS"/>
                <a:cs typeface="Trebuchet MS"/>
              </a:rPr>
              <a:t>kiri,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 gambar</a:t>
            </a:r>
            <a:r>
              <a:rPr sz="115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diambil dari</a:t>
            </a:r>
            <a:r>
              <a:rPr sz="115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bagian</a:t>
            </a:r>
            <a:r>
              <a:rPr sz="115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belakang</a:t>
            </a:r>
            <a:r>
              <a:rPr sz="115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kelas</a:t>
            </a:r>
            <a:r>
              <a:rPr sz="115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dengan</a:t>
            </a:r>
            <a:r>
              <a:rPr sz="115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siswa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menghadap</a:t>
            </a:r>
            <a:r>
              <a:rPr sz="115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25" dirty="0">
                <a:solidFill>
                  <a:srgbClr val="FFFFFF"/>
                </a:solidFill>
                <a:latin typeface="Trebuchet MS"/>
                <a:cs typeface="Trebuchet MS"/>
              </a:rPr>
              <a:t>ke</a:t>
            </a:r>
            <a:r>
              <a:rPr sz="115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depan</a:t>
            </a:r>
            <a:r>
              <a:rPr sz="115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35" dirty="0">
                <a:solidFill>
                  <a:srgbClr val="FFFFFF"/>
                </a:solidFill>
                <a:latin typeface="Trebuchet MS"/>
                <a:cs typeface="Trebuchet MS"/>
              </a:rPr>
              <a:t>kelas,</a:t>
            </a:r>
            <a:r>
              <a:rPr sz="115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suasana</a:t>
            </a:r>
            <a:r>
              <a:rPr sz="115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kelas</a:t>
            </a:r>
            <a:r>
              <a:rPr sz="115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ceria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sz="115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25" dirty="0">
                <a:solidFill>
                  <a:srgbClr val="FFFFFF"/>
                </a:solidFill>
                <a:latin typeface="Trebuchet MS"/>
                <a:cs typeface="Trebuchet MS"/>
              </a:rPr>
              <a:t>terlihat</a:t>
            </a:r>
            <a:r>
              <a:rPr sz="115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semangat</a:t>
            </a:r>
            <a:r>
              <a:rPr sz="115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40" dirty="0">
                <a:solidFill>
                  <a:srgbClr val="FFFFFF"/>
                </a:solidFill>
                <a:latin typeface="Trebuchet MS"/>
                <a:cs typeface="Trebuchet MS"/>
              </a:rPr>
              <a:t>belajar,</a:t>
            </a:r>
            <a:r>
              <a:rPr sz="115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20" dirty="0">
                <a:solidFill>
                  <a:srgbClr val="FFFFFF"/>
                </a:solidFill>
                <a:latin typeface="Trebuchet MS"/>
                <a:cs typeface="Trebuchet MS"/>
              </a:rPr>
              <a:t>berikan</a:t>
            </a:r>
            <a:r>
              <a:rPr sz="115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tulisan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motivasi</a:t>
            </a:r>
            <a:r>
              <a:rPr sz="115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115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papan</a:t>
            </a:r>
            <a:r>
              <a:rPr sz="115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tulis</a:t>
            </a:r>
            <a:r>
              <a:rPr sz="115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sz="115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poster</a:t>
            </a:r>
            <a:r>
              <a:rPr sz="115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115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150" b="1" spc="-10" dirty="0">
                <a:solidFill>
                  <a:srgbClr val="FFFFFF"/>
                </a:solidFill>
                <a:latin typeface="Trebuchet MS"/>
                <a:cs typeface="Trebuchet MS"/>
              </a:rPr>
              <a:t>dinding kelas.</a:t>
            </a:r>
            <a:endParaRPr sz="115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93700" y="1309011"/>
            <a:ext cx="2495550" cy="2916555"/>
            <a:chOff x="793700" y="1309011"/>
            <a:chExt cx="2495550" cy="291655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3225" y="1318537"/>
              <a:ext cx="2476049" cy="289694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798462" y="1313774"/>
              <a:ext cx="2486025" cy="2907030"/>
            </a:xfrm>
            <a:custGeom>
              <a:avLst/>
              <a:gdLst/>
              <a:ahLst/>
              <a:cxnLst/>
              <a:rect l="l" t="t" r="r" b="b"/>
              <a:pathLst>
                <a:path w="2486025" h="2907029">
                  <a:moveTo>
                    <a:pt x="0" y="0"/>
                  </a:moveTo>
                  <a:lnTo>
                    <a:pt x="2485574" y="0"/>
                  </a:lnTo>
                  <a:lnTo>
                    <a:pt x="2485574" y="2906474"/>
                  </a:lnTo>
                  <a:lnTo>
                    <a:pt x="0" y="290647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24</a:t>
            </a:fld>
            <a:endParaRPr spc="-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57200" y="2571750"/>
            <a:ext cx="648788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FCFCFC"/>
                </a:solidFill>
                <a:latin typeface="Trebuchet MS"/>
                <a:cs typeface="Trebuchet MS"/>
              </a:rPr>
              <a:t>4</a:t>
            </a:r>
            <a:r>
              <a:rPr sz="2400" b="1" dirty="0">
                <a:solidFill>
                  <a:srgbClr val="FCFCFC"/>
                </a:solidFill>
                <a:latin typeface="Trebuchet MS"/>
                <a:cs typeface="Trebuchet MS"/>
              </a:rPr>
              <a:t>.</a:t>
            </a:r>
            <a:r>
              <a:rPr sz="2400" b="1" spc="-45" dirty="0">
                <a:solidFill>
                  <a:srgbClr val="FCFCFC"/>
                </a:solidFill>
                <a:latin typeface="Trebuchet MS"/>
                <a:cs typeface="Trebuchet MS"/>
              </a:rPr>
              <a:t>  </a:t>
            </a:r>
            <a:r>
              <a:rPr sz="2400" b="1" spc="50" dirty="0">
                <a:solidFill>
                  <a:srgbClr val="FCFCFC"/>
                </a:solidFill>
                <a:latin typeface="Trebuchet MS"/>
                <a:cs typeface="Trebuchet MS"/>
              </a:rPr>
              <a:t>Media</a:t>
            </a:r>
            <a:r>
              <a:rPr sz="2400" b="1" spc="-229" dirty="0">
                <a:solidFill>
                  <a:srgbClr val="FCFCFC"/>
                </a:solidFill>
                <a:latin typeface="Trebuchet MS"/>
                <a:cs typeface="Trebuchet MS"/>
              </a:rPr>
              <a:t> </a:t>
            </a:r>
            <a:r>
              <a:rPr sz="2400" b="1" spc="-30" dirty="0" err="1">
                <a:solidFill>
                  <a:srgbClr val="FCFCFC"/>
                </a:solidFill>
                <a:latin typeface="Trebuchet MS"/>
                <a:cs typeface="Trebuchet MS"/>
              </a:rPr>
              <a:t>Pembelajaran</a:t>
            </a:r>
            <a:r>
              <a:rPr sz="2400" b="1" spc="-210" dirty="0">
                <a:solidFill>
                  <a:srgbClr val="FCFCFC"/>
                </a:solidFill>
                <a:latin typeface="Trebuchet MS"/>
                <a:cs typeface="Trebuchet MS"/>
              </a:rPr>
              <a:t> </a:t>
            </a:r>
            <a:r>
              <a:rPr sz="2400" b="1" spc="-10" dirty="0" err="1">
                <a:solidFill>
                  <a:srgbClr val="FCFCFC"/>
                </a:solidFill>
                <a:latin typeface="Trebuchet MS"/>
                <a:cs typeface="Trebuchet MS"/>
              </a:rPr>
              <a:t>Interaktif</a:t>
            </a:r>
            <a:r>
              <a:rPr lang="en-US" sz="2400" b="1" spc="-10" dirty="0">
                <a:solidFill>
                  <a:srgbClr val="FCFCFC"/>
                </a:solidFill>
                <a:latin typeface="Trebuchet MS"/>
                <a:cs typeface="Trebuchet MS"/>
              </a:rPr>
              <a:t> (MPI)</a:t>
            </a:r>
            <a:endParaRPr sz="2400" dirty="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28600" y="228600"/>
            <a:ext cx="8686800" cy="393700"/>
            <a:chOff x="228600" y="228600"/>
            <a:chExt cx="8686800" cy="3937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69599" y="348575"/>
              <a:ext cx="1345802" cy="2385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228600"/>
              <a:ext cx="2155350" cy="3935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3620" y="871737"/>
            <a:ext cx="7917180" cy="3266440"/>
          </a:xfrm>
          <a:custGeom>
            <a:avLst/>
            <a:gdLst/>
            <a:ahLst/>
            <a:cxnLst/>
            <a:rect l="l" t="t" r="r" b="b"/>
            <a:pathLst>
              <a:path w="7917180" h="3266440">
                <a:moveTo>
                  <a:pt x="7372638" y="3266099"/>
                </a:moveTo>
                <a:lnTo>
                  <a:pt x="544360" y="3266099"/>
                </a:lnTo>
                <a:lnTo>
                  <a:pt x="497391" y="3264101"/>
                </a:lnTo>
                <a:lnTo>
                  <a:pt x="451531" y="3258216"/>
                </a:lnTo>
                <a:lnTo>
                  <a:pt x="406944" y="3248607"/>
                </a:lnTo>
                <a:lnTo>
                  <a:pt x="363793" y="3235437"/>
                </a:lnTo>
                <a:lnTo>
                  <a:pt x="322242" y="3218870"/>
                </a:lnTo>
                <a:lnTo>
                  <a:pt x="282454" y="3199069"/>
                </a:lnTo>
                <a:lnTo>
                  <a:pt x="244592" y="3176198"/>
                </a:lnTo>
                <a:lnTo>
                  <a:pt x="208821" y="3150420"/>
                </a:lnTo>
                <a:lnTo>
                  <a:pt x="175302" y="3121898"/>
                </a:lnTo>
                <a:lnTo>
                  <a:pt x="144201" y="3090797"/>
                </a:lnTo>
                <a:lnTo>
                  <a:pt x="115679" y="3057278"/>
                </a:lnTo>
                <a:lnTo>
                  <a:pt x="89901" y="3021507"/>
                </a:lnTo>
                <a:lnTo>
                  <a:pt x="67030" y="2983645"/>
                </a:lnTo>
                <a:lnTo>
                  <a:pt x="47229" y="2943857"/>
                </a:lnTo>
                <a:lnTo>
                  <a:pt x="30662" y="2902306"/>
                </a:lnTo>
                <a:lnTo>
                  <a:pt x="17492" y="2859155"/>
                </a:lnTo>
                <a:lnTo>
                  <a:pt x="7883" y="2814568"/>
                </a:lnTo>
                <a:lnTo>
                  <a:pt x="1998" y="2768708"/>
                </a:lnTo>
                <a:lnTo>
                  <a:pt x="0" y="2721738"/>
                </a:lnTo>
                <a:lnTo>
                  <a:pt x="0" y="544360"/>
                </a:lnTo>
                <a:lnTo>
                  <a:pt x="1998" y="497391"/>
                </a:lnTo>
                <a:lnTo>
                  <a:pt x="7883" y="451531"/>
                </a:lnTo>
                <a:lnTo>
                  <a:pt x="17492" y="406944"/>
                </a:lnTo>
                <a:lnTo>
                  <a:pt x="30662" y="363793"/>
                </a:lnTo>
                <a:lnTo>
                  <a:pt x="47229" y="322242"/>
                </a:lnTo>
                <a:lnTo>
                  <a:pt x="67030" y="282454"/>
                </a:lnTo>
                <a:lnTo>
                  <a:pt x="89901" y="244592"/>
                </a:lnTo>
                <a:lnTo>
                  <a:pt x="115679" y="208821"/>
                </a:lnTo>
                <a:lnTo>
                  <a:pt x="144201" y="175302"/>
                </a:lnTo>
                <a:lnTo>
                  <a:pt x="175302" y="144201"/>
                </a:lnTo>
                <a:lnTo>
                  <a:pt x="208821" y="115679"/>
                </a:lnTo>
                <a:lnTo>
                  <a:pt x="244592" y="89901"/>
                </a:lnTo>
                <a:lnTo>
                  <a:pt x="282454" y="67030"/>
                </a:lnTo>
                <a:lnTo>
                  <a:pt x="322242" y="47229"/>
                </a:lnTo>
                <a:lnTo>
                  <a:pt x="363793" y="30662"/>
                </a:lnTo>
                <a:lnTo>
                  <a:pt x="406944" y="17492"/>
                </a:lnTo>
                <a:lnTo>
                  <a:pt x="451531" y="7883"/>
                </a:lnTo>
                <a:lnTo>
                  <a:pt x="497391" y="1998"/>
                </a:lnTo>
                <a:lnTo>
                  <a:pt x="544360" y="0"/>
                </a:lnTo>
                <a:lnTo>
                  <a:pt x="7372638" y="0"/>
                </a:lnTo>
                <a:lnTo>
                  <a:pt x="7420502" y="2106"/>
                </a:lnTo>
                <a:lnTo>
                  <a:pt x="7467677" y="8358"/>
                </a:lnTo>
                <a:lnTo>
                  <a:pt x="7513913" y="18650"/>
                </a:lnTo>
                <a:lnTo>
                  <a:pt x="7558958" y="32878"/>
                </a:lnTo>
                <a:lnTo>
                  <a:pt x="7602563" y="50940"/>
                </a:lnTo>
                <a:lnTo>
                  <a:pt x="7644476" y="72731"/>
                </a:lnTo>
                <a:lnTo>
                  <a:pt x="7684447" y="98147"/>
                </a:lnTo>
                <a:lnTo>
                  <a:pt x="7722225" y="127084"/>
                </a:lnTo>
                <a:lnTo>
                  <a:pt x="7757559" y="159439"/>
                </a:lnTo>
                <a:lnTo>
                  <a:pt x="7789914" y="194774"/>
                </a:lnTo>
                <a:lnTo>
                  <a:pt x="7818852" y="232552"/>
                </a:lnTo>
                <a:lnTo>
                  <a:pt x="7844268" y="272523"/>
                </a:lnTo>
                <a:lnTo>
                  <a:pt x="7866059" y="314436"/>
                </a:lnTo>
                <a:lnTo>
                  <a:pt x="7884121" y="358041"/>
                </a:lnTo>
                <a:lnTo>
                  <a:pt x="7898349" y="403086"/>
                </a:lnTo>
                <a:lnTo>
                  <a:pt x="7908641" y="449322"/>
                </a:lnTo>
                <a:lnTo>
                  <a:pt x="7914893" y="496497"/>
                </a:lnTo>
                <a:lnTo>
                  <a:pt x="7916999" y="544360"/>
                </a:lnTo>
                <a:lnTo>
                  <a:pt x="7916999" y="2721738"/>
                </a:lnTo>
                <a:lnTo>
                  <a:pt x="7915001" y="2768708"/>
                </a:lnTo>
                <a:lnTo>
                  <a:pt x="7909116" y="2814568"/>
                </a:lnTo>
                <a:lnTo>
                  <a:pt x="7899507" y="2859155"/>
                </a:lnTo>
                <a:lnTo>
                  <a:pt x="7886337" y="2902306"/>
                </a:lnTo>
                <a:lnTo>
                  <a:pt x="7869770" y="2943857"/>
                </a:lnTo>
                <a:lnTo>
                  <a:pt x="7849969" y="2983645"/>
                </a:lnTo>
                <a:lnTo>
                  <a:pt x="7827098" y="3021507"/>
                </a:lnTo>
                <a:lnTo>
                  <a:pt x="7801320" y="3057278"/>
                </a:lnTo>
                <a:lnTo>
                  <a:pt x="7772798" y="3090797"/>
                </a:lnTo>
                <a:lnTo>
                  <a:pt x="7741697" y="3121898"/>
                </a:lnTo>
                <a:lnTo>
                  <a:pt x="7708178" y="3150420"/>
                </a:lnTo>
                <a:lnTo>
                  <a:pt x="7672407" y="3176198"/>
                </a:lnTo>
                <a:lnTo>
                  <a:pt x="7634545" y="3199069"/>
                </a:lnTo>
                <a:lnTo>
                  <a:pt x="7594757" y="3218870"/>
                </a:lnTo>
                <a:lnTo>
                  <a:pt x="7553206" y="3235437"/>
                </a:lnTo>
                <a:lnTo>
                  <a:pt x="7510055" y="3248607"/>
                </a:lnTo>
                <a:lnTo>
                  <a:pt x="7465468" y="3258216"/>
                </a:lnTo>
                <a:lnTo>
                  <a:pt x="7419608" y="3264101"/>
                </a:lnTo>
                <a:lnTo>
                  <a:pt x="7372638" y="32660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65975" y="1227795"/>
            <a:ext cx="7042784" cy="19159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5390"/>
                </a:solidFill>
                <a:latin typeface="Trebuchet MS"/>
                <a:cs typeface="Trebuchet MS"/>
              </a:rPr>
              <a:t>Media</a:t>
            </a:r>
            <a:r>
              <a:rPr sz="1600" b="1" spc="-25" dirty="0">
                <a:solidFill>
                  <a:srgbClr val="005390"/>
                </a:solidFill>
                <a:latin typeface="Trebuchet MS"/>
                <a:cs typeface="Trebuchet MS"/>
              </a:rPr>
              <a:t> pembelajaran</a:t>
            </a:r>
            <a:r>
              <a:rPr sz="1600" b="1" spc="-20" dirty="0">
                <a:solidFill>
                  <a:srgbClr val="005390"/>
                </a:solidFill>
                <a:latin typeface="Trebuchet MS"/>
                <a:cs typeface="Trebuchet MS"/>
              </a:rPr>
              <a:t> </a:t>
            </a:r>
            <a:r>
              <a:rPr sz="1600" b="1" spc="-25" dirty="0">
                <a:solidFill>
                  <a:srgbClr val="005390"/>
                </a:solidFill>
                <a:latin typeface="Trebuchet MS"/>
                <a:cs typeface="Trebuchet MS"/>
              </a:rPr>
              <a:t>interaktif </a:t>
            </a:r>
            <a:r>
              <a:rPr sz="1600" dirty="0">
                <a:latin typeface="Tahoma"/>
                <a:cs typeface="Tahoma"/>
              </a:rPr>
              <a:t>merupakan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sarana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pembelajaran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yang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dirancang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untuk</a:t>
            </a:r>
            <a:r>
              <a:rPr sz="1600" spc="-2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memungkinkan </a:t>
            </a:r>
            <a:r>
              <a:rPr sz="1600" dirty="0">
                <a:latin typeface="Tahoma"/>
                <a:cs typeface="Tahoma"/>
              </a:rPr>
              <a:t>peserta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didik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berinteraksi secara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langsung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dengan materi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pembelajaran guna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membangun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pemahaman </a:t>
            </a:r>
            <a:r>
              <a:rPr sz="1600" dirty="0">
                <a:latin typeface="Tahoma"/>
                <a:cs typeface="Tahoma"/>
              </a:rPr>
              <a:t>konsep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secara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aktif. </a:t>
            </a:r>
            <a:r>
              <a:rPr sz="1600" spc="-10" dirty="0">
                <a:latin typeface="Tahoma"/>
                <a:cs typeface="Tahoma"/>
              </a:rPr>
              <a:t>Interaksi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tersebut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dapat berupa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kegiatan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memilih,</a:t>
            </a:r>
            <a:r>
              <a:rPr sz="1600" dirty="0">
                <a:latin typeface="Tahoma"/>
                <a:cs typeface="Tahoma"/>
              </a:rPr>
              <a:t> mengamati,</a:t>
            </a:r>
            <a:r>
              <a:rPr sz="1600" spc="-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mengklik, </a:t>
            </a:r>
            <a:r>
              <a:rPr sz="1600" dirty="0">
                <a:latin typeface="Tahoma"/>
                <a:cs typeface="Tahoma"/>
              </a:rPr>
              <a:t>mencocokkan,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atau</a:t>
            </a:r>
            <a:r>
              <a:rPr sz="1600" spc="2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mengeksplorasi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konten</a:t>
            </a:r>
            <a:r>
              <a:rPr sz="1600" spc="2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yang</a:t>
            </a:r>
            <a:r>
              <a:rPr sz="1600" spc="1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disajikan.</a:t>
            </a:r>
            <a:endParaRPr sz="1600" dirty="0">
              <a:latin typeface="Tahoma"/>
              <a:cs typeface="Tahoma"/>
            </a:endParaRPr>
          </a:p>
          <a:p>
            <a:pPr marL="12700" marR="215265" algn="just">
              <a:lnSpc>
                <a:spcPct val="100000"/>
              </a:lnSpc>
              <a:spcBef>
                <a:spcPts val="1440"/>
              </a:spcBef>
            </a:pPr>
            <a:r>
              <a:rPr sz="1600" dirty="0">
                <a:latin typeface="Tahoma"/>
                <a:cs typeface="Tahoma"/>
              </a:rPr>
              <a:t>Walaupun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dapat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dalam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bentuk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permainan,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media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tidak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harus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berbentuk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permainan.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Fokus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utamanya </a:t>
            </a:r>
            <a:r>
              <a:rPr sz="1600" dirty="0">
                <a:latin typeface="Tahoma"/>
                <a:cs typeface="Tahoma"/>
              </a:rPr>
              <a:t>adalah</a:t>
            </a:r>
            <a:r>
              <a:rPr sz="1600" spc="-85" dirty="0">
                <a:latin typeface="Tahoma"/>
                <a:cs typeface="Tahoma"/>
              </a:rPr>
              <a:t> </a:t>
            </a:r>
            <a:r>
              <a:rPr sz="1600" spc="-10" dirty="0">
                <a:latin typeface="Tahoma"/>
                <a:cs typeface="Tahoma"/>
              </a:rPr>
              <a:t>pada:</a:t>
            </a:r>
            <a:endParaRPr sz="1600" dirty="0">
              <a:latin typeface="Tahoma"/>
              <a:cs typeface="Tahoma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65975" y="180483"/>
            <a:ext cx="389255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Media</a:t>
            </a:r>
            <a:r>
              <a:rPr spc="-65" dirty="0"/>
              <a:t> </a:t>
            </a:r>
            <a:r>
              <a:rPr spc="-45" dirty="0"/>
              <a:t>Pembelajaran</a:t>
            </a:r>
            <a:r>
              <a:rPr spc="-60" dirty="0"/>
              <a:t> </a:t>
            </a:r>
            <a:r>
              <a:rPr spc="-10" dirty="0"/>
              <a:t>Interaktif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26</a:t>
            </a:fld>
            <a:endParaRPr spc="-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9337" y="903963"/>
            <a:ext cx="8345805" cy="3764279"/>
            <a:chOff x="399337" y="903963"/>
            <a:chExt cx="8345805" cy="3764279"/>
          </a:xfrm>
        </p:grpSpPr>
        <p:sp>
          <p:nvSpPr>
            <p:cNvPr id="3" name="object 3"/>
            <p:cNvSpPr/>
            <p:nvPr/>
          </p:nvSpPr>
          <p:spPr>
            <a:xfrm>
              <a:off x="404099" y="908726"/>
              <a:ext cx="8336280" cy="3754754"/>
            </a:xfrm>
            <a:custGeom>
              <a:avLst/>
              <a:gdLst/>
              <a:ahLst/>
              <a:cxnLst/>
              <a:rect l="l" t="t" r="r" b="b"/>
              <a:pathLst>
                <a:path w="8336280" h="3754754">
                  <a:moveTo>
                    <a:pt x="8146347" y="3754500"/>
                  </a:moveTo>
                  <a:lnTo>
                    <a:pt x="189452" y="3754500"/>
                  </a:lnTo>
                  <a:lnTo>
                    <a:pt x="139088" y="3747732"/>
                  </a:lnTo>
                  <a:lnTo>
                    <a:pt x="93831" y="3728634"/>
                  </a:lnTo>
                  <a:lnTo>
                    <a:pt x="55489" y="3699010"/>
                  </a:lnTo>
                  <a:lnTo>
                    <a:pt x="25865" y="3660668"/>
                  </a:lnTo>
                  <a:lnTo>
                    <a:pt x="6767" y="3615411"/>
                  </a:lnTo>
                  <a:lnTo>
                    <a:pt x="0" y="3565047"/>
                  </a:lnTo>
                  <a:lnTo>
                    <a:pt x="0" y="189451"/>
                  </a:lnTo>
                  <a:lnTo>
                    <a:pt x="6767" y="139088"/>
                  </a:lnTo>
                  <a:lnTo>
                    <a:pt x="25865" y="93831"/>
                  </a:lnTo>
                  <a:lnTo>
                    <a:pt x="55489" y="55489"/>
                  </a:lnTo>
                  <a:lnTo>
                    <a:pt x="93831" y="25865"/>
                  </a:lnTo>
                  <a:lnTo>
                    <a:pt x="139088" y="6767"/>
                  </a:lnTo>
                  <a:lnTo>
                    <a:pt x="189452" y="0"/>
                  </a:lnTo>
                  <a:lnTo>
                    <a:pt x="8146347" y="0"/>
                  </a:lnTo>
                  <a:lnTo>
                    <a:pt x="8218847" y="14421"/>
                  </a:lnTo>
                  <a:lnTo>
                    <a:pt x="8280310" y="55489"/>
                  </a:lnTo>
                  <a:lnTo>
                    <a:pt x="8321378" y="116951"/>
                  </a:lnTo>
                  <a:lnTo>
                    <a:pt x="8335799" y="189451"/>
                  </a:lnTo>
                  <a:lnTo>
                    <a:pt x="8335799" y="3565047"/>
                  </a:lnTo>
                  <a:lnTo>
                    <a:pt x="8329032" y="3615411"/>
                  </a:lnTo>
                  <a:lnTo>
                    <a:pt x="8309934" y="3660668"/>
                  </a:lnTo>
                  <a:lnTo>
                    <a:pt x="8280310" y="3699010"/>
                  </a:lnTo>
                  <a:lnTo>
                    <a:pt x="8241968" y="3728634"/>
                  </a:lnTo>
                  <a:lnTo>
                    <a:pt x="8196711" y="3747732"/>
                  </a:lnTo>
                  <a:lnTo>
                    <a:pt x="8146347" y="37545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04099" y="908726"/>
              <a:ext cx="8336280" cy="3754754"/>
            </a:xfrm>
            <a:custGeom>
              <a:avLst/>
              <a:gdLst/>
              <a:ahLst/>
              <a:cxnLst/>
              <a:rect l="l" t="t" r="r" b="b"/>
              <a:pathLst>
                <a:path w="8336280" h="3754754">
                  <a:moveTo>
                    <a:pt x="0" y="189451"/>
                  </a:moveTo>
                  <a:lnTo>
                    <a:pt x="6767" y="139088"/>
                  </a:lnTo>
                  <a:lnTo>
                    <a:pt x="25865" y="93831"/>
                  </a:lnTo>
                  <a:lnTo>
                    <a:pt x="55489" y="55489"/>
                  </a:lnTo>
                  <a:lnTo>
                    <a:pt x="93831" y="25865"/>
                  </a:lnTo>
                  <a:lnTo>
                    <a:pt x="139088" y="6767"/>
                  </a:lnTo>
                  <a:lnTo>
                    <a:pt x="189452" y="0"/>
                  </a:lnTo>
                  <a:lnTo>
                    <a:pt x="8146347" y="0"/>
                  </a:lnTo>
                  <a:lnTo>
                    <a:pt x="8218847" y="14421"/>
                  </a:lnTo>
                  <a:lnTo>
                    <a:pt x="8280310" y="55489"/>
                  </a:lnTo>
                  <a:lnTo>
                    <a:pt x="8321378" y="116951"/>
                  </a:lnTo>
                  <a:lnTo>
                    <a:pt x="8335799" y="189451"/>
                  </a:lnTo>
                  <a:lnTo>
                    <a:pt x="8335799" y="3565047"/>
                  </a:lnTo>
                  <a:lnTo>
                    <a:pt x="8329032" y="3615411"/>
                  </a:lnTo>
                  <a:lnTo>
                    <a:pt x="8309934" y="3660668"/>
                  </a:lnTo>
                  <a:lnTo>
                    <a:pt x="8280310" y="3699010"/>
                  </a:lnTo>
                  <a:lnTo>
                    <a:pt x="8241968" y="3728634"/>
                  </a:lnTo>
                  <a:lnTo>
                    <a:pt x="8196711" y="3747732"/>
                  </a:lnTo>
                  <a:lnTo>
                    <a:pt x="8146347" y="3754500"/>
                  </a:lnTo>
                  <a:lnTo>
                    <a:pt x="189452" y="3754500"/>
                  </a:lnTo>
                  <a:lnTo>
                    <a:pt x="139088" y="3747732"/>
                  </a:lnTo>
                  <a:lnTo>
                    <a:pt x="93831" y="3728634"/>
                  </a:lnTo>
                  <a:lnTo>
                    <a:pt x="55489" y="3699010"/>
                  </a:lnTo>
                  <a:lnTo>
                    <a:pt x="25865" y="3660668"/>
                  </a:lnTo>
                  <a:lnTo>
                    <a:pt x="6767" y="3615411"/>
                  </a:lnTo>
                  <a:lnTo>
                    <a:pt x="0" y="3565047"/>
                  </a:lnTo>
                  <a:lnTo>
                    <a:pt x="0" y="189451"/>
                  </a:lnTo>
                  <a:close/>
                </a:path>
              </a:pathLst>
            </a:custGeom>
            <a:ln w="9524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4900" y="984362"/>
              <a:ext cx="7734200" cy="3603224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Prompt</a:t>
            </a:r>
            <a:r>
              <a:rPr spc="-80" dirty="0"/>
              <a:t> </a:t>
            </a:r>
            <a:r>
              <a:rPr spc="-20" dirty="0"/>
              <a:t>Sederhana</a:t>
            </a:r>
            <a:r>
              <a:rPr spc="-60" dirty="0"/>
              <a:t> </a:t>
            </a:r>
            <a:r>
              <a:rPr dirty="0"/>
              <a:t>Media</a:t>
            </a:r>
            <a:r>
              <a:rPr spc="-65" dirty="0"/>
              <a:t> </a:t>
            </a:r>
            <a:r>
              <a:rPr spc="-10" dirty="0"/>
              <a:t>Interaktif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27</a:t>
            </a:fld>
            <a:endParaRPr spc="-2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69599" y="268575"/>
            <a:ext cx="1345802" cy="23198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26450" y="0"/>
            <a:ext cx="778510" cy="834390"/>
            <a:chOff x="126450" y="0"/>
            <a:chExt cx="778510" cy="83439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450" y="0"/>
              <a:ext cx="777905" cy="83427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3600" y="269"/>
              <a:ext cx="664210" cy="758190"/>
            </a:xfrm>
            <a:custGeom>
              <a:avLst/>
              <a:gdLst/>
              <a:ahLst/>
              <a:cxnLst/>
              <a:rect l="l" t="t" r="r" b="b"/>
              <a:pathLst>
                <a:path w="664210" h="758190">
                  <a:moveTo>
                    <a:pt x="331799" y="757805"/>
                  </a:moveTo>
                  <a:lnTo>
                    <a:pt x="279581" y="753672"/>
                  </a:lnTo>
                  <a:lnTo>
                    <a:pt x="229119" y="741518"/>
                  </a:lnTo>
                  <a:lnTo>
                    <a:pt x="181304" y="721712"/>
                  </a:lnTo>
                  <a:lnTo>
                    <a:pt x="137028" y="694624"/>
                  </a:lnTo>
                  <a:lnTo>
                    <a:pt x="97181" y="660623"/>
                  </a:lnTo>
                  <a:lnTo>
                    <a:pt x="63180" y="620776"/>
                  </a:lnTo>
                  <a:lnTo>
                    <a:pt x="36092" y="576500"/>
                  </a:lnTo>
                  <a:lnTo>
                    <a:pt x="16287" y="528685"/>
                  </a:lnTo>
                  <a:lnTo>
                    <a:pt x="4133" y="478223"/>
                  </a:lnTo>
                  <a:lnTo>
                    <a:pt x="0" y="426005"/>
                  </a:lnTo>
                  <a:lnTo>
                    <a:pt x="0" y="2"/>
                  </a:lnTo>
                  <a:lnTo>
                    <a:pt x="663602" y="5"/>
                  </a:lnTo>
                  <a:lnTo>
                    <a:pt x="663599" y="426005"/>
                  </a:lnTo>
                  <a:lnTo>
                    <a:pt x="660002" y="475036"/>
                  </a:lnTo>
                  <a:lnTo>
                    <a:pt x="649551" y="521833"/>
                  </a:lnTo>
                  <a:lnTo>
                    <a:pt x="632761" y="565884"/>
                  </a:lnTo>
                  <a:lnTo>
                    <a:pt x="610144" y="606674"/>
                  </a:lnTo>
                  <a:lnTo>
                    <a:pt x="582215" y="643690"/>
                  </a:lnTo>
                  <a:lnTo>
                    <a:pt x="549485" y="676420"/>
                  </a:lnTo>
                  <a:lnTo>
                    <a:pt x="512468" y="704350"/>
                  </a:lnTo>
                  <a:lnTo>
                    <a:pt x="471678" y="726967"/>
                  </a:lnTo>
                  <a:lnTo>
                    <a:pt x="427628" y="743757"/>
                  </a:lnTo>
                  <a:lnTo>
                    <a:pt x="380830" y="754207"/>
                  </a:lnTo>
                  <a:lnTo>
                    <a:pt x="331799" y="757805"/>
                  </a:lnTo>
                  <a:close/>
                </a:path>
              </a:pathLst>
            </a:custGeom>
            <a:solidFill>
              <a:srgbClr val="EEE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2644" y="113761"/>
              <a:ext cx="545522" cy="55455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9794" y="151861"/>
              <a:ext cx="431221" cy="440251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399337" y="903963"/>
            <a:ext cx="8345805" cy="3764279"/>
            <a:chOff x="399337" y="903963"/>
            <a:chExt cx="8345805" cy="3764279"/>
          </a:xfrm>
        </p:grpSpPr>
        <p:sp>
          <p:nvSpPr>
            <p:cNvPr id="10" name="object 10"/>
            <p:cNvSpPr/>
            <p:nvPr/>
          </p:nvSpPr>
          <p:spPr>
            <a:xfrm>
              <a:off x="404099" y="908726"/>
              <a:ext cx="8336280" cy="3754754"/>
            </a:xfrm>
            <a:custGeom>
              <a:avLst/>
              <a:gdLst/>
              <a:ahLst/>
              <a:cxnLst/>
              <a:rect l="l" t="t" r="r" b="b"/>
              <a:pathLst>
                <a:path w="8336280" h="3754754">
                  <a:moveTo>
                    <a:pt x="8146347" y="3754500"/>
                  </a:moveTo>
                  <a:lnTo>
                    <a:pt x="189452" y="3754500"/>
                  </a:lnTo>
                  <a:lnTo>
                    <a:pt x="139088" y="3747732"/>
                  </a:lnTo>
                  <a:lnTo>
                    <a:pt x="93831" y="3728634"/>
                  </a:lnTo>
                  <a:lnTo>
                    <a:pt x="55489" y="3699010"/>
                  </a:lnTo>
                  <a:lnTo>
                    <a:pt x="25865" y="3660668"/>
                  </a:lnTo>
                  <a:lnTo>
                    <a:pt x="6767" y="3615411"/>
                  </a:lnTo>
                  <a:lnTo>
                    <a:pt x="0" y="3565047"/>
                  </a:lnTo>
                  <a:lnTo>
                    <a:pt x="0" y="189451"/>
                  </a:lnTo>
                  <a:lnTo>
                    <a:pt x="6767" y="139088"/>
                  </a:lnTo>
                  <a:lnTo>
                    <a:pt x="25865" y="93831"/>
                  </a:lnTo>
                  <a:lnTo>
                    <a:pt x="55489" y="55489"/>
                  </a:lnTo>
                  <a:lnTo>
                    <a:pt x="93831" y="25865"/>
                  </a:lnTo>
                  <a:lnTo>
                    <a:pt x="139088" y="6767"/>
                  </a:lnTo>
                  <a:lnTo>
                    <a:pt x="189452" y="0"/>
                  </a:lnTo>
                  <a:lnTo>
                    <a:pt x="8146347" y="0"/>
                  </a:lnTo>
                  <a:lnTo>
                    <a:pt x="8218847" y="14421"/>
                  </a:lnTo>
                  <a:lnTo>
                    <a:pt x="8280310" y="55489"/>
                  </a:lnTo>
                  <a:lnTo>
                    <a:pt x="8321378" y="116951"/>
                  </a:lnTo>
                  <a:lnTo>
                    <a:pt x="8335799" y="189451"/>
                  </a:lnTo>
                  <a:lnTo>
                    <a:pt x="8335799" y="3565047"/>
                  </a:lnTo>
                  <a:lnTo>
                    <a:pt x="8329032" y="3615411"/>
                  </a:lnTo>
                  <a:lnTo>
                    <a:pt x="8309934" y="3660668"/>
                  </a:lnTo>
                  <a:lnTo>
                    <a:pt x="8280310" y="3699010"/>
                  </a:lnTo>
                  <a:lnTo>
                    <a:pt x="8241968" y="3728634"/>
                  </a:lnTo>
                  <a:lnTo>
                    <a:pt x="8196711" y="3747732"/>
                  </a:lnTo>
                  <a:lnTo>
                    <a:pt x="8146347" y="37545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4099" y="908726"/>
              <a:ext cx="8336280" cy="3754754"/>
            </a:xfrm>
            <a:custGeom>
              <a:avLst/>
              <a:gdLst/>
              <a:ahLst/>
              <a:cxnLst/>
              <a:rect l="l" t="t" r="r" b="b"/>
              <a:pathLst>
                <a:path w="8336280" h="3754754">
                  <a:moveTo>
                    <a:pt x="0" y="189451"/>
                  </a:moveTo>
                  <a:lnTo>
                    <a:pt x="6767" y="139088"/>
                  </a:lnTo>
                  <a:lnTo>
                    <a:pt x="25865" y="93831"/>
                  </a:lnTo>
                  <a:lnTo>
                    <a:pt x="55489" y="55489"/>
                  </a:lnTo>
                  <a:lnTo>
                    <a:pt x="93831" y="25865"/>
                  </a:lnTo>
                  <a:lnTo>
                    <a:pt x="139088" y="6767"/>
                  </a:lnTo>
                  <a:lnTo>
                    <a:pt x="189452" y="0"/>
                  </a:lnTo>
                  <a:lnTo>
                    <a:pt x="8146347" y="0"/>
                  </a:lnTo>
                  <a:lnTo>
                    <a:pt x="8218847" y="14421"/>
                  </a:lnTo>
                  <a:lnTo>
                    <a:pt x="8280310" y="55489"/>
                  </a:lnTo>
                  <a:lnTo>
                    <a:pt x="8321378" y="116951"/>
                  </a:lnTo>
                  <a:lnTo>
                    <a:pt x="8335799" y="189451"/>
                  </a:lnTo>
                  <a:lnTo>
                    <a:pt x="8335799" y="3565047"/>
                  </a:lnTo>
                  <a:lnTo>
                    <a:pt x="8329032" y="3615411"/>
                  </a:lnTo>
                  <a:lnTo>
                    <a:pt x="8309934" y="3660668"/>
                  </a:lnTo>
                  <a:lnTo>
                    <a:pt x="8280310" y="3699010"/>
                  </a:lnTo>
                  <a:lnTo>
                    <a:pt x="8241968" y="3728634"/>
                  </a:lnTo>
                  <a:lnTo>
                    <a:pt x="8196711" y="3747732"/>
                  </a:lnTo>
                  <a:lnTo>
                    <a:pt x="8146347" y="3754500"/>
                  </a:lnTo>
                  <a:lnTo>
                    <a:pt x="189452" y="3754500"/>
                  </a:lnTo>
                  <a:lnTo>
                    <a:pt x="139088" y="3747732"/>
                  </a:lnTo>
                  <a:lnTo>
                    <a:pt x="93831" y="3728634"/>
                  </a:lnTo>
                  <a:lnTo>
                    <a:pt x="55489" y="3699010"/>
                  </a:lnTo>
                  <a:lnTo>
                    <a:pt x="25865" y="3660668"/>
                  </a:lnTo>
                  <a:lnTo>
                    <a:pt x="6767" y="3615411"/>
                  </a:lnTo>
                  <a:lnTo>
                    <a:pt x="0" y="3565047"/>
                  </a:lnTo>
                  <a:lnTo>
                    <a:pt x="0" y="189451"/>
                  </a:lnTo>
                  <a:close/>
                </a:path>
              </a:pathLst>
            </a:custGeom>
            <a:ln w="9524">
              <a:solidFill>
                <a:srgbClr val="EEEE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7575" y="1038075"/>
              <a:ext cx="8016399" cy="3524274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965975" y="220046"/>
            <a:ext cx="6355080" cy="2603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550" b="1" spc="-35" dirty="0">
                <a:solidFill>
                  <a:srgbClr val="016BA3"/>
                </a:solidFill>
                <a:latin typeface="Trebuchet MS"/>
                <a:cs typeface="Trebuchet MS"/>
              </a:rPr>
              <a:t>6</a:t>
            </a:r>
            <a:r>
              <a:rPr sz="1550" b="1" spc="-45" dirty="0">
                <a:solidFill>
                  <a:srgbClr val="016BA3"/>
                </a:solidFill>
                <a:latin typeface="Trebuchet MS"/>
                <a:cs typeface="Trebuchet MS"/>
              </a:rPr>
              <a:t> </a:t>
            </a:r>
            <a:r>
              <a:rPr sz="1550" b="1" spc="-10" dirty="0">
                <a:solidFill>
                  <a:srgbClr val="016BA3"/>
                </a:solidFill>
                <a:latin typeface="Trebuchet MS"/>
                <a:cs typeface="Trebuchet MS"/>
              </a:rPr>
              <a:t>Langkah</a:t>
            </a:r>
            <a:r>
              <a:rPr sz="1550" b="1" spc="-45" dirty="0">
                <a:solidFill>
                  <a:srgbClr val="016BA3"/>
                </a:solidFill>
                <a:latin typeface="Trebuchet MS"/>
                <a:cs typeface="Trebuchet MS"/>
              </a:rPr>
              <a:t> </a:t>
            </a:r>
            <a:r>
              <a:rPr sz="1550" b="1" spc="-25" dirty="0">
                <a:solidFill>
                  <a:srgbClr val="016BA3"/>
                </a:solidFill>
                <a:latin typeface="Trebuchet MS"/>
                <a:cs typeface="Trebuchet MS"/>
              </a:rPr>
              <a:t>Jitu</a:t>
            </a:r>
            <a:r>
              <a:rPr sz="1550" b="1" spc="-45" dirty="0">
                <a:solidFill>
                  <a:srgbClr val="016BA3"/>
                </a:solidFill>
                <a:latin typeface="Trebuchet MS"/>
                <a:cs typeface="Trebuchet MS"/>
              </a:rPr>
              <a:t> </a:t>
            </a:r>
            <a:r>
              <a:rPr sz="1550" b="1" dirty="0">
                <a:solidFill>
                  <a:srgbClr val="016BA3"/>
                </a:solidFill>
                <a:latin typeface="Trebuchet MS"/>
                <a:cs typeface="Trebuchet MS"/>
              </a:rPr>
              <a:t>Membuat</a:t>
            </a:r>
            <a:r>
              <a:rPr sz="1550" b="1" spc="-45" dirty="0">
                <a:solidFill>
                  <a:srgbClr val="016BA3"/>
                </a:solidFill>
                <a:latin typeface="Trebuchet MS"/>
                <a:cs typeface="Trebuchet MS"/>
              </a:rPr>
              <a:t> </a:t>
            </a:r>
            <a:r>
              <a:rPr sz="1550" b="1" dirty="0">
                <a:solidFill>
                  <a:srgbClr val="016BA3"/>
                </a:solidFill>
                <a:latin typeface="Trebuchet MS"/>
                <a:cs typeface="Trebuchet MS"/>
              </a:rPr>
              <a:t>Media</a:t>
            </a:r>
            <a:r>
              <a:rPr sz="1550" b="1" spc="-45" dirty="0">
                <a:solidFill>
                  <a:srgbClr val="016BA3"/>
                </a:solidFill>
                <a:latin typeface="Trebuchet MS"/>
                <a:cs typeface="Trebuchet MS"/>
              </a:rPr>
              <a:t> Pembelajaran </a:t>
            </a:r>
            <a:r>
              <a:rPr sz="1550" b="1" spc="-30" dirty="0">
                <a:solidFill>
                  <a:srgbClr val="016BA3"/>
                </a:solidFill>
                <a:latin typeface="Trebuchet MS"/>
                <a:cs typeface="Trebuchet MS"/>
              </a:rPr>
              <a:t>Interaktif</a:t>
            </a:r>
            <a:r>
              <a:rPr sz="1550" b="1" spc="-45" dirty="0">
                <a:solidFill>
                  <a:srgbClr val="016BA3"/>
                </a:solidFill>
                <a:latin typeface="Trebuchet MS"/>
                <a:cs typeface="Trebuchet MS"/>
              </a:rPr>
              <a:t> </a:t>
            </a:r>
            <a:r>
              <a:rPr sz="1550" b="1" dirty="0">
                <a:solidFill>
                  <a:srgbClr val="016BA3"/>
                </a:solidFill>
                <a:latin typeface="Trebuchet MS"/>
                <a:cs typeface="Trebuchet MS"/>
              </a:rPr>
              <a:t>(MPI)</a:t>
            </a:r>
            <a:r>
              <a:rPr sz="1550" b="1" spc="-45" dirty="0">
                <a:solidFill>
                  <a:srgbClr val="016BA3"/>
                </a:solidFill>
                <a:latin typeface="Trebuchet MS"/>
                <a:cs typeface="Trebuchet MS"/>
              </a:rPr>
              <a:t> </a:t>
            </a:r>
            <a:r>
              <a:rPr sz="1550" b="1" spc="-30" dirty="0">
                <a:solidFill>
                  <a:srgbClr val="016BA3"/>
                </a:solidFill>
                <a:latin typeface="Trebuchet MS"/>
                <a:cs typeface="Trebuchet MS"/>
              </a:rPr>
              <a:t>di</a:t>
            </a:r>
            <a:r>
              <a:rPr sz="1550" b="1" spc="-45" dirty="0">
                <a:solidFill>
                  <a:srgbClr val="016BA3"/>
                </a:solidFill>
                <a:latin typeface="Trebuchet MS"/>
                <a:cs typeface="Trebuchet MS"/>
              </a:rPr>
              <a:t> </a:t>
            </a:r>
            <a:r>
              <a:rPr sz="1550" b="1" spc="-10" dirty="0">
                <a:solidFill>
                  <a:srgbClr val="016BA3"/>
                </a:solidFill>
                <a:latin typeface="Trebuchet MS"/>
                <a:cs typeface="Trebuchet MS"/>
              </a:rPr>
              <a:t>Canva</a:t>
            </a:r>
            <a:endParaRPr sz="155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28</a:t>
            </a:fld>
            <a:endParaRPr spc="-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/>
              <a:t>Contoh</a:t>
            </a:r>
            <a:r>
              <a:rPr sz="1700" spc="-65" dirty="0"/>
              <a:t> </a:t>
            </a:r>
            <a:r>
              <a:rPr sz="1700" dirty="0"/>
              <a:t>prompt</a:t>
            </a:r>
            <a:r>
              <a:rPr sz="1700" spc="-65" dirty="0"/>
              <a:t> </a:t>
            </a:r>
            <a:r>
              <a:rPr sz="1700" spc="-20" dirty="0"/>
              <a:t>curah</a:t>
            </a:r>
            <a:r>
              <a:rPr sz="1700" spc="-60" dirty="0"/>
              <a:t> </a:t>
            </a:r>
            <a:r>
              <a:rPr sz="1700" dirty="0"/>
              <a:t>pendapat</a:t>
            </a:r>
            <a:r>
              <a:rPr sz="1700" spc="-65" dirty="0"/>
              <a:t> </a:t>
            </a:r>
            <a:r>
              <a:rPr sz="1700" dirty="0"/>
              <a:t>dengan</a:t>
            </a:r>
            <a:r>
              <a:rPr sz="1700" spc="-65" dirty="0"/>
              <a:t> </a:t>
            </a:r>
            <a:r>
              <a:rPr sz="1700" spc="105" dirty="0"/>
              <a:t>KA</a:t>
            </a:r>
            <a:r>
              <a:rPr sz="1700" spc="-60" dirty="0"/>
              <a:t> </a:t>
            </a:r>
            <a:r>
              <a:rPr sz="1700" dirty="0"/>
              <a:t>generatif</a:t>
            </a:r>
            <a:r>
              <a:rPr sz="1700" spc="-65" dirty="0"/>
              <a:t> </a:t>
            </a:r>
            <a:r>
              <a:rPr sz="1700" spc="-20" dirty="0"/>
              <a:t>teks</a:t>
            </a:r>
            <a:endParaRPr sz="1700"/>
          </a:p>
        </p:txBody>
      </p:sp>
      <p:grpSp>
        <p:nvGrpSpPr>
          <p:cNvPr id="3" name="object 3"/>
          <p:cNvGrpSpPr/>
          <p:nvPr/>
        </p:nvGrpSpPr>
        <p:grpSpPr>
          <a:xfrm>
            <a:off x="941050" y="930340"/>
            <a:ext cx="7563484" cy="3744595"/>
            <a:chOff x="941050" y="930340"/>
            <a:chExt cx="7563484" cy="37445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1071" y="930340"/>
              <a:ext cx="7563208" cy="8492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1079" y="1795765"/>
              <a:ext cx="1688699" cy="5072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1050" y="2327690"/>
              <a:ext cx="1688699" cy="5072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1050" y="2858940"/>
              <a:ext cx="1688699" cy="181589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42674" y="1795765"/>
              <a:ext cx="5861400" cy="5072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42674" y="2325116"/>
              <a:ext cx="5861400" cy="5072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42675" y="2858940"/>
              <a:ext cx="5861399" cy="1815899"/>
            </a:xfrm>
            <a:prstGeom prst="rect">
              <a:avLst/>
            </a:prstGeom>
          </p:spPr>
        </p:pic>
      </p:grp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941050" y="930340"/>
          <a:ext cx="7563484" cy="37439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8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9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50" b="1" spc="-10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Elemen</a:t>
                      </a:r>
                      <a:endParaRPr sz="1650">
                        <a:latin typeface="Trebuchet MS"/>
                        <a:cs typeface="Trebuchet MS"/>
                      </a:endParaRPr>
                    </a:p>
                  </a:txBody>
                  <a:tcPr marL="0" marR="0" marT="30480" marB="0">
                    <a:lnR w="1905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650" b="1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Strategi</a:t>
                      </a:r>
                      <a:r>
                        <a:rPr sz="1650" b="1" spc="50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50" b="1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yang</a:t>
                      </a:r>
                      <a:r>
                        <a:rPr sz="1650" b="1" spc="50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650" b="1" spc="-10" dirty="0">
                          <a:solidFill>
                            <a:srgbClr val="FFC000"/>
                          </a:solidFill>
                          <a:latin typeface="Trebuchet MS"/>
                          <a:cs typeface="Trebuchet MS"/>
                        </a:rPr>
                        <a:t>dilakukan</a:t>
                      </a:r>
                      <a:endParaRPr sz="1650">
                        <a:latin typeface="Trebuchet MS"/>
                        <a:cs typeface="Trebuchet MS"/>
                      </a:endParaRPr>
                    </a:p>
                  </a:txBody>
                  <a:tcPr marL="0" marR="0" marT="30480" marB="0">
                    <a:lnL w="19050">
                      <a:solidFill>
                        <a:srgbClr val="FFFFFF"/>
                      </a:solidFill>
                      <a:prstDash val="solid"/>
                    </a:lnL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3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Persona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62560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"Kamu</a:t>
                      </a:r>
                      <a:r>
                        <a:rPr sz="950" spc="-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adalah</a:t>
                      </a:r>
                      <a:r>
                        <a:rPr sz="950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guru</a:t>
                      </a:r>
                      <a:r>
                        <a:rPr sz="950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mata</a:t>
                      </a:r>
                      <a:r>
                        <a:rPr sz="950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pelajaran</a:t>
                      </a:r>
                      <a:r>
                        <a:rPr sz="950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IPA</a:t>
                      </a:r>
                      <a:r>
                        <a:rPr sz="950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kelas</a:t>
                      </a:r>
                      <a:r>
                        <a:rPr sz="950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8."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43815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41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Tugas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64465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 marR="120014">
                        <a:lnSpc>
                          <a:spcPct val="115700"/>
                        </a:lnSpc>
                        <a:spcBef>
                          <a:spcPts val="615"/>
                        </a:spcBef>
                      </a:pP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"Buatkan</a:t>
                      </a:r>
                      <a:r>
                        <a:rPr sz="95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Media</a:t>
                      </a:r>
                      <a:r>
                        <a:rPr sz="95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Pembelajaran</a:t>
                      </a:r>
                      <a:r>
                        <a:rPr sz="950" spc="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Interaktif</a:t>
                      </a:r>
                      <a:r>
                        <a:rPr sz="95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(MPI)</a:t>
                      </a:r>
                      <a:r>
                        <a:rPr sz="95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untuk</a:t>
                      </a:r>
                      <a:r>
                        <a:rPr sz="950" spc="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materi</a:t>
                      </a:r>
                      <a:r>
                        <a:rPr sz="95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sistem</a:t>
                      </a:r>
                      <a:r>
                        <a:rPr sz="95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pengukuran</a:t>
                      </a:r>
                      <a:r>
                        <a:rPr sz="950" spc="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terhadap</a:t>
                      </a:r>
                      <a:r>
                        <a:rPr sz="95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aspek</a:t>
                      </a:r>
                      <a:r>
                        <a:rPr sz="95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fisis.</a:t>
                      </a:r>
                      <a:r>
                        <a:rPr sz="950" spc="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MPI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berisi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apersepsi,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asesmen</a:t>
                      </a:r>
                      <a:r>
                        <a:rPr sz="950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awal,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materi</a:t>
                      </a:r>
                      <a:r>
                        <a:rPr sz="950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pokok,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simulasi,</a:t>
                      </a:r>
                      <a:r>
                        <a:rPr sz="950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quis,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asesmen</a:t>
                      </a:r>
                      <a:r>
                        <a:rPr sz="950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akhir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dan</a:t>
                      </a:r>
                      <a:r>
                        <a:rPr sz="950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refleksi.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78105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1905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4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Format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170180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</a:pP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Tampilkan</a:t>
                      </a:r>
                      <a:r>
                        <a:rPr sz="950" spc="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dalam</a:t>
                      </a:r>
                      <a:r>
                        <a:rPr sz="950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bentuk</a:t>
                      </a:r>
                      <a:r>
                        <a:rPr sz="950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poin-poin</a:t>
                      </a:r>
                      <a:r>
                        <a:rPr sz="950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yang</a:t>
                      </a:r>
                      <a:r>
                        <a:rPr sz="950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dapat</a:t>
                      </a:r>
                      <a:r>
                        <a:rPr sz="950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dipilih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Konteks</a:t>
                      </a:r>
                      <a:endParaRPr sz="12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lnR w="19050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58165" indent="-301625">
                        <a:lnSpc>
                          <a:spcPct val="100000"/>
                        </a:lnSpc>
                        <a:spcBef>
                          <a:spcPts val="710"/>
                        </a:spcBef>
                        <a:buFont typeface="Arial MT"/>
                        <a:buChar char="●"/>
                        <a:tabLst>
                          <a:tab pos="558165" algn="l"/>
                        </a:tabLst>
                      </a:pP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Siswa</a:t>
                      </a:r>
                      <a:r>
                        <a:rPr sz="950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kelas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7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8</a:t>
                      </a:r>
                      <a:r>
                        <a:rPr sz="950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SMP,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usia</a:t>
                      </a:r>
                      <a:r>
                        <a:rPr sz="950" spc="-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-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13–</a:t>
                      </a:r>
                      <a:r>
                        <a:rPr sz="950" spc="-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14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tahun.</a:t>
                      </a:r>
                      <a:endParaRPr sz="950">
                        <a:latin typeface="Tahoma"/>
                        <a:cs typeface="Tahoma"/>
                      </a:endParaRPr>
                    </a:p>
                    <a:p>
                      <a:pPr marL="558165" marR="351155" indent="-302260">
                        <a:lnSpc>
                          <a:spcPct val="115700"/>
                        </a:lnSpc>
                        <a:buFont typeface="Arial MT"/>
                        <a:buChar char="●"/>
                        <a:tabLst>
                          <a:tab pos="558165" algn="l"/>
                        </a:tabLst>
                      </a:pPr>
                      <a:r>
                        <a:rPr sz="950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Apersepsi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bertujuan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untuk</a:t>
                      </a:r>
                      <a:r>
                        <a:rPr sz="950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membuat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murid</a:t>
                      </a:r>
                      <a:r>
                        <a:rPr sz="950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penasaran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dan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memancing</a:t>
                      </a:r>
                      <a:r>
                        <a:rPr sz="950" spc="-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pertanyaan,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BUKAN 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menjelaskan.</a:t>
                      </a:r>
                      <a:endParaRPr sz="950">
                        <a:latin typeface="Tahoma"/>
                        <a:cs typeface="Tahoma"/>
                      </a:endParaRPr>
                    </a:p>
                    <a:p>
                      <a:pPr marL="558165" indent="-301625">
                        <a:lnSpc>
                          <a:spcPct val="100000"/>
                        </a:lnSpc>
                        <a:spcBef>
                          <a:spcPts val="180"/>
                        </a:spcBef>
                        <a:buFont typeface="Arial MT"/>
                        <a:buChar char="●"/>
                        <a:tabLst>
                          <a:tab pos="558165" algn="l"/>
                        </a:tabLst>
                      </a:pP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asesmen awal untuk</a:t>
                      </a:r>
                      <a:r>
                        <a:rPr sz="950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mengetahui sejauh</a:t>
                      </a:r>
                      <a:r>
                        <a:rPr sz="950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mana pemahaman</a:t>
                      </a:r>
                      <a:r>
                        <a:rPr sz="950" spc="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awal 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murid</a:t>
                      </a:r>
                      <a:endParaRPr sz="950">
                        <a:latin typeface="Tahoma"/>
                        <a:cs typeface="Tahoma"/>
                      </a:endParaRPr>
                    </a:p>
                    <a:p>
                      <a:pPr marL="558165" indent="-301625">
                        <a:lnSpc>
                          <a:spcPct val="100000"/>
                        </a:lnSpc>
                        <a:spcBef>
                          <a:spcPts val="180"/>
                        </a:spcBef>
                        <a:buFont typeface="Arial MT"/>
                        <a:buChar char="●"/>
                        <a:tabLst>
                          <a:tab pos="558165" algn="l"/>
                        </a:tabLst>
                      </a:pP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Materi</a:t>
                      </a:r>
                      <a:r>
                        <a:rPr sz="950" spc="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pokok</a:t>
                      </a:r>
                      <a:r>
                        <a:rPr sz="950" spc="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berisi</a:t>
                      </a:r>
                      <a:r>
                        <a:rPr sz="950" spc="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materi</a:t>
                      </a:r>
                      <a:r>
                        <a:rPr sz="950" spc="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lengkap</a:t>
                      </a:r>
                      <a:r>
                        <a:rPr sz="950" spc="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dengan</a:t>
                      </a:r>
                      <a:r>
                        <a:rPr sz="950" spc="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gambar</a:t>
                      </a:r>
                      <a:r>
                        <a:rPr sz="950" spc="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dan</a:t>
                      </a:r>
                      <a:r>
                        <a:rPr sz="950" spc="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grafik</a:t>
                      </a:r>
                      <a:r>
                        <a:rPr sz="950" spc="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jika</a:t>
                      </a:r>
                      <a:r>
                        <a:rPr sz="950" spc="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perlu</a:t>
                      </a:r>
                      <a:endParaRPr sz="950">
                        <a:latin typeface="Tahoma"/>
                        <a:cs typeface="Tahoma"/>
                      </a:endParaRPr>
                    </a:p>
                    <a:p>
                      <a:pPr marL="558165" indent="-301625">
                        <a:lnSpc>
                          <a:spcPct val="100000"/>
                        </a:lnSpc>
                        <a:spcBef>
                          <a:spcPts val="180"/>
                        </a:spcBef>
                        <a:buFont typeface="Arial MT"/>
                        <a:buChar char="●"/>
                        <a:tabLst>
                          <a:tab pos="558165" algn="l"/>
                        </a:tabLst>
                      </a:pP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kuis</a:t>
                      </a:r>
                      <a:r>
                        <a:rPr sz="95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berupa</a:t>
                      </a:r>
                      <a:r>
                        <a:rPr sz="950" spc="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pertanyaan</a:t>
                      </a:r>
                      <a:r>
                        <a:rPr sz="950" spc="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pertanyaan</a:t>
                      </a:r>
                      <a:r>
                        <a:rPr sz="950" spc="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yang</a:t>
                      </a:r>
                      <a:r>
                        <a:rPr sz="950" spc="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menguatkan</a:t>
                      </a:r>
                      <a:r>
                        <a:rPr sz="95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pemahaman</a:t>
                      </a:r>
                      <a:r>
                        <a:rPr sz="950" spc="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murid</a:t>
                      </a:r>
                      <a:endParaRPr sz="950">
                        <a:latin typeface="Tahoma"/>
                        <a:cs typeface="Tahoma"/>
                      </a:endParaRPr>
                    </a:p>
                    <a:p>
                      <a:pPr marL="558165" indent="-301625">
                        <a:lnSpc>
                          <a:spcPct val="100000"/>
                        </a:lnSpc>
                        <a:spcBef>
                          <a:spcPts val="175"/>
                        </a:spcBef>
                        <a:buFont typeface="Arial MT"/>
                        <a:buChar char="●"/>
                        <a:tabLst>
                          <a:tab pos="558165" algn="l"/>
                        </a:tabLst>
                      </a:pP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asesmen</a:t>
                      </a:r>
                      <a:r>
                        <a:rPr sz="950" spc="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akhir</a:t>
                      </a:r>
                      <a:r>
                        <a:rPr sz="95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berisi</a:t>
                      </a:r>
                      <a:r>
                        <a:rPr sz="95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pertanyaan</a:t>
                      </a:r>
                      <a:r>
                        <a:rPr sz="950" spc="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untuk</a:t>
                      </a:r>
                      <a:r>
                        <a:rPr sz="95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mengetahui</a:t>
                      </a:r>
                      <a:r>
                        <a:rPr sz="95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sejauh</a:t>
                      </a:r>
                      <a:r>
                        <a:rPr sz="950" spc="1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mana</a:t>
                      </a:r>
                      <a:r>
                        <a:rPr sz="95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pemahaman</a:t>
                      </a:r>
                      <a:r>
                        <a:rPr sz="950" spc="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murid</a:t>
                      </a:r>
                      <a:endParaRPr sz="950">
                        <a:latin typeface="Tahoma"/>
                        <a:cs typeface="Tahoma"/>
                      </a:endParaRPr>
                    </a:p>
                    <a:p>
                      <a:pPr marL="558165" marR="105410" indent="-302260">
                        <a:lnSpc>
                          <a:spcPct val="115700"/>
                        </a:lnSpc>
                        <a:buFont typeface="Arial MT"/>
                        <a:buChar char="●"/>
                        <a:tabLst>
                          <a:tab pos="558165" algn="l"/>
                        </a:tabLst>
                      </a:pP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Refleksi</a:t>
                      </a:r>
                      <a:r>
                        <a:rPr sz="950" spc="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untuk</a:t>
                      </a:r>
                      <a:r>
                        <a:rPr sz="950" spc="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Menilai</a:t>
                      </a:r>
                      <a:r>
                        <a:rPr sz="950" spc="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pemahaman</a:t>
                      </a:r>
                      <a:r>
                        <a:rPr sz="950" spc="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materi</a:t>
                      </a:r>
                      <a:r>
                        <a:rPr sz="950" spc="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secara</a:t>
                      </a:r>
                      <a:r>
                        <a:rPr sz="950" spc="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mandiri,</a:t>
                      </a:r>
                      <a:r>
                        <a:rPr sz="950" spc="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Mengekspresikan</a:t>
                      </a:r>
                      <a:r>
                        <a:rPr sz="950" spc="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perasaan</a:t>
                      </a:r>
                      <a:r>
                        <a:rPr sz="950" spc="3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dan</a:t>
                      </a:r>
                      <a:r>
                        <a:rPr sz="950" spc="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kesan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terhadap</a:t>
                      </a:r>
                      <a:r>
                        <a:rPr sz="950" spc="3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proses</a:t>
                      </a:r>
                      <a:r>
                        <a:rPr sz="950" spc="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pembelajaran,</a:t>
                      </a:r>
                      <a:r>
                        <a:rPr sz="950" spc="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Mengembangkan</a:t>
                      </a:r>
                      <a:r>
                        <a:rPr sz="950" spc="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motivasi</a:t>
                      </a:r>
                      <a:r>
                        <a:rPr sz="950" spc="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belajar</a:t>
                      </a:r>
                      <a:r>
                        <a:rPr sz="950" spc="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untuk</a:t>
                      </a:r>
                      <a:r>
                        <a:rPr sz="950" spc="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perbaikan</a:t>
                      </a:r>
                      <a:r>
                        <a:rPr sz="950" spc="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di</a:t>
                      </a:r>
                      <a:r>
                        <a:rPr sz="950" spc="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masa</a:t>
                      </a:r>
                      <a:r>
                        <a:rPr sz="950" spc="50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950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depan</a:t>
                      </a:r>
                      <a:endParaRPr sz="950">
                        <a:latin typeface="Tahoma"/>
                        <a:cs typeface="Tahoma"/>
                      </a:endParaRPr>
                    </a:p>
                  </a:txBody>
                  <a:tcPr marL="0" marR="0" marT="90170" marB="0">
                    <a:lnL w="19050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29</a:t>
            </a:fld>
            <a:endParaRPr spc="-2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84046" y="2322830"/>
            <a:ext cx="6431154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400" b="1" dirty="0">
                <a:solidFill>
                  <a:srgbClr val="FCFCFC"/>
                </a:solidFill>
                <a:latin typeface="Trebuchet MS"/>
                <a:cs typeface="Trebuchet MS"/>
              </a:rPr>
              <a:t>5. </a:t>
            </a:r>
            <a:r>
              <a:rPr sz="4400" b="1" spc="210" dirty="0">
                <a:solidFill>
                  <a:srgbClr val="FCFCFC"/>
                </a:solidFill>
                <a:latin typeface="Trebuchet MS"/>
                <a:cs typeface="Trebuchet MS"/>
              </a:rPr>
              <a:t>ASESMEN</a:t>
            </a:r>
            <a:endParaRPr sz="4400" dirty="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28600" y="228600"/>
            <a:ext cx="8686800" cy="393700"/>
            <a:chOff x="228600" y="228600"/>
            <a:chExt cx="8686800" cy="3937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69599" y="348575"/>
              <a:ext cx="1345802" cy="2385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228600"/>
              <a:ext cx="2155350" cy="3935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Jenis</a:t>
            </a:r>
            <a:r>
              <a:rPr spc="-60" dirty="0"/>
              <a:t> </a:t>
            </a:r>
            <a:r>
              <a:rPr dirty="0"/>
              <a:t>Asesmen</a:t>
            </a:r>
            <a:r>
              <a:rPr spc="-55" dirty="0"/>
              <a:t> </a:t>
            </a:r>
            <a:r>
              <a:rPr dirty="0"/>
              <a:t>yang</a:t>
            </a:r>
            <a:r>
              <a:rPr spc="-60" dirty="0"/>
              <a:t> </a:t>
            </a:r>
            <a:r>
              <a:rPr dirty="0"/>
              <a:t>Dapat</a:t>
            </a:r>
            <a:r>
              <a:rPr spc="-55" dirty="0"/>
              <a:t> </a:t>
            </a:r>
            <a:r>
              <a:rPr spc="-10" dirty="0"/>
              <a:t>Dibantu</a:t>
            </a:r>
            <a:r>
              <a:rPr spc="-55" dirty="0"/>
              <a:t> </a:t>
            </a:r>
            <a:r>
              <a:rPr spc="-45" dirty="0"/>
              <a:t>oleh</a:t>
            </a:r>
            <a:r>
              <a:rPr spc="-60" dirty="0"/>
              <a:t> </a:t>
            </a:r>
            <a:r>
              <a:rPr spc="110" dirty="0"/>
              <a:t>KA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37287" y="1217992"/>
            <a:ext cx="4267200" cy="3049905"/>
            <a:chOff x="237287" y="1217992"/>
            <a:chExt cx="4267200" cy="3049905"/>
          </a:xfrm>
        </p:grpSpPr>
        <p:sp>
          <p:nvSpPr>
            <p:cNvPr id="4" name="object 4"/>
            <p:cNvSpPr/>
            <p:nvPr/>
          </p:nvSpPr>
          <p:spPr>
            <a:xfrm>
              <a:off x="242049" y="1222755"/>
              <a:ext cx="4257675" cy="3040380"/>
            </a:xfrm>
            <a:custGeom>
              <a:avLst/>
              <a:gdLst/>
              <a:ahLst/>
              <a:cxnLst/>
              <a:rect l="l" t="t" r="r" b="b"/>
              <a:pathLst>
                <a:path w="4257675" h="3040379">
                  <a:moveTo>
                    <a:pt x="4016502" y="3040157"/>
                  </a:moveTo>
                  <a:lnTo>
                    <a:pt x="240598" y="3040157"/>
                  </a:lnTo>
                  <a:lnTo>
                    <a:pt x="192109" y="3035269"/>
                  </a:lnTo>
                  <a:lnTo>
                    <a:pt x="146946" y="3021250"/>
                  </a:lnTo>
                  <a:lnTo>
                    <a:pt x="106077" y="2999067"/>
                  </a:lnTo>
                  <a:lnTo>
                    <a:pt x="70469" y="2969688"/>
                  </a:lnTo>
                  <a:lnTo>
                    <a:pt x="41090" y="2934080"/>
                  </a:lnTo>
                  <a:lnTo>
                    <a:pt x="18907" y="2893211"/>
                  </a:lnTo>
                  <a:lnTo>
                    <a:pt x="4888" y="2848048"/>
                  </a:lnTo>
                  <a:lnTo>
                    <a:pt x="0" y="2799559"/>
                  </a:lnTo>
                  <a:lnTo>
                    <a:pt x="0" y="240598"/>
                  </a:lnTo>
                  <a:lnTo>
                    <a:pt x="4888" y="192109"/>
                  </a:lnTo>
                  <a:lnTo>
                    <a:pt x="18907" y="146946"/>
                  </a:lnTo>
                  <a:lnTo>
                    <a:pt x="41090" y="106077"/>
                  </a:lnTo>
                  <a:lnTo>
                    <a:pt x="70469" y="70469"/>
                  </a:lnTo>
                  <a:lnTo>
                    <a:pt x="106077" y="41090"/>
                  </a:lnTo>
                  <a:lnTo>
                    <a:pt x="146946" y="18907"/>
                  </a:lnTo>
                  <a:lnTo>
                    <a:pt x="192109" y="4888"/>
                  </a:lnTo>
                  <a:lnTo>
                    <a:pt x="240598" y="0"/>
                  </a:lnTo>
                  <a:lnTo>
                    <a:pt x="4016502" y="0"/>
                  </a:lnTo>
                  <a:lnTo>
                    <a:pt x="4063660" y="4665"/>
                  </a:lnTo>
                  <a:lnTo>
                    <a:pt x="4108575" y="18314"/>
                  </a:lnTo>
                  <a:lnTo>
                    <a:pt x="4149986" y="40423"/>
                  </a:lnTo>
                  <a:lnTo>
                    <a:pt x="4186631" y="70469"/>
                  </a:lnTo>
                  <a:lnTo>
                    <a:pt x="4216677" y="107114"/>
                  </a:lnTo>
                  <a:lnTo>
                    <a:pt x="4238786" y="148525"/>
                  </a:lnTo>
                  <a:lnTo>
                    <a:pt x="4252435" y="193440"/>
                  </a:lnTo>
                  <a:lnTo>
                    <a:pt x="4257101" y="240598"/>
                  </a:lnTo>
                  <a:lnTo>
                    <a:pt x="4257101" y="2799559"/>
                  </a:lnTo>
                  <a:lnTo>
                    <a:pt x="4252213" y="2848048"/>
                  </a:lnTo>
                  <a:lnTo>
                    <a:pt x="4238193" y="2893211"/>
                  </a:lnTo>
                  <a:lnTo>
                    <a:pt x="4216010" y="2934080"/>
                  </a:lnTo>
                  <a:lnTo>
                    <a:pt x="4186631" y="2969688"/>
                  </a:lnTo>
                  <a:lnTo>
                    <a:pt x="4151023" y="2999067"/>
                  </a:lnTo>
                  <a:lnTo>
                    <a:pt x="4110154" y="3021250"/>
                  </a:lnTo>
                  <a:lnTo>
                    <a:pt x="4064991" y="3035269"/>
                  </a:lnTo>
                  <a:lnTo>
                    <a:pt x="4016502" y="30401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2049" y="1222755"/>
              <a:ext cx="4257675" cy="3040380"/>
            </a:xfrm>
            <a:custGeom>
              <a:avLst/>
              <a:gdLst/>
              <a:ahLst/>
              <a:cxnLst/>
              <a:rect l="l" t="t" r="r" b="b"/>
              <a:pathLst>
                <a:path w="4257675" h="3040379">
                  <a:moveTo>
                    <a:pt x="0" y="240598"/>
                  </a:moveTo>
                  <a:lnTo>
                    <a:pt x="4888" y="192109"/>
                  </a:lnTo>
                  <a:lnTo>
                    <a:pt x="18907" y="146946"/>
                  </a:lnTo>
                  <a:lnTo>
                    <a:pt x="41090" y="106077"/>
                  </a:lnTo>
                  <a:lnTo>
                    <a:pt x="70469" y="70469"/>
                  </a:lnTo>
                  <a:lnTo>
                    <a:pt x="106077" y="41090"/>
                  </a:lnTo>
                  <a:lnTo>
                    <a:pt x="146946" y="18907"/>
                  </a:lnTo>
                  <a:lnTo>
                    <a:pt x="192109" y="4888"/>
                  </a:lnTo>
                  <a:lnTo>
                    <a:pt x="240598" y="0"/>
                  </a:lnTo>
                  <a:lnTo>
                    <a:pt x="4016502" y="0"/>
                  </a:lnTo>
                  <a:lnTo>
                    <a:pt x="4063660" y="4665"/>
                  </a:lnTo>
                  <a:lnTo>
                    <a:pt x="4108575" y="18314"/>
                  </a:lnTo>
                  <a:lnTo>
                    <a:pt x="4149986" y="40423"/>
                  </a:lnTo>
                  <a:lnTo>
                    <a:pt x="4186631" y="70469"/>
                  </a:lnTo>
                  <a:lnTo>
                    <a:pt x="4216677" y="107114"/>
                  </a:lnTo>
                  <a:lnTo>
                    <a:pt x="4238786" y="148525"/>
                  </a:lnTo>
                  <a:lnTo>
                    <a:pt x="4252435" y="193440"/>
                  </a:lnTo>
                  <a:lnTo>
                    <a:pt x="4257101" y="240598"/>
                  </a:lnTo>
                  <a:lnTo>
                    <a:pt x="4257101" y="2799559"/>
                  </a:lnTo>
                  <a:lnTo>
                    <a:pt x="4252213" y="2848048"/>
                  </a:lnTo>
                  <a:lnTo>
                    <a:pt x="4238193" y="2893211"/>
                  </a:lnTo>
                  <a:lnTo>
                    <a:pt x="4216010" y="2934080"/>
                  </a:lnTo>
                  <a:lnTo>
                    <a:pt x="4186631" y="2969688"/>
                  </a:lnTo>
                  <a:lnTo>
                    <a:pt x="4151023" y="2999067"/>
                  </a:lnTo>
                  <a:lnTo>
                    <a:pt x="4110154" y="3021250"/>
                  </a:lnTo>
                  <a:lnTo>
                    <a:pt x="4064991" y="3035269"/>
                  </a:lnTo>
                  <a:lnTo>
                    <a:pt x="4016502" y="3040157"/>
                  </a:lnTo>
                  <a:lnTo>
                    <a:pt x="240598" y="3040157"/>
                  </a:lnTo>
                  <a:lnTo>
                    <a:pt x="192109" y="3035269"/>
                  </a:lnTo>
                  <a:lnTo>
                    <a:pt x="146946" y="3021250"/>
                  </a:lnTo>
                  <a:lnTo>
                    <a:pt x="106077" y="2999067"/>
                  </a:lnTo>
                  <a:lnTo>
                    <a:pt x="70469" y="2969688"/>
                  </a:lnTo>
                  <a:lnTo>
                    <a:pt x="41090" y="2934080"/>
                  </a:lnTo>
                  <a:lnTo>
                    <a:pt x="18907" y="2893211"/>
                  </a:lnTo>
                  <a:lnTo>
                    <a:pt x="4888" y="2848048"/>
                  </a:lnTo>
                  <a:lnTo>
                    <a:pt x="0" y="2799559"/>
                  </a:lnTo>
                  <a:lnTo>
                    <a:pt x="0" y="24059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049" y="1418919"/>
              <a:ext cx="4257100" cy="41913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458047" y="1511874"/>
            <a:ext cx="1826260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Asesmen</a:t>
            </a:r>
            <a:r>
              <a:rPr sz="1500" b="1" spc="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Diagnostik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2024" y="1946550"/>
            <a:ext cx="3178810" cy="20123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95"/>
              </a:spcBef>
            </a:pP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Asesmen</a:t>
            </a:r>
            <a:r>
              <a:rPr sz="1400" spc="1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diagnostik</a:t>
            </a:r>
            <a:r>
              <a:rPr sz="1400" spc="1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dilakukan</a:t>
            </a:r>
            <a:r>
              <a:rPr sz="1400" spc="1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C5395"/>
                </a:solidFill>
                <a:latin typeface="Tahoma"/>
                <a:cs typeface="Tahoma"/>
              </a:rPr>
              <a:t>sebelum </a:t>
            </a: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pembelajaran</a:t>
            </a:r>
            <a:r>
              <a:rPr sz="14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C5395"/>
                </a:solidFill>
                <a:latin typeface="Tahoma"/>
                <a:cs typeface="Tahoma"/>
              </a:rPr>
              <a:t>dimulai.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0C5395"/>
                </a:solidFill>
                <a:latin typeface="Tahoma"/>
                <a:cs typeface="Tahoma"/>
              </a:rPr>
              <a:t>Tujuannya</a:t>
            </a:r>
            <a:r>
              <a:rPr sz="1400" spc="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untuk</a:t>
            </a:r>
            <a:r>
              <a:rPr sz="1400" spc="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C5395"/>
                </a:solidFill>
                <a:latin typeface="Tahoma"/>
                <a:cs typeface="Tahoma"/>
              </a:rPr>
              <a:t>mengetahui:</a:t>
            </a:r>
            <a:endParaRPr sz="1400">
              <a:latin typeface="Tahoma"/>
              <a:cs typeface="Tahoma"/>
            </a:endParaRPr>
          </a:p>
          <a:p>
            <a:pPr marL="469265" indent="-337185">
              <a:lnSpc>
                <a:spcPct val="100000"/>
              </a:lnSpc>
              <a:spcBef>
                <a:spcPts val="275"/>
              </a:spcBef>
              <a:buFont typeface="Arial MT"/>
              <a:buChar char="●"/>
              <a:tabLst>
                <a:tab pos="469265" algn="l"/>
              </a:tabLst>
            </a:pP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kesiapan</a:t>
            </a:r>
            <a:r>
              <a:rPr sz="14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belajar</a:t>
            </a:r>
            <a:r>
              <a:rPr sz="14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peserta</a:t>
            </a:r>
            <a:r>
              <a:rPr sz="14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C5395"/>
                </a:solidFill>
                <a:latin typeface="Tahoma"/>
                <a:cs typeface="Tahoma"/>
              </a:rPr>
              <a:t>didik,</a:t>
            </a:r>
            <a:endParaRPr sz="1400">
              <a:latin typeface="Tahoma"/>
              <a:cs typeface="Tahoma"/>
            </a:endParaRPr>
          </a:p>
          <a:p>
            <a:pPr marL="469265" indent="-337185">
              <a:lnSpc>
                <a:spcPct val="100000"/>
              </a:lnSpc>
              <a:spcBef>
                <a:spcPts val="275"/>
              </a:spcBef>
              <a:buFont typeface="Arial MT"/>
              <a:buChar char="●"/>
              <a:tabLst>
                <a:tab pos="469265" algn="l"/>
              </a:tabLst>
            </a:pP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pengetahuan</a:t>
            </a:r>
            <a:r>
              <a:rPr sz="1400" spc="229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spc="-20" dirty="0">
                <a:solidFill>
                  <a:srgbClr val="0C5395"/>
                </a:solidFill>
                <a:latin typeface="Tahoma"/>
                <a:cs typeface="Tahoma"/>
              </a:rPr>
              <a:t>awal,</a:t>
            </a:r>
            <a:endParaRPr sz="1400">
              <a:latin typeface="Tahoma"/>
              <a:cs typeface="Tahoma"/>
            </a:endParaRPr>
          </a:p>
          <a:p>
            <a:pPr marL="469265" indent="-337185">
              <a:lnSpc>
                <a:spcPct val="100000"/>
              </a:lnSpc>
              <a:spcBef>
                <a:spcPts val="275"/>
              </a:spcBef>
              <a:buFont typeface="Arial MT"/>
              <a:buChar char="●"/>
              <a:tabLst>
                <a:tab pos="469265" algn="l"/>
              </a:tabLst>
            </a:pP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kesulitan</a:t>
            </a:r>
            <a:r>
              <a:rPr sz="14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C5395"/>
                </a:solidFill>
                <a:latin typeface="Tahoma"/>
                <a:cs typeface="Tahoma"/>
              </a:rPr>
              <a:t>belajar,</a:t>
            </a:r>
            <a:endParaRPr sz="1400">
              <a:latin typeface="Tahoma"/>
              <a:cs typeface="Tahoma"/>
            </a:endParaRPr>
          </a:p>
          <a:p>
            <a:pPr marL="469265" indent="-337185">
              <a:lnSpc>
                <a:spcPct val="100000"/>
              </a:lnSpc>
              <a:spcBef>
                <a:spcPts val="280"/>
              </a:spcBef>
              <a:buFont typeface="Arial MT"/>
              <a:buChar char="●"/>
              <a:tabLst>
                <a:tab pos="469265" algn="l"/>
              </a:tabLst>
            </a:pP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kebutuhan</a:t>
            </a:r>
            <a:r>
              <a:rPr sz="1400" spc="114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C5395"/>
                </a:solidFill>
                <a:latin typeface="Tahoma"/>
                <a:cs typeface="Tahoma"/>
              </a:rPr>
              <a:t>pembelajaran.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08421" y="1433662"/>
            <a:ext cx="378460" cy="378460"/>
            <a:chOff x="308421" y="1433662"/>
            <a:chExt cx="378460" cy="378460"/>
          </a:xfrm>
        </p:grpSpPr>
        <p:sp>
          <p:nvSpPr>
            <p:cNvPr id="10" name="object 10"/>
            <p:cNvSpPr/>
            <p:nvPr/>
          </p:nvSpPr>
          <p:spPr>
            <a:xfrm>
              <a:off x="313184" y="1438424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184198" y="368397"/>
                  </a:move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5" y="361817"/>
                  </a:lnTo>
                  <a:lnTo>
                    <a:pt x="184198" y="368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3184" y="1438424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0" y="184198"/>
                  </a:move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5" y="361817"/>
                  </a:lnTo>
                  <a:lnTo>
                    <a:pt x="184198" y="368397"/>
                  </a:ln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640112" y="1217987"/>
            <a:ext cx="4267200" cy="3049905"/>
            <a:chOff x="4640112" y="1217987"/>
            <a:chExt cx="4267200" cy="3049905"/>
          </a:xfrm>
        </p:grpSpPr>
        <p:sp>
          <p:nvSpPr>
            <p:cNvPr id="13" name="object 13"/>
            <p:cNvSpPr/>
            <p:nvPr/>
          </p:nvSpPr>
          <p:spPr>
            <a:xfrm>
              <a:off x="4644875" y="1222749"/>
              <a:ext cx="4257675" cy="3040380"/>
            </a:xfrm>
            <a:custGeom>
              <a:avLst/>
              <a:gdLst/>
              <a:ahLst/>
              <a:cxnLst/>
              <a:rect l="l" t="t" r="r" b="b"/>
              <a:pathLst>
                <a:path w="4257675" h="3040379">
                  <a:moveTo>
                    <a:pt x="4016502" y="3040157"/>
                  </a:moveTo>
                  <a:lnTo>
                    <a:pt x="240597" y="3040157"/>
                  </a:lnTo>
                  <a:lnTo>
                    <a:pt x="192109" y="3035269"/>
                  </a:lnTo>
                  <a:lnTo>
                    <a:pt x="146946" y="3021250"/>
                  </a:lnTo>
                  <a:lnTo>
                    <a:pt x="106077" y="2999067"/>
                  </a:lnTo>
                  <a:lnTo>
                    <a:pt x="70469" y="2969688"/>
                  </a:lnTo>
                  <a:lnTo>
                    <a:pt x="41090" y="2934080"/>
                  </a:lnTo>
                  <a:lnTo>
                    <a:pt x="18907" y="2893211"/>
                  </a:lnTo>
                  <a:lnTo>
                    <a:pt x="4888" y="2848048"/>
                  </a:lnTo>
                  <a:lnTo>
                    <a:pt x="0" y="2799559"/>
                  </a:lnTo>
                  <a:lnTo>
                    <a:pt x="0" y="240598"/>
                  </a:lnTo>
                  <a:lnTo>
                    <a:pt x="4888" y="192109"/>
                  </a:lnTo>
                  <a:lnTo>
                    <a:pt x="18907" y="146946"/>
                  </a:lnTo>
                  <a:lnTo>
                    <a:pt x="41090" y="106077"/>
                  </a:lnTo>
                  <a:lnTo>
                    <a:pt x="70469" y="70469"/>
                  </a:lnTo>
                  <a:lnTo>
                    <a:pt x="106077" y="41090"/>
                  </a:lnTo>
                  <a:lnTo>
                    <a:pt x="146946" y="18907"/>
                  </a:lnTo>
                  <a:lnTo>
                    <a:pt x="192109" y="4888"/>
                  </a:lnTo>
                  <a:lnTo>
                    <a:pt x="240597" y="0"/>
                  </a:lnTo>
                  <a:lnTo>
                    <a:pt x="4016502" y="0"/>
                  </a:lnTo>
                  <a:lnTo>
                    <a:pt x="4063660" y="4665"/>
                  </a:lnTo>
                  <a:lnTo>
                    <a:pt x="4108575" y="18314"/>
                  </a:lnTo>
                  <a:lnTo>
                    <a:pt x="4149986" y="40423"/>
                  </a:lnTo>
                  <a:lnTo>
                    <a:pt x="4186631" y="70469"/>
                  </a:lnTo>
                  <a:lnTo>
                    <a:pt x="4216677" y="107114"/>
                  </a:lnTo>
                  <a:lnTo>
                    <a:pt x="4238786" y="148525"/>
                  </a:lnTo>
                  <a:lnTo>
                    <a:pt x="4252435" y="193440"/>
                  </a:lnTo>
                  <a:lnTo>
                    <a:pt x="4257100" y="240598"/>
                  </a:lnTo>
                  <a:lnTo>
                    <a:pt x="4257100" y="2799559"/>
                  </a:lnTo>
                  <a:lnTo>
                    <a:pt x="4252212" y="2848048"/>
                  </a:lnTo>
                  <a:lnTo>
                    <a:pt x="4238193" y="2893211"/>
                  </a:lnTo>
                  <a:lnTo>
                    <a:pt x="4216010" y="2934080"/>
                  </a:lnTo>
                  <a:lnTo>
                    <a:pt x="4186631" y="2969688"/>
                  </a:lnTo>
                  <a:lnTo>
                    <a:pt x="4151023" y="2999067"/>
                  </a:lnTo>
                  <a:lnTo>
                    <a:pt x="4110154" y="3021250"/>
                  </a:lnTo>
                  <a:lnTo>
                    <a:pt x="4064991" y="3035269"/>
                  </a:lnTo>
                  <a:lnTo>
                    <a:pt x="4016502" y="30401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44875" y="1222749"/>
              <a:ext cx="4257675" cy="3040380"/>
            </a:xfrm>
            <a:custGeom>
              <a:avLst/>
              <a:gdLst/>
              <a:ahLst/>
              <a:cxnLst/>
              <a:rect l="l" t="t" r="r" b="b"/>
              <a:pathLst>
                <a:path w="4257675" h="3040379">
                  <a:moveTo>
                    <a:pt x="0" y="240598"/>
                  </a:moveTo>
                  <a:lnTo>
                    <a:pt x="4888" y="192109"/>
                  </a:lnTo>
                  <a:lnTo>
                    <a:pt x="18907" y="146946"/>
                  </a:lnTo>
                  <a:lnTo>
                    <a:pt x="41090" y="106077"/>
                  </a:lnTo>
                  <a:lnTo>
                    <a:pt x="70469" y="70469"/>
                  </a:lnTo>
                  <a:lnTo>
                    <a:pt x="106077" y="41090"/>
                  </a:lnTo>
                  <a:lnTo>
                    <a:pt x="146946" y="18907"/>
                  </a:lnTo>
                  <a:lnTo>
                    <a:pt x="192109" y="4888"/>
                  </a:lnTo>
                  <a:lnTo>
                    <a:pt x="240597" y="0"/>
                  </a:lnTo>
                  <a:lnTo>
                    <a:pt x="4016502" y="0"/>
                  </a:lnTo>
                  <a:lnTo>
                    <a:pt x="4063660" y="4665"/>
                  </a:lnTo>
                  <a:lnTo>
                    <a:pt x="4108575" y="18314"/>
                  </a:lnTo>
                  <a:lnTo>
                    <a:pt x="4149986" y="40423"/>
                  </a:lnTo>
                  <a:lnTo>
                    <a:pt x="4186631" y="70469"/>
                  </a:lnTo>
                  <a:lnTo>
                    <a:pt x="4216677" y="107114"/>
                  </a:lnTo>
                  <a:lnTo>
                    <a:pt x="4238786" y="148525"/>
                  </a:lnTo>
                  <a:lnTo>
                    <a:pt x="4252435" y="193440"/>
                  </a:lnTo>
                  <a:lnTo>
                    <a:pt x="4257100" y="240598"/>
                  </a:lnTo>
                  <a:lnTo>
                    <a:pt x="4257100" y="2799559"/>
                  </a:lnTo>
                  <a:lnTo>
                    <a:pt x="4252212" y="2848048"/>
                  </a:lnTo>
                  <a:lnTo>
                    <a:pt x="4238193" y="2893211"/>
                  </a:lnTo>
                  <a:lnTo>
                    <a:pt x="4216010" y="2934080"/>
                  </a:lnTo>
                  <a:lnTo>
                    <a:pt x="4186631" y="2969688"/>
                  </a:lnTo>
                  <a:lnTo>
                    <a:pt x="4151023" y="2999067"/>
                  </a:lnTo>
                  <a:lnTo>
                    <a:pt x="4110154" y="3021250"/>
                  </a:lnTo>
                  <a:lnTo>
                    <a:pt x="4064991" y="3035269"/>
                  </a:lnTo>
                  <a:lnTo>
                    <a:pt x="4016502" y="3040157"/>
                  </a:lnTo>
                  <a:lnTo>
                    <a:pt x="240597" y="3040157"/>
                  </a:lnTo>
                  <a:lnTo>
                    <a:pt x="192109" y="3035269"/>
                  </a:lnTo>
                  <a:lnTo>
                    <a:pt x="146946" y="3021250"/>
                  </a:lnTo>
                  <a:lnTo>
                    <a:pt x="106077" y="2999067"/>
                  </a:lnTo>
                  <a:lnTo>
                    <a:pt x="70469" y="2969688"/>
                  </a:lnTo>
                  <a:lnTo>
                    <a:pt x="41090" y="2934080"/>
                  </a:lnTo>
                  <a:lnTo>
                    <a:pt x="18907" y="2893211"/>
                  </a:lnTo>
                  <a:lnTo>
                    <a:pt x="4888" y="2848048"/>
                  </a:lnTo>
                  <a:lnTo>
                    <a:pt x="0" y="2799559"/>
                  </a:lnTo>
                  <a:lnTo>
                    <a:pt x="0" y="24059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4868" y="1418920"/>
              <a:ext cx="4257101" cy="41913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797911" y="1511875"/>
            <a:ext cx="3780154" cy="18548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71450" algn="ctr">
              <a:lnSpc>
                <a:spcPct val="100000"/>
              </a:lnSpc>
              <a:spcBef>
                <a:spcPts val="114"/>
              </a:spcBef>
            </a:pP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Contoh</a:t>
            </a:r>
            <a:r>
              <a:rPr sz="1500" b="1" spc="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Prompt</a:t>
            </a:r>
            <a:endParaRPr sz="1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500">
              <a:latin typeface="Trebuchet MS"/>
              <a:cs typeface="Trebuchet MS"/>
            </a:endParaRPr>
          </a:p>
          <a:p>
            <a:pPr marL="341630" indent="-328930">
              <a:lnSpc>
                <a:spcPct val="100000"/>
              </a:lnSpc>
              <a:buFont typeface="Arial MT"/>
              <a:buChar char="●"/>
              <a:tabLst>
                <a:tab pos="341630" algn="l"/>
              </a:tabLst>
            </a:pP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Anda</a:t>
            </a:r>
            <a:r>
              <a:rPr sz="1300" spc="-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adalah</a:t>
            </a:r>
            <a:r>
              <a:rPr sz="1300" spc="-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guru</a:t>
            </a:r>
            <a:r>
              <a:rPr sz="1300" spc="-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IPA</a:t>
            </a:r>
            <a:r>
              <a:rPr sz="1300" spc="-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80" dirty="0">
                <a:solidFill>
                  <a:srgbClr val="0C5395"/>
                </a:solidFill>
                <a:latin typeface="Tahoma"/>
                <a:cs typeface="Tahoma"/>
              </a:rPr>
              <a:t>SMP</a:t>
            </a:r>
            <a:r>
              <a:rPr sz="1300" spc="-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kelas</a:t>
            </a:r>
            <a:r>
              <a:rPr sz="1300" spc="-20" dirty="0">
                <a:solidFill>
                  <a:srgbClr val="0C5395"/>
                </a:solidFill>
                <a:latin typeface="Tahoma"/>
                <a:cs typeface="Tahoma"/>
              </a:rPr>
              <a:t> VII.</a:t>
            </a:r>
            <a:endParaRPr sz="1300">
              <a:latin typeface="Tahoma"/>
              <a:cs typeface="Tahoma"/>
            </a:endParaRPr>
          </a:p>
          <a:p>
            <a:pPr marL="341630" marR="5080" indent="-329565" algn="just">
              <a:lnSpc>
                <a:spcPct val="116500"/>
              </a:lnSpc>
              <a:buFont typeface="Arial MT"/>
              <a:buChar char="●"/>
              <a:tabLst>
                <a:tab pos="341630" algn="l"/>
              </a:tabLst>
            </a:pP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Buatkan</a:t>
            </a:r>
            <a:r>
              <a:rPr sz="13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30" dirty="0">
                <a:solidFill>
                  <a:srgbClr val="0C5395"/>
                </a:solidFill>
                <a:latin typeface="Tahoma"/>
                <a:cs typeface="Tahoma"/>
              </a:rPr>
              <a:t>10</a:t>
            </a:r>
            <a:r>
              <a:rPr sz="13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soal</a:t>
            </a:r>
            <a:r>
              <a:rPr sz="13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diagnostik</a:t>
            </a:r>
            <a:r>
              <a:rPr sz="1300" spc="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tentang</a:t>
            </a:r>
            <a:r>
              <a:rPr sz="13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ekosistem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untuk</a:t>
            </a:r>
            <a:r>
              <a:rPr sz="13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mengetahui</a:t>
            </a:r>
            <a:r>
              <a:rPr sz="1300" spc="7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pengetahuan</a:t>
            </a:r>
            <a:r>
              <a:rPr sz="1300" spc="7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awal</a:t>
            </a:r>
            <a:r>
              <a:rPr sz="13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peserta didik.</a:t>
            </a:r>
            <a:endParaRPr sz="1300">
              <a:latin typeface="Tahoma"/>
              <a:cs typeface="Tahoma"/>
            </a:endParaRPr>
          </a:p>
          <a:p>
            <a:pPr marL="341630" marR="193675" indent="-329565" algn="just">
              <a:lnSpc>
                <a:spcPct val="116500"/>
              </a:lnSpc>
              <a:buFont typeface="Arial MT"/>
              <a:buChar char="●"/>
              <a:tabLst>
                <a:tab pos="341630" algn="l"/>
              </a:tabLst>
            </a:pP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Sajikan</a:t>
            </a:r>
            <a:r>
              <a:rPr sz="1300" spc="2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dalam</a:t>
            </a:r>
            <a:r>
              <a:rPr sz="13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bentuk</a:t>
            </a:r>
            <a:r>
              <a:rPr sz="13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pilihan</a:t>
            </a:r>
            <a:r>
              <a:rPr sz="13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ganda</a:t>
            </a:r>
            <a:r>
              <a:rPr sz="1300" spc="2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dengan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empat</a:t>
            </a:r>
            <a:r>
              <a:rPr sz="1300" spc="9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opsi</a:t>
            </a:r>
            <a:r>
              <a:rPr sz="1300" spc="9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jawaban.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711241" y="1433663"/>
            <a:ext cx="378460" cy="378460"/>
            <a:chOff x="4711241" y="1433663"/>
            <a:chExt cx="378460" cy="378460"/>
          </a:xfrm>
        </p:grpSpPr>
        <p:sp>
          <p:nvSpPr>
            <p:cNvPr id="18" name="object 18"/>
            <p:cNvSpPr/>
            <p:nvPr/>
          </p:nvSpPr>
          <p:spPr>
            <a:xfrm>
              <a:off x="4716003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184198" y="368397"/>
                  </a:move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6"/>
                  </a:lnTo>
                  <a:lnTo>
                    <a:pt x="0" y="184198"/>
                  </a:ln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2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6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16003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184198"/>
                  </a:move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2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6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6"/>
                  </a:lnTo>
                  <a:lnTo>
                    <a:pt x="0" y="18419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37180" y="1481572"/>
            <a:ext cx="107314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spc="-190" dirty="0">
                <a:solidFill>
                  <a:srgbClr val="005390"/>
                </a:solidFill>
                <a:latin typeface="Trebuchet MS"/>
                <a:cs typeface="Trebuchet MS"/>
              </a:rPr>
              <a:t>1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31</a:t>
            </a:fld>
            <a:endParaRPr spc="-2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Jenis</a:t>
            </a:r>
            <a:r>
              <a:rPr spc="-60" dirty="0"/>
              <a:t> </a:t>
            </a:r>
            <a:r>
              <a:rPr dirty="0"/>
              <a:t>Asesmen</a:t>
            </a:r>
            <a:r>
              <a:rPr spc="-55" dirty="0"/>
              <a:t> </a:t>
            </a:r>
            <a:r>
              <a:rPr dirty="0"/>
              <a:t>yang</a:t>
            </a:r>
            <a:r>
              <a:rPr spc="-60" dirty="0"/>
              <a:t> </a:t>
            </a:r>
            <a:r>
              <a:rPr dirty="0"/>
              <a:t>Dapat</a:t>
            </a:r>
            <a:r>
              <a:rPr spc="-55" dirty="0"/>
              <a:t> </a:t>
            </a:r>
            <a:r>
              <a:rPr spc="-10" dirty="0"/>
              <a:t>Dibantu</a:t>
            </a:r>
            <a:r>
              <a:rPr spc="-55" dirty="0"/>
              <a:t> </a:t>
            </a:r>
            <a:r>
              <a:rPr spc="-45" dirty="0"/>
              <a:t>oleh</a:t>
            </a:r>
            <a:r>
              <a:rPr spc="-60" dirty="0"/>
              <a:t> </a:t>
            </a:r>
            <a:r>
              <a:rPr spc="110" dirty="0"/>
              <a:t>KA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37287" y="1217992"/>
            <a:ext cx="4267200" cy="3049905"/>
            <a:chOff x="237287" y="1217992"/>
            <a:chExt cx="4267200" cy="3049905"/>
          </a:xfrm>
        </p:grpSpPr>
        <p:sp>
          <p:nvSpPr>
            <p:cNvPr id="4" name="object 4"/>
            <p:cNvSpPr/>
            <p:nvPr/>
          </p:nvSpPr>
          <p:spPr>
            <a:xfrm>
              <a:off x="242049" y="1222755"/>
              <a:ext cx="4257675" cy="3040380"/>
            </a:xfrm>
            <a:custGeom>
              <a:avLst/>
              <a:gdLst/>
              <a:ahLst/>
              <a:cxnLst/>
              <a:rect l="l" t="t" r="r" b="b"/>
              <a:pathLst>
                <a:path w="4257675" h="3040379">
                  <a:moveTo>
                    <a:pt x="4016502" y="3040157"/>
                  </a:moveTo>
                  <a:lnTo>
                    <a:pt x="240598" y="3040157"/>
                  </a:lnTo>
                  <a:lnTo>
                    <a:pt x="192109" y="3035269"/>
                  </a:lnTo>
                  <a:lnTo>
                    <a:pt x="146946" y="3021250"/>
                  </a:lnTo>
                  <a:lnTo>
                    <a:pt x="106077" y="2999067"/>
                  </a:lnTo>
                  <a:lnTo>
                    <a:pt x="70469" y="2969688"/>
                  </a:lnTo>
                  <a:lnTo>
                    <a:pt x="41090" y="2934080"/>
                  </a:lnTo>
                  <a:lnTo>
                    <a:pt x="18907" y="2893211"/>
                  </a:lnTo>
                  <a:lnTo>
                    <a:pt x="4888" y="2848048"/>
                  </a:lnTo>
                  <a:lnTo>
                    <a:pt x="0" y="2799559"/>
                  </a:lnTo>
                  <a:lnTo>
                    <a:pt x="0" y="240598"/>
                  </a:lnTo>
                  <a:lnTo>
                    <a:pt x="4888" y="192109"/>
                  </a:lnTo>
                  <a:lnTo>
                    <a:pt x="18907" y="146946"/>
                  </a:lnTo>
                  <a:lnTo>
                    <a:pt x="41090" y="106077"/>
                  </a:lnTo>
                  <a:lnTo>
                    <a:pt x="70469" y="70469"/>
                  </a:lnTo>
                  <a:lnTo>
                    <a:pt x="106077" y="41090"/>
                  </a:lnTo>
                  <a:lnTo>
                    <a:pt x="146946" y="18907"/>
                  </a:lnTo>
                  <a:lnTo>
                    <a:pt x="192109" y="4888"/>
                  </a:lnTo>
                  <a:lnTo>
                    <a:pt x="240598" y="0"/>
                  </a:lnTo>
                  <a:lnTo>
                    <a:pt x="4016502" y="0"/>
                  </a:lnTo>
                  <a:lnTo>
                    <a:pt x="4063660" y="4665"/>
                  </a:lnTo>
                  <a:lnTo>
                    <a:pt x="4108575" y="18314"/>
                  </a:lnTo>
                  <a:lnTo>
                    <a:pt x="4149986" y="40423"/>
                  </a:lnTo>
                  <a:lnTo>
                    <a:pt x="4186631" y="70469"/>
                  </a:lnTo>
                  <a:lnTo>
                    <a:pt x="4216677" y="107114"/>
                  </a:lnTo>
                  <a:lnTo>
                    <a:pt x="4238786" y="148525"/>
                  </a:lnTo>
                  <a:lnTo>
                    <a:pt x="4252435" y="193440"/>
                  </a:lnTo>
                  <a:lnTo>
                    <a:pt x="4257101" y="240598"/>
                  </a:lnTo>
                  <a:lnTo>
                    <a:pt x="4257101" y="2799559"/>
                  </a:lnTo>
                  <a:lnTo>
                    <a:pt x="4252213" y="2848048"/>
                  </a:lnTo>
                  <a:lnTo>
                    <a:pt x="4238193" y="2893211"/>
                  </a:lnTo>
                  <a:lnTo>
                    <a:pt x="4216010" y="2934080"/>
                  </a:lnTo>
                  <a:lnTo>
                    <a:pt x="4186631" y="2969688"/>
                  </a:lnTo>
                  <a:lnTo>
                    <a:pt x="4151023" y="2999067"/>
                  </a:lnTo>
                  <a:lnTo>
                    <a:pt x="4110154" y="3021250"/>
                  </a:lnTo>
                  <a:lnTo>
                    <a:pt x="4064991" y="3035269"/>
                  </a:lnTo>
                  <a:lnTo>
                    <a:pt x="4016502" y="30401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2049" y="1222755"/>
              <a:ext cx="4257675" cy="3040380"/>
            </a:xfrm>
            <a:custGeom>
              <a:avLst/>
              <a:gdLst/>
              <a:ahLst/>
              <a:cxnLst/>
              <a:rect l="l" t="t" r="r" b="b"/>
              <a:pathLst>
                <a:path w="4257675" h="3040379">
                  <a:moveTo>
                    <a:pt x="0" y="240598"/>
                  </a:moveTo>
                  <a:lnTo>
                    <a:pt x="4888" y="192109"/>
                  </a:lnTo>
                  <a:lnTo>
                    <a:pt x="18907" y="146946"/>
                  </a:lnTo>
                  <a:lnTo>
                    <a:pt x="41090" y="106077"/>
                  </a:lnTo>
                  <a:lnTo>
                    <a:pt x="70469" y="70469"/>
                  </a:lnTo>
                  <a:lnTo>
                    <a:pt x="106077" y="41090"/>
                  </a:lnTo>
                  <a:lnTo>
                    <a:pt x="146946" y="18907"/>
                  </a:lnTo>
                  <a:lnTo>
                    <a:pt x="192109" y="4888"/>
                  </a:lnTo>
                  <a:lnTo>
                    <a:pt x="240598" y="0"/>
                  </a:lnTo>
                  <a:lnTo>
                    <a:pt x="4016502" y="0"/>
                  </a:lnTo>
                  <a:lnTo>
                    <a:pt x="4063660" y="4665"/>
                  </a:lnTo>
                  <a:lnTo>
                    <a:pt x="4108575" y="18314"/>
                  </a:lnTo>
                  <a:lnTo>
                    <a:pt x="4149986" y="40423"/>
                  </a:lnTo>
                  <a:lnTo>
                    <a:pt x="4186631" y="70469"/>
                  </a:lnTo>
                  <a:lnTo>
                    <a:pt x="4216677" y="107114"/>
                  </a:lnTo>
                  <a:lnTo>
                    <a:pt x="4238786" y="148525"/>
                  </a:lnTo>
                  <a:lnTo>
                    <a:pt x="4252435" y="193440"/>
                  </a:lnTo>
                  <a:lnTo>
                    <a:pt x="4257101" y="240598"/>
                  </a:lnTo>
                  <a:lnTo>
                    <a:pt x="4257101" y="2799559"/>
                  </a:lnTo>
                  <a:lnTo>
                    <a:pt x="4252213" y="2848048"/>
                  </a:lnTo>
                  <a:lnTo>
                    <a:pt x="4238193" y="2893211"/>
                  </a:lnTo>
                  <a:lnTo>
                    <a:pt x="4216010" y="2934080"/>
                  </a:lnTo>
                  <a:lnTo>
                    <a:pt x="4186631" y="2969688"/>
                  </a:lnTo>
                  <a:lnTo>
                    <a:pt x="4151023" y="2999067"/>
                  </a:lnTo>
                  <a:lnTo>
                    <a:pt x="4110154" y="3021250"/>
                  </a:lnTo>
                  <a:lnTo>
                    <a:pt x="4064991" y="3035269"/>
                  </a:lnTo>
                  <a:lnTo>
                    <a:pt x="4016502" y="3040157"/>
                  </a:lnTo>
                  <a:lnTo>
                    <a:pt x="240598" y="3040157"/>
                  </a:lnTo>
                  <a:lnTo>
                    <a:pt x="192109" y="3035269"/>
                  </a:lnTo>
                  <a:lnTo>
                    <a:pt x="146946" y="3021250"/>
                  </a:lnTo>
                  <a:lnTo>
                    <a:pt x="106077" y="2999067"/>
                  </a:lnTo>
                  <a:lnTo>
                    <a:pt x="70469" y="2969688"/>
                  </a:lnTo>
                  <a:lnTo>
                    <a:pt x="41090" y="2934080"/>
                  </a:lnTo>
                  <a:lnTo>
                    <a:pt x="18907" y="2893211"/>
                  </a:lnTo>
                  <a:lnTo>
                    <a:pt x="4888" y="2848048"/>
                  </a:lnTo>
                  <a:lnTo>
                    <a:pt x="0" y="2799559"/>
                  </a:lnTo>
                  <a:lnTo>
                    <a:pt x="0" y="24059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049" y="1418919"/>
              <a:ext cx="4257100" cy="41913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549043" y="1511874"/>
            <a:ext cx="1644014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Asesmen</a:t>
            </a:r>
            <a:r>
              <a:rPr sz="1500" b="1" spc="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Formatif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2024" y="1946550"/>
            <a:ext cx="3464560" cy="17640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6399"/>
              </a:lnSpc>
              <a:spcBef>
                <a:spcPts val="95"/>
              </a:spcBef>
            </a:pP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Asesmen</a:t>
            </a:r>
            <a:r>
              <a:rPr sz="1400" spc="10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formatif</a:t>
            </a:r>
            <a:r>
              <a:rPr sz="1400" spc="11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dilakukan</a:t>
            </a:r>
            <a:r>
              <a:rPr sz="1400" spc="11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selama</a:t>
            </a:r>
            <a:r>
              <a:rPr sz="1400" spc="11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C5395"/>
                </a:solidFill>
                <a:latin typeface="Tahoma"/>
                <a:cs typeface="Tahoma"/>
              </a:rPr>
              <a:t>proses </a:t>
            </a: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pembelajaran</a:t>
            </a:r>
            <a:r>
              <a:rPr sz="14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C5395"/>
                </a:solidFill>
                <a:latin typeface="Tahoma"/>
                <a:cs typeface="Tahoma"/>
              </a:rPr>
              <a:t>berlangsung.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40"/>
              </a:spcBef>
            </a:pP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solidFill>
                  <a:srgbClr val="0C5395"/>
                </a:solidFill>
                <a:latin typeface="Tahoma"/>
                <a:cs typeface="Tahoma"/>
              </a:rPr>
              <a:t>Tujuannya:</a:t>
            </a:r>
            <a:endParaRPr sz="1400">
              <a:latin typeface="Tahoma"/>
              <a:cs typeface="Tahoma"/>
            </a:endParaRPr>
          </a:p>
          <a:p>
            <a:pPr marL="469265" indent="-337185">
              <a:lnSpc>
                <a:spcPct val="100000"/>
              </a:lnSpc>
              <a:spcBef>
                <a:spcPts val="275"/>
              </a:spcBef>
              <a:buFont typeface="Arial MT"/>
              <a:buChar char="●"/>
              <a:tabLst>
                <a:tab pos="469265" algn="l"/>
              </a:tabLst>
            </a:pP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memantau</a:t>
            </a:r>
            <a:r>
              <a:rPr sz="1400" spc="1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perkembangan</a:t>
            </a:r>
            <a:r>
              <a:rPr sz="1400" spc="14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C5395"/>
                </a:solidFill>
                <a:latin typeface="Tahoma"/>
                <a:cs typeface="Tahoma"/>
              </a:rPr>
              <a:t>belajar,</a:t>
            </a:r>
            <a:endParaRPr sz="1400">
              <a:latin typeface="Tahoma"/>
              <a:cs typeface="Tahoma"/>
            </a:endParaRPr>
          </a:p>
          <a:p>
            <a:pPr marL="469265" indent="-337185">
              <a:lnSpc>
                <a:spcPct val="100000"/>
              </a:lnSpc>
              <a:spcBef>
                <a:spcPts val="275"/>
              </a:spcBef>
              <a:buFont typeface="Arial MT"/>
              <a:buChar char="●"/>
              <a:tabLst>
                <a:tab pos="469265" algn="l"/>
              </a:tabLst>
            </a:pP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memberikan</a:t>
            </a:r>
            <a:r>
              <a:rPr sz="1400" spc="4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umpan</a:t>
            </a:r>
            <a:r>
              <a:rPr sz="1400" spc="5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C5395"/>
                </a:solidFill>
                <a:latin typeface="Tahoma"/>
                <a:cs typeface="Tahoma"/>
              </a:rPr>
              <a:t>balik,</a:t>
            </a:r>
            <a:endParaRPr sz="1400">
              <a:latin typeface="Tahoma"/>
              <a:cs typeface="Tahoma"/>
            </a:endParaRPr>
          </a:p>
          <a:p>
            <a:pPr marL="469265" indent="-337185">
              <a:lnSpc>
                <a:spcPct val="100000"/>
              </a:lnSpc>
              <a:spcBef>
                <a:spcPts val="275"/>
              </a:spcBef>
              <a:buFont typeface="Arial MT"/>
              <a:buChar char="●"/>
              <a:tabLst>
                <a:tab pos="469265" algn="l"/>
              </a:tabLst>
            </a:pP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memperbaiki</a:t>
            </a:r>
            <a:r>
              <a:rPr sz="1400" spc="15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dirty="0">
                <a:solidFill>
                  <a:srgbClr val="0C5395"/>
                </a:solidFill>
                <a:latin typeface="Tahoma"/>
                <a:cs typeface="Tahoma"/>
              </a:rPr>
              <a:t>strategi</a:t>
            </a:r>
            <a:r>
              <a:rPr sz="1400" spc="1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400" spc="-10" dirty="0">
                <a:solidFill>
                  <a:srgbClr val="0C5395"/>
                </a:solidFill>
                <a:latin typeface="Tahoma"/>
                <a:cs typeface="Tahoma"/>
              </a:rPr>
              <a:t>pembelajaran.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08421" y="1433662"/>
            <a:ext cx="378460" cy="378460"/>
            <a:chOff x="308421" y="1433662"/>
            <a:chExt cx="378460" cy="378460"/>
          </a:xfrm>
        </p:grpSpPr>
        <p:sp>
          <p:nvSpPr>
            <p:cNvPr id="10" name="object 10"/>
            <p:cNvSpPr/>
            <p:nvPr/>
          </p:nvSpPr>
          <p:spPr>
            <a:xfrm>
              <a:off x="313184" y="1438424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184198" y="368397"/>
                  </a:move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5" y="361817"/>
                  </a:lnTo>
                  <a:lnTo>
                    <a:pt x="184198" y="368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13184" y="1438424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4" h="368935">
                  <a:moveTo>
                    <a:pt x="0" y="184198"/>
                  </a:move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1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5" y="361817"/>
                  </a:lnTo>
                  <a:lnTo>
                    <a:pt x="184198" y="368397"/>
                  </a:ln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640112" y="1217987"/>
            <a:ext cx="4267200" cy="3049905"/>
            <a:chOff x="4640112" y="1217987"/>
            <a:chExt cx="4267200" cy="3049905"/>
          </a:xfrm>
        </p:grpSpPr>
        <p:sp>
          <p:nvSpPr>
            <p:cNvPr id="13" name="object 13"/>
            <p:cNvSpPr/>
            <p:nvPr/>
          </p:nvSpPr>
          <p:spPr>
            <a:xfrm>
              <a:off x="4644875" y="1222749"/>
              <a:ext cx="4257675" cy="3040380"/>
            </a:xfrm>
            <a:custGeom>
              <a:avLst/>
              <a:gdLst/>
              <a:ahLst/>
              <a:cxnLst/>
              <a:rect l="l" t="t" r="r" b="b"/>
              <a:pathLst>
                <a:path w="4257675" h="3040379">
                  <a:moveTo>
                    <a:pt x="4016502" y="3040157"/>
                  </a:moveTo>
                  <a:lnTo>
                    <a:pt x="240597" y="3040157"/>
                  </a:lnTo>
                  <a:lnTo>
                    <a:pt x="192109" y="3035269"/>
                  </a:lnTo>
                  <a:lnTo>
                    <a:pt x="146946" y="3021250"/>
                  </a:lnTo>
                  <a:lnTo>
                    <a:pt x="106077" y="2999067"/>
                  </a:lnTo>
                  <a:lnTo>
                    <a:pt x="70469" y="2969688"/>
                  </a:lnTo>
                  <a:lnTo>
                    <a:pt x="41090" y="2934080"/>
                  </a:lnTo>
                  <a:lnTo>
                    <a:pt x="18907" y="2893211"/>
                  </a:lnTo>
                  <a:lnTo>
                    <a:pt x="4888" y="2848048"/>
                  </a:lnTo>
                  <a:lnTo>
                    <a:pt x="0" y="2799559"/>
                  </a:lnTo>
                  <a:lnTo>
                    <a:pt x="0" y="240598"/>
                  </a:lnTo>
                  <a:lnTo>
                    <a:pt x="4888" y="192109"/>
                  </a:lnTo>
                  <a:lnTo>
                    <a:pt x="18907" y="146946"/>
                  </a:lnTo>
                  <a:lnTo>
                    <a:pt x="41090" y="106077"/>
                  </a:lnTo>
                  <a:lnTo>
                    <a:pt x="70469" y="70469"/>
                  </a:lnTo>
                  <a:lnTo>
                    <a:pt x="106077" y="41090"/>
                  </a:lnTo>
                  <a:lnTo>
                    <a:pt x="146946" y="18907"/>
                  </a:lnTo>
                  <a:lnTo>
                    <a:pt x="192109" y="4888"/>
                  </a:lnTo>
                  <a:lnTo>
                    <a:pt x="240597" y="0"/>
                  </a:lnTo>
                  <a:lnTo>
                    <a:pt x="4016502" y="0"/>
                  </a:lnTo>
                  <a:lnTo>
                    <a:pt x="4063660" y="4665"/>
                  </a:lnTo>
                  <a:lnTo>
                    <a:pt x="4108575" y="18314"/>
                  </a:lnTo>
                  <a:lnTo>
                    <a:pt x="4149986" y="40423"/>
                  </a:lnTo>
                  <a:lnTo>
                    <a:pt x="4186631" y="70469"/>
                  </a:lnTo>
                  <a:lnTo>
                    <a:pt x="4216677" y="107114"/>
                  </a:lnTo>
                  <a:lnTo>
                    <a:pt x="4238786" y="148525"/>
                  </a:lnTo>
                  <a:lnTo>
                    <a:pt x="4252435" y="193440"/>
                  </a:lnTo>
                  <a:lnTo>
                    <a:pt x="4257100" y="240598"/>
                  </a:lnTo>
                  <a:lnTo>
                    <a:pt x="4257100" y="2799559"/>
                  </a:lnTo>
                  <a:lnTo>
                    <a:pt x="4252212" y="2848048"/>
                  </a:lnTo>
                  <a:lnTo>
                    <a:pt x="4238193" y="2893211"/>
                  </a:lnTo>
                  <a:lnTo>
                    <a:pt x="4216010" y="2934080"/>
                  </a:lnTo>
                  <a:lnTo>
                    <a:pt x="4186631" y="2969688"/>
                  </a:lnTo>
                  <a:lnTo>
                    <a:pt x="4151023" y="2999067"/>
                  </a:lnTo>
                  <a:lnTo>
                    <a:pt x="4110154" y="3021250"/>
                  </a:lnTo>
                  <a:lnTo>
                    <a:pt x="4064991" y="3035269"/>
                  </a:lnTo>
                  <a:lnTo>
                    <a:pt x="4016502" y="30401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44875" y="1222749"/>
              <a:ext cx="4257675" cy="3040380"/>
            </a:xfrm>
            <a:custGeom>
              <a:avLst/>
              <a:gdLst/>
              <a:ahLst/>
              <a:cxnLst/>
              <a:rect l="l" t="t" r="r" b="b"/>
              <a:pathLst>
                <a:path w="4257675" h="3040379">
                  <a:moveTo>
                    <a:pt x="0" y="240598"/>
                  </a:moveTo>
                  <a:lnTo>
                    <a:pt x="4888" y="192109"/>
                  </a:lnTo>
                  <a:lnTo>
                    <a:pt x="18907" y="146946"/>
                  </a:lnTo>
                  <a:lnTo>
                    <a:pt x="41090" y="106077"/>
                  </a:lnTo>
                  <a:lnTo>
                    <a:pt x="70469" y="70469"/>
                  </a:lnTo>
                  <a:lnTo>
                    <a:pt x="106077" y="41090"/>
                  </a:lnTo>
                  <a:lnTo>
                    <a:pt x="146946" y="18907"/>
                  </a:lnTo>
                  <a:lnTo>
                    <a:pt x="192109" y="4888"/>
                  </a:lnTo>
                  <a:lnTo>
                    <a:pt x="240597" y="0"/>
                  </a:lnTo>
                  <a:lnTo>
                    <a:pt x="4016502" y="0"/>
                  </a:lnTo>
                  <a:lnTo>
                    <a:pt x="4063660" y="4665"/>
                  </a:lnTo>
                  <a:lnTo>
                    <a:pt x="4108575" y="18314"/>
                  </a:lnTo>
                  <a:lnTo>
                    <a:pt x="4149986" y="40423"/>
                  </a:lnTo>
                  <a:lnTo>
                    <a:pt x="4186631" y="70469"/>
                  </a:lnTo>
                  <a:lnTo>
                    <a:pt x="4216677" y="107114"/>
                  </a:lnTo>
                  <a:lnTo>
                    <a:pt x="4238786" y="148525"/>
                  </a:lnTo>
                  <a:lnTo>
                    <a:pt x="4252435" y="193440"/>
                  </a:lnTo>
                  <a:lnTo>
                    <a:pt x="4257100" y="240598"/>
                  </a:lnTo>
                  <a:lnTo>
                    <a:pt x="4257100" y="2799559"/>
                  </a:lnTo>
                  <a:lnTo>
                    <a:pt x="4252212" y="2848048"/>
                  </a:lnTo>
                  <a:lnTo>
                    <a:pt x="4238193" y="2893211"/>
                  </a:lnTo>
                  <a:lnTo>
                    <a:pt x="4216010" y="2934080"/>
                  </a:lnTo>
                  <a:lnTo>
                    <a:pt x="4186631" y="2969688"/>
                  </a:lnTo>
                  <a:lnTo>
                    <a:pt x="4151023" y="2999067"/>
                  </a:lnTo>
                  <a:lnTo>
                    <a:pt x="4110154" y="3021250"/>
                  </a:lnTo>
                  <a:lnTo>
                    <a:pt x="4064991" y="3035269"/>
                  </a:lnTo>
                  <a:lnTo>
                    <a:pt x="4016502" y="3040157"/>
                  </a:lnTo>
                  <a:lnTo>
                    <a:pt x="240597" y="3040157"/>
                  </a:lnTo>
                  <a:lnTo>
                    <a:pt x="192109" y="3035269"/>
                  </a:lnTo>
                  <a:lnTo>
                    <a:pt x="146946" y="3021250"/>
                  </a:lnTo>
                  <a:lnTo>
                    <a:pt x="106077" y="2999067"/>
                  </a:lnTo>
                  <a:lnTo>
                    <a:pt x="70469" y="2969688"/>
                  </a:lnTo>
                  <a:lnTo>
                    <a:pt x="41090" y="2934080"/>
                  </a:lnTo>
                  <a:lnTo>
                    <a:pt x="18907" y="2893211"/>
                  </a:lnTo>
                  <a:lnTo>
                    <a:pt x="4888" y="2848048"/>
                  </a:lnTo>
                  <a:lnTo>
                    <a:pt x="0" y="2799559"/>
                  </a:lnTo>
                  <a:lnTo>
                    <a:pt x="0" y="240598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4868" y="1418920"/>
              <a:ext cx="4257101" cy="41913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4670275" y="1511875"/>
            <a:ext cx="3987800" cy="11626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19075" algn="ctr">
              <a:lnSpc>
                <a:spcPct val="100000"/>
              </a:lnSpc>
              <a:spcBef>
                <a:spcPts val="114"/>
              </a:spcBef>
            </a:pP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Contoh</a:t>
            </a:r>
            <a:r>
              <a:rPr sz="1500" b="1" spc="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spc="-10" dirty="0">
                <a:solidFill>
                  <a:srgbClr val="FFFFFF"/>
                </a:solidFill>
                <a:latin typeface="Trebuchet MS"/>
                <a:cs typeface="Trebuchet MS"/>
              </a:rPr>
              <a:t>Prompt</a:t>
            </a:r>
            <a:endParaRPr sz="1500">
              <a:latin typeface="Trebuchet MS"/>
              <a:cs typeface="Trebuchet MS"/>
            </a:endParaRPr>
          </a:p>
          <a:p>
            <a:pPr marL="12700" marR="5080">
              <a:lnSpc>
                <a:spcPct val="116500"/>
              </a:lnSpc>
              <a:spcBef>
                <a:spcPts val="1680"/>
              </a:spcBef>
            </a:pP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Buatkan</a:t>
            </a:r>
            <a:r>
              <a:rPr sz="13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5</a:t>
            </a:r>
            <a:r>
              <a:rPr sz="13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soal</a:t>
            </a:r>
            <a:r>
              <a:rPr sz="13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formatif</a:t>
            </a:r>
            <a:r>
              <a:rPr sz="13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tentang</a:t>
            </a:r>
            <a:r>
              <a:rPr sz="13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rantai</a:t>
            </a:r>
            <a:r>
              <a:rPr sz="1300" spc="3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makanan</a:t>
            </a:r>
            <a:r>
              <a:rPr sz="1300" spc="3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20" dirty="0">
                <a:solidFill>
                  <a:srgbClr val="0C5395"/>
                </a:solidFill>
                <a:latin typeface="Tahoma"/>
                <a:cs typeface="Tahoma"/>
              </a:rPr>
              <a:t>yang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mengukur</a:t>
            </a:r>
            <a:r>
              <a:rPr sz="1300" spc="8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pemahaman</a:t>
            </a:r>
            <a:r>
              <a:rPr sz="1300" spc="8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peserta</a:t>
            </a:r>
            <a:r>
              <a:rPr sz="1300" spc="8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didik</a:t>
            </a:r>
            <a:r>
              <a:rPr sz="1300" spc="8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setelah </a:t>
            </a:r>
            <a:r>
              <a:rPr sz="1300" dirty="0">
                <a:solidFill>
                  <a:srgbClr val="0C5395"/>
                </a:solidFill>
                <a:latin typeface="Tahoma"/>
                <a:cs typeface="Tahoma"/>
              </a:rPr>
              <a:t>pembelajaran</a:t>
            </a:r>
            <a:r>
              <a:rPr sz="1300" spc="7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300" spc="-10" dirty="0">
                <a:solidFill>
                  <a:srgbClr val="0C5395"/>
                </a:solidFill>
                <a:latin typeface="Tahoma"/>
                <a:cs typeface="Tahoma"/>
              </a:rPr>
              <a:t>berlangsung.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711241" y="1433663"/>
            <a:ext cx="378460" cy="378460"/>
            <a:chOff x="4711241" y="1433663"/>
            <a:chExt cx="378460" cy="378460"/>
          </a:xfrm>
        </p:grpSpPr>
        <p:sp>
          <p:nvSpPr>
            <p:cNvPr id="18" name="object 18"/>
            <p:cNvSpPr/>
            <p:nvPr/>
          </p:nvSpPr>
          <p:spPr>
            <a:xfrm>
              <a:off x="4716003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184198" y="368397"/>
                  </a:move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6"/>
                  </a:lnTo>
                  <a:lnTo>
                    <a:pt x="0" y="184198"/>
                  </a:ln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2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6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16003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184198"/>
                  </a:move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2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6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6"/>
                  </a:lnTo>
                  <a:lnTo>
                    <a:pt x="0" y="18419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22062" y="1481572"/>
            <a:ext cx="137160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spc="-50" dirty="0">
                <a:solidFill>
                  <a:srgbClr val="005390"/>
                </a:solidFill>
                <a:latin typeface="Trebuchet MS"/>
                <a:cs typeface="Trebuchet MS"/>
              </a:rPr>
              <a:t>2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32</a:t>
            </a:fld>
            <a:endParaRPr spc="-2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Penyusunan</a:t>
            </a:r>
            <a:r>
              <a:rPr spc="-85" dirty="0"/>
              <a:t> </a:t>
            </a:r>
            <a:r>
              <a:rPr dirty="0"/>
              <a:t>Soal</a:t>
            </a:r>
            <a:r>
              <a:rPr spc="-80" dirty="0"/>
              <a:t> </a:t>
            </a:r>
            <a:r>
              <a:rPr spc="95" dirty="0"/>
              <a:t>HOTS</a:t>
            </a:r>
            <a:r>
              <a:rPr spc="-85" dirty="0"/>
              <a:t> </a:t>
            </a:r>
            <a:r>
              <a:rPr dirty="0"/>
              <a:t>dengan</a:t>
            </a:r>
            <a:r>
              <a:rPr spc="-80" dirty="0"/>
              <a:t> </a:t>
            </a:r>
            <a:r>
              <a:rPr spc="-30" dirty="0"/>
              <a:t>Bantuan</a:t>
            </a:r>
            <a:r>
              <a:rPr spc="-80" dirty="0"/>
              <a:t> </a:t>
            </a:r>
            <a:r>
              <a:rPr spc="110" dirty="0"/>
              <a:t>KA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640112" y="1217987"/>
            <a:ext cx="4267200" cy="3049905"/>
            <a:chOff x="4640112" y="1217987"/>
            <a:chExt cx="4267200" cy="3049905"/>
          </a:xfrm>
        </p:grpSpPr>
        <p:sp>
          <p:nvSpPr>
            <p:cNvPr id="4" name="object 4"/>
            <p:cNvSpPr/>
            <p:nvPr/>
          </p:nvSpPr>
          <p:spPr>
            <a:xfrm>
              <a:off x="4644875" y="1222749"/>
              <a:ext cx="4257675" cy="3040380"/>
            </a:xfrm>
            <a:custGeom>
              <a:avLst/>
              <a:gdLst/>
              <a:ahLst/>
              <a:cxnLst/>
              <a:rect l="l" t="t" r="r" b="b"/>
              <a:pathLst>
                <a:path w="4257675" h="3040379">
                  <a:moveTo>
                    <a:pt x="4016502" y="3040157"/>
                  </a:moveTo>
                  <a:lnTo>
                    <a:pt x="240597" y="3040157"/>
                  </a:lnTo>
                  <a:lnTo>
                    <a:pt x="192109" y="3035269"/>
                  </a:lnTo>
                  <a:lnTo>
                    <a:pt x="146946" y="3021250"/>
                  </a:lnTo>
                  <a:lnTo>
                    <a:pt x="106077" y="2999067"/>
                  </a:lnTo>
                  <a:lnTo>
                    <a:pt x="70469" y="2969688"/>
                  </a:lnTo>
                  <a:lnTo>
                    <a:pt x="41090" y="2934080"/>
                  </a:lnTo>
                  <a:lnTo>
                    <a:pt x="18907" y="2893211"/>
                  </a:lnTo>
                  <a:lnTo>
                    <a:pt x="4888" y="2848048"/>
                  </a:lnTo>
                  <a:lnTo>
                    <a:pt x="0" y="2799559"/>
                  </a:lnTo>
                  <a:lnTo>
                    <a:pt x="0" y="240597"/>
                  </a:lnTo>
                  <a:lnTo>
                    <a:pt x="4888" y="192109"/>
                  </a:lnTo>
                  <a:lnTo>
                    <a:pt x="18907" y="146946"/>
                  </a:lnTo>
                  <a:lnTo>
                    <a:pt x="41090" y="106077"/>
                  </a:lnTo>
                  <a:lnTo>
                    <a:pt x="70469" y="70469"/>
                  </a:lnTo>
                  <a:lnTo>
                    <a:pt x="106077" y="41090"/>
                  </a:lnTo>
                  <a:lnTo>
                    <a:pt x="146946" y="18907"/>
                  </a:lnTo>
                  <a:lnTo>
                    <a:pt x="192109" y="4888"/>
                  </a:lnTo>
                  <a:lnTo>
                    <a:pt x="240597" y="0"/>
                  </a:lnTo>
                  <a:lnTo>
                    <a:pt x="4016502" y="0"/>
                  </a:lnTo>
                  <a:lnTo>
                    <a:pt x="4063660" y="4665"/>
                  </a:lnTo>
                  <a:lnTo>
                    <a:pt x="4108575" y="18314"/>
                  </a:lnTo>
                  <a:lnTo>
                    <a:pt x="4149986" y="40423"/>
                  </a:lnTo>
                  <a:lnTo>
                    <a:pt x="4186631" y="70469"/>
                  </a:lnTo>
                  <a:lnTo>
                    <a:pt x="4216677" y="107114"/>
                  </a:lnTo>
                  <a:lnTo>
                    <a:pt x="4238786" y="148525"/>
                  </a:lnTo>
                  <a:lnTo>
                    <a:pt x="4252435" y="193440"/>
                  </a:lnTo>
                  <a:lnTo>
                    <a:pt x="4257100" y="240597"/>
                  </a:lnTo>
                  <a:lnTo>
                    <a:pt x="4257100" y="2799559"/>
                  </a:lnTo>
                  <a:lnTo>
                    <a:pt x="4252212" y="2848048"/>
                  </a:lnTo>
                  <a:lnTo>
                    <a:pt x="4238193" y="2893211"/>
                  </a:lnTo>
                  <a:lnTo>
                    <a:pt x="4216010" y="2934080"/>
                  </a:lnTo>
                  <a:lnTo>
                    <a:pt x="4186631" y="2969688"/>
                  </a:lnTo>
                  <a:lnTo>
                    <a:pt x="4151023" y="2999067"/>
                  </a:lnTo>
                  <a:lnTo>
                    <a:pt x="4110154" y="3021250"/>
                  </a:lnTo>
                  <a:lnTo>
                    <a:pt x="4064991" y="3035269"/>
                  </a:lnTo>
                  <a:lnTo>
                    <a:pt x="4016502" y="30401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44875" y="1222749"/>
              <a:ext cx="4257675" cy="3040380"/>
            </a:xfrm>
            <a:custGeom>
              <a:avLst/>
              <a:gdLst/>
              <a:ahLst/>
              <a:cxnLst/>
              <a:rect l="l" t="t" r="r" b="b"/>
              <a:pathLst>
                <a:path w="4257675" h="3040379">
                  <a:moveTo>
                    <a:pt x="0" y="240597"/>
                  </a:moveTo>
                  <a:lnTo>
                    <a:pt x="4888" y="192109"/>
                  </a:lnTo>
                  <a:lnTo>
                    <a:pt x="18907" y="146946"/>
                  </a:lnTo>
                  <a:lnTo>
                    <a:pt x="41090" y="106077"/>
                  </a:lnTo>
                  <a:lnTo>
                    <a:pt x="70469" y="70469"/>
                  </a:lnTo>
                  <a:lnTo>
                    <a:pt x="106077" y="41090"/>
                  </a:lnTo>
                  <a:lnTo>
                    <a:pt x="146946" y="18907"/>
                  </a:lnTo>
                  <a:lnTo>
                    <a:pt x="192109" y="4888"/>
                  </a:lnTo>
                  <a:lnTo>
                    <a:pt x="240597" y="0"/>
                  </a:lnTo>
                  <a:lnTo>
                    <a:pt x="4016502" y="0"/>
                  </a:lnTo>
                  <a:lnTo>
                    <a:pt x="4063660" y="4665"/>
                  </a:lnTo>
                  <a:lnTo>
                    <a:pt x="4108575" y="18314"/>
                  </a:lnTo>
                  <a:lnTo>
                    <a:pt x="4149986" y="40423"/>
                  </a:lnTo>
                  <a:lnTo>
                    <a:pt x="4186631" y="70469"/>
                  </a:lnTo>
                  <a:lnTo>
                    <a:pt x="4216677" y="107114"/>
                  </a:lnTo>
                  <a:lnTo>
                    <a:pt x="4238786" y="148525"/>
                  </a:lnTo>
                  <a:lnTo>
                    <a:pt x="4252435" y="193440"/>
                  </a:lnTo>
                  <a:lnTo>
                    <a:pt x="4257100" y="240597"/>
                  </a:lnTo>
                  <a:lnTo>
                    <a:pt x="4257100" y="2799559"/>
                  </a:lnTo>
                  <a:lnTo>
                    <a:pt x="4252212" y="2848048"/>
                  </a:lnTo>
                  <a:lnTo>
                    <a:pt x="4238193" y="2893211"/>
                  </a:lnTo>
                  <a:lnTo>
                    <a:pt x="4216010" y="2934080"/>
                  </a:lnTo>
                  <a:lnTo>
                    <a:pt x="4186631" y="2969688"/>
                  </a:lnTo>
                  <a:lnTo>
                    <a:pt x="4151023" y="2999067"/>
                  </a:lnTo>
                  <a:lnTo>
                    <a:pt x="4110154" y="3021250"/>
                  </a:lnTo>
                  <a:lnTo>
                    <a:pt x="4064991" y="3035269"/>
                  </a:lnTo>
                  <a:lnTo>
                    <a:pt x="4016502" y="3040157"/>
                  </a:lnTo>
                  <a:lnTo>
                    <a:pt x="240597" y="3040157"/>
                  </a:lnTo>
                  <a:lnTo>
                    <a:pt x="192109" y="3035269"/>
                  </a:lnTo>
                  <a:lnTo>
                    <a:pt x="146946" y="3021250"/>
                  </a:lnTo>
                  <a:lnTo>
                    <a:pt x="106077" y="2999067"/>
                  </a:lnTo>
                  <a:lnTo>
                    <a:pt x="70469" y="2969688"/>
                  </a:lnTo>
                  <a:lnTo>
                    <a:pt x="41090" y="2934080"/>
                  </a:lnTo>
                  <a:lnTo>
                    <a:pt x="18907" y="2893211"/>
                  </a:lnTo>
                  <a:lnTo>
                    <a:pt x="4888" y="2848048"/>
                  </a:lnTo>
                  <a:lnTo>
                    <a:pt x="0" y="2799559"/>
                  </a:lnTo>
                  <a:lnTo>
                    <a:pt x="0" y="240597"/>
                  </a:lnTo>
                  <a:close/>
                </a:path>
              </a:pathLst>
            </a:custGeom>
            <a:ln w="9524">
              <a:solidFill>
                <a:srgbClr val="055B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44868" y="1418920"/>
              <a:ext cx="4257101" cy="41913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699001" y="1511875"/>
            <a:ext cx="2150745" cy="257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spc="-20" dirty="0">
                <a:solidFill>
                  <a:srgbClr val="FFFFFF"/>
                </a:solidFill>
                <a:latin typeface="Trebuchet MS"/>
                <a:cs typeface="Trebuchet MS"/>
              </a:rPr>
              <a:t>Karakteristik</a:t>
            </a:r>
            <a:r>
              <a:rPr sz="1500" b="1" spc="-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500" b="1" dirty="0">
                <a:solidFill>
                  <a:srgbClr val="FFFFFF"/>
                </a:solidFill>
                <a:latin typeface="Trebuchet MS"/>
                <a:cs typeface="Trebuchet MS"/>
              </a:rPr>
              <a:t>Soal </a:t>
            </a:r>
            <a:r>
              <a:rPr sz="1500" b="1" spc="60" dirty="0">
                <a:solidFill>
                  <a:srgbClr val="FFFFFF"/>
                </a:solidFill>
                <a:latin typeface="Trebuchet MS"/>
                <a:cs typeface="Trebuchet MS"/>
              </a:rPr>
              <a:t>HOTS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08797" y="1987256"/>
            <a:ext cx="1832610" cy="1962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330835" algn="l"/>
              </a:tabLst>
            </a:pPr>
            <a:r>
              <a:rPr sz="1100" spc="-25" dirty="0">
                <a:solidFill>
                  <a:srgbClr val="0C5395"/>
                </a:solidFill>
                <a:latin typeface="Tahoma"/>
                <a:cs typeface="Tahoma"/>
              </a:rPr>
              <a:t>1.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	Menggunakan</a:t>
            </a:r>
            <a:r>
              <a:rPr sz="1100" spc="19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0C5395"/>
                </a:solidFill>
                <a:latin typeface="Tahoma"/>
                <a:cs typeface="Tahoma"/>
              </a:rPr>
              <a:t>Stimulus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65993" y="2157487"/>
            <a:ext cx="1096645" cy="139636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26390" indent="-313690">
              <a:lnSpc>
                <a:spcPct val="100000"/>
              </a:lnSpc>
              <a:spcBef>
                <a:spcPts val="315"/>
              </a:spcBef>
              <a:buFont typeface="Arial MT"/>
              <a:buChar char="●"/>
              <a:tabLst>
                <a:tab pos="326390" algn="l"/>
              </a:tabLst>
            </a:pPr>
            <a:r>
              <a:rPr sz="1100" spc="-10" dirty="0">
                <a:solidFill>
                  <a:srgbClr val="0C5395"/>
                </a:solidFill>
                <a:latin typeface="Tahoma"/>
                <a:cs typeface="Tahoma"/>
              </a:rPr>
              <a:t>gambar,</a:t>
            </a:r>
            <a:endParaRPr sz="1100">
              <a:latin typeface="Tahoma"/>
              <a:cs typeface="Tahoma"/>
            </a:endParaRPr>
          </a:p>
          <a:p>
            <a:pPr marL="326390" indent="-313690">
              <a:lnSpc>
                <a:spcPct val="100000"/>
              </a:lnSpc>
              <a:spcBef>
                <a:spcPts val="225"/>
              </a:spcBef>
              <a:buFont typeface="Arial MT"/>
              <a:buChar char="●"/>
              <a:tabLst>
                <a:tab pos="326390" algn="l"/>
              </a:tabLst>
            </a:pPr>
            <a:r>
              <a:rPr sz="1100" spc="-10" dirty="0">
                <a:solidFill>
                  <a:srgbClr val="0C5395"/>
                </a:solidFill>
                <a:latin typeface="Tahoma"/>
                <a:cs typeface="Tahoma"/>
              </a:rPr>
              <a:t>grafik,</a:t>
            </a:r>
            <a:endParaRPr sz="1100">
              <a:latin typeface="Tahoma"/>
              <a:cs typeface="Tahoma"/>
            </a:endParaRPr>
          </a:p>
          <a:p>
            <a:pPr marL="326390" indent="-313690">
              <a:lnSpc>
                <a:spcPct val="100000"/>
              </a:lnSpc>
              <a:spcBef>
                <a:spcPts val="220"/>
              </a:spcBef>
              <a:buFont typeface="Arial MT"/>
              <a:buChar char="●"/>
              <a:tabLst>
                <a:tab pos="326390" algn="l"/>
              </a:tabLst>
            </a:pPr>
            <a:r>
              <a:rPr sz="1100" spc="-10" dirty="0">
                <a:solidFill>
                  <a:srgbClr val="0C5395"/>
                </a:solidFill>
                <a:latin typeface="Tahoma"/>
                <a:cs typeface="Tahoma"/>
              </a:rPr>
              <a:t>tabel,</a:t>
            </a:r>
            <a:endParaRPr sz="1100">
              <a:latin typeface="Tahoma"/>
              <a:cs typeface="Tahoma"/>
            </a:endParaRPr>
          </a:p>
          <a:p>
            <a:pPr marL="326390" indent="-313690">
              <a:lnSpc>
                <a:spcPct val="100000"/>
              </a:lnSpc>
              <a:spcBef>
                <a:spcPts val="220"/>
              </a:spcBef>
              <a:buFont typeface="Arial MT"/>
              <a:buChar char="●"/>
              <a:tabLst>
                <a:tab pos="326390" algn="l"/>
              </a:tabLst>
            </a:pPr>
            <a:r>
              <a:rPr sz="1100" spc="-10" dirty="0">
                <a:solidFill>
                  <a:srgbClr val="0C5395"/>
                </a:solidFill>
                <a:latin typeface="Tahoma"/>
                <a:cs typeface="Tahoma"/>
              </a:rPr>
              <a:t>artikel,</a:t>
            </a:r>
            <a:endParaRPr sz="1100">
              <a:latin typeface="Tahoma"/>
              <a:cs typeface="Tahoma"/>
            </a:endParaRPr>
          </a:p>
          <a:p>
            <a:pPr marL="326390" indent="-313690">
              <a:lnSpc>
                <a:spcPct val="100000"/>
              </a:lnSpc>
              <a:spcBef>
                <a:spcPts val="220"/>
              </a:spcBef>
              <a:buFont typeface="Arial MT"/>
              <a:buChar char="●"/>
              <a:tabLst>
                <a:tab pos="326390" algn="l"/>
              </a:tabLst>
            </a:pPr>
            <a:r>
              <a:rPr sz="1100" spc="-10" dirty="0">
                <a:solidFill>
                  <a:srgbClr val="0C5395"/>
                </a:solidFill>
                <a:latin typeface="Tahoma"/>
                <a:cs typeface="Tahoma"/>
              </a:rPr>
              <a:t>infografis,</a:t>
            </a:r>
            <a:endParaRPr sz="1100">
              <a:latin typeface="Tahoma"/>
              <a:cs typeface="Tahoma"/>
            </a:endParaRPr>
          </a:p>
          <a:p>
            <a:pPr marL="326390" indent="-313690">
              <a:lnSpc>
                <a:spcPct val="100000"/>
              </a:lnSpc>
              <a:spcBef>
                <a:spcPts val="225"/>
              </a:spcBef>
              <a:buFont typeface="Arial MT"/>
              <a:buChar char="●"/>
              <a:tabLst>
                <a:tab pos="326390" algn="l"/>
              </a:tabLst>
            </a:pP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studi</a:t>
            </a:r>
            <a:r>
              <a:rPr sz="1100" spc="8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0C5395"/>
                </a:solidFill>
                <a:latin typeface="Tahoma"/>
                <a:cs typeface="Tahoma"/>
              </a:rPr>
              <a:t>kasus</a:t>
            </a:r>
            <a:endParaRPr sz="1100">
              <a:latin typeface="Tahoma"/>
              <a:cs typeface="Tahoma"/>
            </a:endParaRPr>
          </a:p>
          <a:p>
            <a:pPr marL="326390" indent="-313690">
              <a:lnSpc>
                <a:spcPct val="100000"/>
              </a:lnSpc>
              <a:spcBef>
                <a:spcPts val="220"/>
              </a:spcBef>
              <a:buFont typeface="Arial MT"/>
              <a:buChar char="●"/>
              <a:tabLst>
                <a:tab pos="326390" algn="l"/>
              </a:tabLst>
            </a:pPr>
            <a:r>
              <a:rPr sz="1100" spc="-10" dirty="0">
                <a:solidFill>
                  <a:srgbClr val="0C5395"/>
                </a:solidFill>
                <a:latin typeface="Tahoma"/>
                <a:cs typeface="Tahoma"/>
              </a:rPr>
              <a:t>Kontekstual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87805" y="3527845"/>
            <a:ext cx="3359150" cy="6127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1790" marR="524510" indent="-339725">
              <a:lnSpc>
                <a:spcPct val="116799"/>
              </a:lnSpc>
              <a:spcBef>
                <a:spcPts val="95"/>
              </a:spcBef>
              <a:tabLst>
                <a:tab pos="351790" algn="l"/>
              </a:tabLst>
            </a:pPr>
            <a:r>
              <a:rPr sz="1100" spc="-25" dirty="0">
                <a:solidFill>
                  <a:srgbClr val="0C5395"/>
                </a:solidFill>
                <a:latin typeface="Tahoma"/>
                <a:cs typeface="Tahoma"/>
              </a:rPr>
              <a:t>2.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	Soal</a:t>
            </a:r>
            <a:r>
              <a:rPr sz="11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dikaitkan</a:t>
            </a:r>
            <a:r>
              <a:rPr sz="11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dengan</a:t>
            </a:r>
            <a:r>
              <a:rPr sz="11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kehidupan</a:t>
            </a:r>
            <a:r>
              <a:rPr sz="11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spc="-20" dirty="0">
                <a:solidFill>
                  <a:srgbClr val="0C5395"/>
                </a:solidFill>
                <a:latin typeface="Tahoma"/>
                <a:cs typeface="Tahoma"/>
              </a:rPr>
              <a:t>nyata </a:t>
            </a:r>
            <a:r>
              <a:rPr sz="1100" spc="10" dirty="0">
                <a:solidFill>
                  <a:srgbClr val="0C5395"/>
                </a:solidFill>
                <a:latin typeface="Tahoma"/>
                <a:cs typeface="Tahoma"/>
              </a:rPr>
              <a:t>Menuntut</a:t>
            </a:r>
            <a:r>
              <a:rPr sz="1100" spc="1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0C5395"/>
                </a:solidFill>
                <a:latin typeface="Tahoma"/>
                <a:cs typeface="Tahoma"/>
              </a:rPr>
              <a:t>Penalaran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  <a:tabLst>
                <a:tab pos="351790" algn="l"/>
              </a:tabLst>
            </a:pPr>
            <a:r>
              <a:rPr sz="1100" spc="-25" dirty="0">
                <a:solidFill>
                  <a:srgbClr val="0C5395"/>
                </a:solidFill>
                <a:latin typeface="Tahoma"/>
                <a:cs typeface="Tahoma"/>
              </a:rPr>
              <a:t>2.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	Peserta</a:t>
            </a:r>
            <a:r>
              <a:rPr sz="1100" spc="60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didik</a:t>
            </a:r>
            <a:r>
              <a:rPr sz="11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perlu</a:t>
            </a:r>
            <a:r>
              <a:rPr sz="11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berpikir</a:t>
            </a:r>
            <a:r>
              <a:rPr sz="11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dirty="0">
                <a:solidFill>
                  <a:srgbClr val="0C5395"/>
                </a:solidFill>
                <a:latin typeface="Tahoma"/>
                <a:cs typeface="Tahoma"/>
              </a:rPr>
              <a:t>sebelum</a:t>
            </a:r>
            <a:r>
              <a:rPr sz="1100" spc="65" dirty="0">
                <a:solidFill>
                  <a:srgbClr val="0C5395"/>
                </a:solidFill>
                <a:latin typeface="Tahoma"/>
                <a:cs typeface="Tahoma"/>
              </a:rPr>
              <a:t> </a:t>
            </a:r>
            <a:r>
              <a:rPr sz="1100" spc="-10" dirty="0">
                <a:solidFill>
                  <a:srgbClr val="0C5395"/>
                </a:solidFill>
                <a:latin typeface="Tahoma"/>
                <a:cs typeface="Tahoma"/>
              </a:rPr>
              <a:t>menjawab.</a:t>
            </a:r>
            <a:endParaRPr sz="11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711241" y="1433663"/>
            <a:ext cx="378460" cy="378460"/>
            <a:chOff x="4711241" y="1433663"/>
            <a:chExt cx="378460" cy="378460"/>
          </a:xfrm>
        </p:grpSpPr>
        <p:sp>
          <p:nvSpPr>
            <p:cNvPr id="12" name="object 12"/>
            <p:cNvSpPr/>
            <p:nvPr/>
          </p:nvSpPr>
          <p:spPr>
            <a:xfrm>
              <a:off x="4716003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184198" y="368397"/>
                  </a:move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2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716003" y="1438425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184198"/>
                  </a:moveTo>
                  <a:lnTo>
                    <a:pt x="6579" y="135231"/>
                  </a:lnTo>
                  <a:lnTo>
                    <a:pt x="25148" y="91230"/>
                  </a:lnTo>
                  <a:lnTo>
                    <a:pt x="53950" y="53950"/>
                  </a:lnTo>
                  <a:lnTo>
                    <a:pt x="91230" y="25148"/>
                  </a:lnTo>
                  <a:lnTo>
                    <a:pt x="135231" y="6579"/>
                  </a:lnTo>
                  <a:lnTo>
                    <a:pt x="184198" y="0"/>
                  </a:lnTo>
                  <a:lnTo>
                    <a:pt x="220302" y="3572"/>
                  </a:lnTo>
                  <a:lnTo>
                    <a:pt x="286392" y="30947"/>
                  </a:lnTo>
                  <a:lnTo>
                    <a:pt x="337449" y="82005"/>
                  </a:lnTo>
                  <a:lnTo>
                    <a:pt x="364825" y="148095"/>
                  </a:lnTo>
                  <a:lnTo>
                    <a:pt x="368397" y="184198"/>
                  </a:lnTo>
                  <a:lnTo>
                    <a:pt x="361817" y="233165"/>
                  </a:lnTo>
                  <a:lnTo>
                    <a:pt x="343248" y="277167"/>
                  </a:lnTo>
                  <a:lnTo>
                    <a:pt x="314446" y="314446"/>
                  </a:lnTo>
                  <a:lnTo>
                    <a:pt x="277167" y="343248"/>
                  </a:lnTo>
                  <a:lnTo>
                    <a:pt x="233166" y="361817"/>
                  </a:lnTo>
                  <a:lnTo>
                    <a:pt x="184198" y="368397"/>
                  </a:lnTo>
                  <a:lnTo>
                    <a:pt x="135231" y="361817"/>
                  </a:lnTo>
                  <a:lnTo>
                    <a:pt x="91230" y="343248"/>
                  </a:lnTo>
                  <a:lnTo>
                    <a:pt x="53950" y="314446"/>
                  </a:lnTo>
                  <a:lnTo>
                    <a:pt x="25148" y="277167"/>
                  </a:lnTo>
                  <a:lnTo>
                    <a:pt x="6579" y="233165"/>
                  </a:lnTo>
                  <a:lnTo>
                    <a:pt x="0" y="184198"/>
                  </a:lnTo>
                  <a:close/>
                </a:path>
              </a:pathLst>
            </a:custGeom>
            <a:ln w="9524">
              <a:solidFill>
                <a:srgbClr val="0D579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613500" y="1309874"/>
            <a:ext cx="3742054" cy="2866390"/>
          </a:xfrm>
          <a:custGeom>
            <a:avLst/>
            <a:gdLst/>
            <a:ahLst/>
            <a:cxnLst/>
            <a:rect l="l" t="t" r="r" b="b"/>
            <a:pathLst>
              <a:path w="3742054" h="2866390">
                <a:moveTo>
                  <a:pt x="3263940" y="2865899"/>
                </a:moveTo>
                <a:lnTo>
                  <a:pt x="477659" y="2865899"/>
                </a:lnTo>
                <a:lnTo>
                  <a:pt x="428821" y="2863433"/>
                </a:lnTo>
                <a:lnTo>
                  <a:pt x="381394" y="2856195"/>
                </a:lnTo>
                <a:lnTo>
                  <a:pt x="335618" y="2844425"/>
                </a:lnTo>
                <a:lnTo>
                  <a:pt x="291732" y="2828363"/>
                </a:lnTo>
                <a:lnTo>
                  <a:pt x="249978" y="2808249"/>
                </a:lnTo>
                <a:lnTo>
                  <a:pt x="210595" y="2784323"/>
                </a:lnTo>
                <a:lnTo>
                  <a:pt x="173823" y="2756825"/>
                </a:lnTo>
                <a:lnTo>
                  <a:pt x="139903" y="2725996"/>
                </a:lnTo>
                <a:lnTo>
                  <a:pt x="109074" y="2692076"/>
                </a:lnTo>
                <a:lnTo>
                  <a:pt x="81576" y="2655304"/>
                </a:lnTo>
                <a:lnTo>
                  <a:pt x="57650" y="2615921"/>
                </a:lnTo>
                <a:lnTo>
                  <a:pt x="37536" y="2574167"/>
                </a:lnTo>
                <a:lnTo>
                  <a:pt x="21474" y="2530281"/>
                </a:lnTo>
                <a:lnTo>
                  <a:pt x="9704" y="2484505"/>
                </a:lnTo>
                <a:lnTo>
                  <a:pt x="2466" y="2437078"/>
                </a:lnTo>
                <a:lnTo>
                  <a:pt x="0" y="2388240"/>
                </a:lnTo>
                <a:lnTo>
                  <a:pt x="0" y="477659"/>
                </a:lnTo>
                <a:lnTo>
                  <a:pt x="2466" y="428821"/>
                </a:lnTo>
                <a:lnTo>
                  <a:pt x="9704" y="381394"/>
                </a:lnTo>
                <a:lnTo>
                  <a:pt x="21474" y="335618"/>
                </a:lnTo>
                <a:lnTo>
                  <a:pt x="37536" y="291732"/>
                </a:lnTo>
                <a:lnTo>
                  <a:pt x="57650" y="249978"/>
                </a:lnTo>
                <a:lnTo>
                  <a:pt x="81576" y="210595"/>
                </a:lnTo>
                <a:lnTo>
                  <a:pt x="109074" y="173823"/>
                </a:lnTo>
                <a:lnTo>
                  <a:pt x="139903" y="139903"/>
                </a:lnTo>
                <a:lnTo>
                  <a:pt x="173823" y="109074"/>
                </a:lnTo>
                <a:lnTo>
                  <a:pt x="210595" y="81576"/>
                </a:lnTo>
                <a:lnTo>
                  <a:pt x="249978" y="57650"/>
                </a:lnTo>
                <a:lnTo>
                  <a:pt x="291732" y="37536"/>
                </a:lnTo>
                <a:lnTo>
                  <a:pt x="335618" y="21474"/>
                </a:lnTo>
                <a:lnTo>
                  <a:pt x="381394" y="9704"/>
                </a:lnTo>
                <a:lnTo>
                  <a:pt x="428821" y="2466"/>
                </a:lnTo>
                <a:lnTo>
                  <a:pt x="477659" y="0"/>
                </a:lnTo>
                <a:lnTo>
                  <a:pt x="3263940" y="0"/>
                </a:lnTo>
                <a:lnTo>
                  <a:pt x="3311151" y="2337"/>
                </a:lnTo>
                <a:lnTo>
                  <a:pt x="3357562" y="9262"/>
                </a:lnTo>
                <a:lnTo>
                  <a:pt x="3402860" y="20646"/>
                </a:lnTo>
                <a:lnTo>
                  <a:pt x="3446732" y="36359"/>
                </a:lnTo>
                <a:lnTo>
                  <a:pt x="3488865" y="56271"/>
                </a:lnTo>
                <a:lnTo>
                  <a:pt x="3528946" y="80252"/>
                </a:lnTo>
                <a:lnTo>
                  <a:pt x="3566661" y="108172"/>
                </a:lnTo>
                <a:lnTo>
                  <a:pt x="3601696" y="139903"/>
                </a:lnTo>
                <a:lnTo>
                  <a:pt x="3633427" y="174939"/>
                </a:lnTo>
                <a:lnTo>
                  <a:pt x="3661347" y="212653"/>
                </a:lnTo>
                <a:lnTo>
                  <a:pt x="3685328" y="252734"/>
                </a:lnTo>
                <a:lnTo>
                  <a:pt x="3705240" y="294867"/>
                </a:lnTo>
                <a:lnTo>
                  <a:pt x="3720953" y="338739"/>
                </a:lnTo>
                <a:lnTo>
                  <a:pt x="3732337" y="384037"/>
                </a:lnTo>
                <a:lnTo>
                  <a:pt x="3739262" y="430448"/>
                </a:lnTo>
                <a:lnTo>
                  <a:pt x="3741599" y="477659"/>
                </a:lnTo>
                <a:lnTo>
                  <a:pt x="3741599" y="2388240"/>
                </a:lnTo>
                <a:lnTo>
                  <a:pt x="3739133" y="2437078"/>
                </a:lnTo>
                <a:lnTo>
                  <a:pt x="3731895" y="2484505"/>
                </a:lnTo>
                <a:lnTo>
                  <a:pt x="3720125" y="2530281"/>
                </a:lnTo>
                <a:lnTo>
                  <a:pt x="3704063" y="2574167"/>
                </a:lnTo>
                <a:lnTo>
                  <a:pt x="3683949" y="2615921"/>
                </a:lnTo>
                <a:lnTo>
                  <a:pt x="3660023" y="2655304"/>
                </a:lnTo>
                <a:lnTo>
                  <a:pt x="3632525" y="2692076"/>
                </a:lnTo>
                <a:lnTo>
                  <a:pt x="3601696" y="2725996"/>
                </a:lnTo>
                <a:lnTo>
                  <a:pt x="3567776" y="2756825"/>
                </a:lnTo>
                <a:lnTo>
                  <a:pt x="3531004" y="2784323"/>
                </a:lnTo>
                <a:lnTo>
                  <a:pt x="3491621" y="2808249"/>
                </a:lnTo>
                <a:lnTo>
                  <a:pt x="3449867" y="2828363"/>
                </a:lnTo>
                <a:lnTo>
                  <a:pt x="3405981" y="2844425"/>
                </a:lnTo>
                <a:lnTo>
                  <a:pt x="3360205" y="2856195"/>
                </a:lnTo>
                <a:lnTo>
                  <a:pt x="3312778" y="2863433"/>
                </a:lnTo>
                <a:lnTo>
                  <a:pt x="3263940" y="28658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93654" y="1637820"/>
            <a:ext cx="139890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5390"/>
                </a:solidFill>
                <a:latin typeface="Trebuchet MS"/>
                <a:cs typeface="Trebuchet MS"/>
              </a:rPr>
              <a:t>Apa</a:t>
            </a:r>
            <a:r>
              <a:rPr sz="1200" b="1" spc="-20" dirty="0">
                <a:solidFill>
                  <a:srgbClr val="005390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005390"/>
                </a:solidFill>
                <a:latin typeface="Trebuchet MS"/>
                <a:cs typeface="Trebuchet MS"/>
              </a:rPr>
              <a:t>Itu</a:t>
            </a:r>
            <a:r>
              <a:rPr sz="1200" b="1" spc="-15" dirty="0">
                <a:solidFill>
                  <a:srgbClr val="005390"/>
                </a:solidFill>
                <a:latin typeface="Trebuchet MS"/>
                <a:cs typeface="Trebuchet MS"/>
              </a:rPr>
              <a:t> </a:t>
            </a:r>
            <a:r>
              <a:rPr sz="1200" b="1" dirty="0">
                <a:solidFill>
                  <a:srgbClr val="005390"/>
                </a:solidFill>
                <a:latin typeface="Trebuchet MS"/>
                <a:cs typeface="Trebuchet MS"/>
              </a:rPr>
              <a:t>Soal</a:t>
            </a:r>
            <a:r>
              <a:rPr sz="1200" b="1" spc="-20" dirty="0">
                <a:solidFill>
                  <a:srgbClr val="005390"/>
                </a:solidFill>
                <a:latin typeface="Trebuchet MS"/>
                <a:cs typeface="Trebuchet MS"/>
              </a:rPr>
              <a:t> </a:t>
            </a:r>
            <a:r>
              <a:rPr sz="1200" b="1" spc="40" dirty="0">
                <a:solidFill>
                  <a:srgbClr val="005390"/>
                </a:solidFill>
                <a:latin typeface="Trebuchet MS"/>
                <a:cs typeface="Trebuchet MS"/>
              </a:rPr>
              <a:t>HOTS?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33</a:t>
            </a:fld>
            <a:endParaRPr spc="-25" dirty="0"/>
          </a:p>
        </p:txBody>
      </p:sp>
      <p:sp>
        <p:nvSpPr>
          <p:cNvPr id="16" name="object 16"/>
          <p:cNvSpPr txBox="1"/>
          <p:nvPr/>
        </p:nvSpPr>
        <p:spPr>
          <a:xfrm>
            <a:off x="793654" y="2003581"/>
            <a:ext cx="32499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80" dirty="0">
                <a:latin typeface="Trebuchet MS"/>
                <a:cs typeface="Trebuchet MS"/>
              </a:rPr>
              <a:t>HOTS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(Higher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Order</a:t>
            </a:r>
            <a:r>
              <a:rPr sz="1200" spc="-3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Thinking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Skills)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merupakan </a:t>
            </a:r>
            <a:r>
              <a:rPr sz="1200" dirty="0">
                <a:latin typeface="Trebuchet MS"/>
                <a:cs typeface="Trebuchet MS"/>
              </a:rPr>
              <a:t>soal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yang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menuntut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peserta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didik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untuk: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0204" y="2552220"/>
            <a:ext cx="18745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2740" indent="-320040">
              <a:lnSpc>
                <a:spcPct val="100000"/>
              </a:lnSpc>
              <a:spcBef>
                <a:spcPts val="100"/>
              </a:spcBef>
              <a:buFont typeface="Arial MT"/>
              <a:buChar char="●"/>
              <a:tabLst>
                <a:tab pos="332740" algn="l"/>
              </a:tabLst>
            </a:pPr>
            <a:r>
              <a:rPr sz="1200" spc="-10" dirty="0">
                <a:latin typeface="Trebuchet MS"/>
                <a:cs typeface="Trebuchet MS"/>
              </a:rPr>
              <a:t>menganalisis,</a:t>
            </a:r>
            <a:endParaRPr sz="1200">
              <a:latin typeface="Trebuchet MS"/>
              <a:cs typeface="Trebuchet MS"/>
            </a:endParaRPr>
          </a:p>
          <a:p>
            <a:pPr marL="332740" indent="-320040">
              <a:lnSpc>
                <a:spcPct val="100000"/>
              </a:lnSpc>
              <a:buFont typeface="Arial MT"/>
              <a:buChar char="●"/>
              <a:tabLst>
                <a:tab pos="332740" algn="l"/>
              </a:tabLst>
            </a:pPr>
            <a:r>
              <a:rPr sz="1200" spc="-10" dirty="0">
                <a:latin typeface="Trebuchet MS"/>
                <a:cs typeface="Trebuchet MS"/>
              </a:rPr>
              <a:t>mengevaluasi,</a:t>
            </a:r>
            <a:endParaRPr sz="1200">
              <a:latin typeface="Trebuchet MS"/>
              <a:cs typeface="Trebuchet MS"/>
            </a:endParaRPr>
          </a:p>
          <a:p>
            <a:pPr marL="332740" indent="-320040">
              <a:lnSpc>
                <a:spcPct val="100000"/>
              </a:lnSpc>
              <a:buFont typeface="Arial MT"/>
              <a:buChar char="●"/>
              <a:tabLst>
                <a:tab pos="332740" algn="l"/>
              </a:tabLst>
            </a:pPr>
            <a:r>
              <a:rPr sz="1200" spc="-10" dirty="0">
                <a:latin typeface="Trebuchet MS"/>
                <a:cs typeface="Trebuchet MS"/>
              </a:rPr>
              <a:t>mencipta,</a:t>
            </a:r>
            <a:endParaRPr sz="1200">
              <a:latin typeface="Trebuchet MS"/>
              <a:cs typeface="Trebuchet MS"/>
            </a:endParaRPr>
          </a:p>
          <a:p>
            <a:pPr marL="332740" indent="-320040">
              <a:lnSpc>
                <a:spcPct val="100000"/>
              </a:lnSpc>
              <a:buFont typeface="Arial MT"/>
              <a:buChar char="●"/>
              <a:tabLst>
                <a:tab pos="332740" algn="l"/>
              </a:tabLst>
            </a:pPr>
            <a:r>
              <a:rPr sz="1200" dirty="0">
                <a:latin typeface="Trebuchet MS"/>
                <a:cs typeface="Trebuchet MS"/>
              </a:rPr>
              <a:t>memecahkan</a:t>
            </a:r>
            <a:r>
              <a:rPr sz="1200" spc="-30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masalah.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3654" y="3466620"/>
            <a:ext cx="3125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rebuchet MS"/>
                <a:cs typeface="Trebuchet MS"/>
              </a:rPr>
              <a:t>Soal</a:t>
            </a:r>
            <a:r>
              <a:rPr sz="1200" spc="-50" dirty="0">
                <a:latin typeface="Trebuchet MS"/>
                <a:cs typeface="Trebuchet MS"/>
              </a:rPr>
              <a:t> </a:t>
            </a:r>
            <a:r>
              <a:rPr sz="1200" spc="80" dirty="0">
                <a:latin typeface="Trebuchet MS"/>
                <a:cs typeface="Trebuchet MS"/>
              </a:rPr>
              <a:t>HOTS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20" dirty="0">
                <a:latin typeface="Trebuchet MS"/>
                <a:cs typeface="Trebuchet MS"/>
              </a:rPr>
              <a:t>tidak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hanya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meminta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dirty="0">
                <a:latin typeface="Trebuchet MS"/>
                <a:cs typeface="Trebuchet MS"/>
              </a:rPr>
              <a:t>peserta</a:t>
            </a:r>
            <a:r>
              <a:rPr sz="1200" spc="-4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didik </a:t>
            </a:r>
            <a:r>
              <a:rPr sz="1200" dirty="0">
                <a:latin typeface="Trebuchet MS"/>
                <a:cs typeface="Trebuchet MS"/>
              </a:rPr>
              <a:t>mengingat</a:t>
            </a:r>
            <a:r>
              <a:rPr sz="1200" spc="95" dirty="0">
                <a:latin typeface="Trebuchet MS"/>
                <a:cs typeface="Trebuchet MS"/>
              </a:rPr>
              <a:t> </a:t>
            </a:r>
            <a:r>
              <a:rPr sz="1200" spc="-10" dirty="0">
                <a:latin typeface="Trebuchet MS"/>
                <a:cs typeface="Trebuchet MS"/>
              </a:rPr>
              <a:t>informasi.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3500" y="1767100"/>
            <a:ext cx="7916999" cy="23381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Contoh</a:t>
            </a:r>
            <a:r>
              <a:rPr spc="5" dirty="0"/>
              <a:t> </a:t>
            </a:r>
            <a:r>
              <a:rPr spc="-10" dirty="0"/>
              <a:t>prompt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37323" y="2070793"/>
            <a:ext cx="5515610" cy="1659889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365760" indent="-353060">
              <a:lnSpc>
                <a:spcPct val="100000"/>
              </a:lnSpc>
              <a:spcBef>
                <a:spcPts val="320"/>
              </a:spcBef>
              <a:buFont typeface="Arial"/>
              <a:buChar char="●"/>
              <a:tabLst>
                <a:tab pos="365760" algn="l"/>
              </a:tabLst>
            </a:pP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Anda</a:t>
            </a:r>
            <a:r>
              <a:rPr sz="1600" b="1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adalah</a:t>
            </a:r>
            <a:r>
              <a:rPr sz="16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guru</a:t>
            </a:r>
            <a:r>
              <a:rPr sz="1600" b="1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60" dirty="0">
                <a:solidFill>
                  <a:srgbClr val="FFFFFF"/>
                </a:solidFill>
                <a:latin typeface="Trebuchet MS"/>
                <a:cs typeface="Trebuchet MS"/>
              </a:rPr>
              <a:t>IPA</a:t>
            </a:r>
            <a:r>
              <a:rPr sz="16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135" dirty="0">
                <a:solidFill>
                  <a:srgbClr val="FFFFFF"/>
                </a:solidFill>
                <a:latin typeface="Trebuchet MS"/>
                <a:cs typeface="Trebuchet MS"/>
              </a:rPr>
              <a:t>SMP</a:t>
            </a:r>
            <a:r>
              <a:rPr sz="16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Trebuchet MS"/>
                <a:cs typeface="Trebuchet MS"/>
              </a:rPr>
              <a:t>kelas</a:t>
            </a:r>
            <a:r>
              <a:rPr sz="1600" b="1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VIII.</a:t>
            </a:r>
            <a:endParaRPr sz="1600">
              <a:latin typeface="Trebuchet MS"/>
              <a:cs typeface="Trebuchet MS"/>
            </a:endParaRPr>
          </a:p>
          <a:p>
            <a:pPr marL="365760" indent="-353060">
              <a:lnSpc>
                <a:spcPct val="100000"/>
              </a:lnSpc>
              <a:spcBef>
                <a:spcPts val="225"/>
              </a:spcBef>
              <a:buFont typeface="Arial"/>
              <a:buChar char="●"/>
              <a:tabLst>
                <a:tab pos="365760" algn="l"/>
              </a:tabLst>
            </a:pP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Buatkan</a:t>
            </a:r>
            <a:r>
              <a:rPr sz="160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5</a:t>
            </a:r>
            <a:r>
              <a:rPr sz="16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soal</a:t>
            </a:r>
            <a:r>
              <a:rPr sz="16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90" dirty="0">
                <a:solidFill>
                  <a:srgbClr val="FFFFFF"/>
                </a:solidFill>
                <a:latin typeface="Trebuchet MS"/>
                <a:cs typeface="Trebuchet MS"/>
              </a:rPr>
              <a:t>HOTS</a:t>
            </a:r>
            <a:r>
              <a:rPr sz="1600" b="1" spc="-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tentang</a:t>
            </a:r>
            <a:r>
              <a:rPr sz="16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pencemaran</a:t>
            </a:r>
            <a:r>
              <a:rPr sz="16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lingkungan.</a:t>
            </a:r>
            <a:endParaRPr sz="1600">
              <a:latin typeface="Trebuchet MS"/>
              <a:cs typeface="Trebuchet MS"/>
            </a:endParaRPr>
          </a:p>
          <a:p>
            <a:pPr marL="365760" marR="68580" indent="-353695">
              <a:lnSpc>
                <a:spcPct val="111700"/>
              </a:lnSpc>
              <a:buFont typeface="Arial"/>
              <a:buChar char="●"/>
              <a:tabLst>
                <a:tab pos="365760" algn="l"/>
              </a:tabLst>
            </a:pP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Setiap</a:t>
            </a:r>
            <a:r>
              <a:rPr sz="160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soal</a:t>
            </a:r>
            <a:r>
              <a:rPr sz="16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harus</a:t>
            </a:r>
            <a:r>
              <a:rPr sz="160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menggunakan</a:t>
            </a:r>
            <a:r>
              <a:rPr sz="16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stimulus</a:t>
            </a:r>
            <a:r>
              <a:rPr sz="160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berupa</a:t>
            </a:r>
            <a:r>
              <a:rPr sz="160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studi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kasus</a:t>
            </a:r>
            <a:r>
              <a:rPr sz="1600" b="1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50" dirty="0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sz="16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dekat</a:t>
            </a:r>
            <a:r>
              <a:rPr sz="16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dengan</a:t>
            </a:r>
            <a:r>
              <a:rPr sz="1600" b="1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Trebuchet MS"/>
                <a:cs typeface="Trebuchet MS"/>
              </a:rPr>
              <a:t>kehidupan</a:t>
            </a:r>
            <a:r>
              <a:rPr sz="16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peserta</a:t>
            </a:r>
            <a:r>
              <a:rPr sz="1600" b="1" spc="-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didik.</a:t>
            </a:r>
            <a:endParaRPr sz="1600">
              <a:latin typeface="Trebuchet MS"/>
              <a:cs typeface="Trebuchet MS"/>
            </a:endParaRPr>
          </a:p>
          <a:p>
            <a:pPr marL="365760" marR="139700" indent="-353695">
              <a:lnSpc>
                <a:spcPct val="111700"/>
              </a:lnSpc>
              <a:buFont typeface="Arial"/>
              <a:buChar char="●"/>
              <a:tabLst>
                <a:tab pos="365760" algn="l"/>
              </a:tabLst>
            </a:pPr>
            <a:r>
              <a:rPr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Sajikan</a:t>
            </a:r>
            <a:r>
              <a:rPr sz="1600" b="1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dalam</a:t>
            </a:r>
            <a:r>
              <a:rPr sz="1600" b="1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Trebuchet MS"/>
                <a:cs typeface="Trebuchet MS"/>
              </a:rPr>
              <a:t>tabel</a:t>
            </a:r>
            <a:r>
              <a:rPr sz="1600" b="1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50" dirty="0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sz="1600" b="1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memuat</a:t>
            </a:r>
            <a:r>
              <a:rPr sz="1600" b="1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30" dirty="0">
                <a:solidFill>
                  <a:srgbClr val="FFFFFF"/>
                </a:solidFill>
                <a:latin typeface="Trebuchet MS"/>
                <a:cs typeface="Trebuchet MS"/>
              </a:rPr>
              <a:t>stimulus,</a:t>
            </a:r>
            <a:r>
              <a:rPr sz="1600" b="1" spc="-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30" dirty="0">
                <a:solidFill>
                  <a:srgbClr val="FFFFFF"/>
                </a:solidFill>
                <a:latin typeface="Trebuchet MS"/>
                <a:cs typeface="Trebuchet MS"/>
              </a:rPr>
              <a:t>soal,</a:t>
            </a:r>
            <a:r>
              <a:rPr sz="1600" b="1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Trebuchet MS"/>
                <a:cs typeface="Trebuchet MS"/>
              </a:rPr>
              <a:t>opsi </a:t>
            </a:r>
            <a:r>
              <a:rPr sz="1600" b="1" spc="-25" dirty="0">
                <a:solidFill>
                  <a:srgbClr val="FFFFFF"/>
                </a:solidFill>
                <a:latin typeface="Trebuchet MS"/>
                <a:cs typeface="Trebuchet MS"/>
              </a:rPr>
              <a:t>jawaban,</a:t>
            </a:r>
            <a:r>
              <a:rPr sz="16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Trebuchet MS"/>
                <a:cs typeface="Trebuchet MS"/>
              </a:rPr>
              <a:t>kunci</a:t>
            </a:r>
            <a:r>
              <a:rPr sz="1600" b="1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Trebuchet MS"/>
                <a:cs typeface="Trebuchet MS"/>
              </a:rPr>
              <a:t>jawaban,</a:t>
            </a:r>
            <a:r>
              <a:rPr sz="1600" b="1" spc="-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sz="1600" b="1"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rebuchet MS"/>
                <a:cs typeface="Trebuchet MS"/>
              </a:rPr>
              <a:t>pembahasan.</a:t>
            </a:r>
            <a:endParaRPr sz="1600">
              <a:latin typeface="Trebuchet MS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66549" y="1875550"/>
            <a:ext cx="2063949" cy="212129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34</a:t>
            </a:fld>
            <a:endParaRPr spc="-2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075" y="1642725"/>
            <a:ext cx="7782300" cy="22821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98657" y="2500057"/>
            <a:ext cx="649541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b="1" dirty="0">
                <a:solidFill>
                  <a:srgbClr val="FCFCFC"/>
                </a:solidFill>
                <a:latin typeface="Trebuchet MS"/>
                <a:cs typeface="Trebuchet MS"/>
              </a:rPr>
              <a:t>6.</a:t>
            </a:r>
            <a:r>
              <a:rPr sz="3100" b="1" spc="-80" dirty="0">
                <a:solidFill>
                  <a:srgbClr val="FCFCFC"/>
                </a:solidFill>
                <a:latin typeface="Trebuchet MS"/>
                <a:cs typeface="Trebuchet MS"/>
              </a:rPr>
              <a:t>  </a:t>
            </a:r>
            <a:r>
              <a:rPr sz="3100" b="1" spc="140" dirty="0">
                <a:solidFill>
                  <a:srgbClr val="FCFCFC"/>
                </a:solidFill>
                <a:latin typeface="Trebuchet MS"/>
                <a:cs typeface="Trebuchet MS"/>
              </a:rPr>
              <a:t>DIFERENSIASI</a:t>
            </a:r>
            <a:r>
              <a:rPr sz="3100" b="1" spc="-229" dirty="0">
                <a:solidFill>
                  <a:srgbClr val="FCFCFC"/>
                </a:solidFill>
                <a:latin typeface="Trebuchet MS"/>
                <a:cs typeface="Trebuchet MS"/>
              </a:rPr>
              <a:t> </a:t>
            </a:r>
            <a:r>
              <a:rPr sz="3100" b="1" spc="150" dirty="0">
                <a:solidFill>
                  <a:srgbClr val="FCFCFC"/>
                </a:solidFill>
                <a:latin typeface="Trebuchet MS"/>
                <a:cs typeface="Trebuchet MS"/>
              </a:rPr>
              <a:t>PEMBELAJARAN</a:t>
            </a:r>
            <a:endParaRPr sz="31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28600" y="228600"/>
            <a:ext cx="8686800" cy="393700"/>
            <a:chOff x="228600" y="228600"/>
            <a:chExt cx="8686800" cy="3937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9599" y="348575"/>
              <a:ext cx="1345802" cy="23857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8600" y="228600"/>
              <a:ext cx="2155350" cy="3935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28272" y="1055852"/>
            <a:ext cx="2191385" cy="2657475"/>
            <a:chOff x="2328272" y="1055852"/>
            <a:chExt cx="2191385" cy="2657475"/>
          </a:xfrm>
        </p:grpSpPr>
        <p:sp>
          <p:nvSpPr>
            <p:cNvPr id="3" name="object 3"/>
            <p:cNvSpPr/>
            <p:nvPr/>
          </p:nvSpPr>
          <p:spPr>
            <a:xfrm>
              <a:off x="2337972" y="1065477"/>
              <a:ext cx="2172335" cy="2638425"/>
            </a:xfrm>
            <a:custGeom>
              <a:avLst/>
              <a:gdLst/>
              <a:ahLst/>
              <a:cxnLst/>
              <a:rect l="l" t="t" r="r" b="b"/>
              <a:pathLst>
                <a:path w="2172335" h="2638425">
                  <a:moveTo>
                    <a:pt x="2074716" y="2638199"/>
                  </a:moveTo>
                  <a:lnTo>
                    <a:pt x="97283" y="2638199"/>
                  </a:lnTo>
                  <a:lnTo>
                    <a:pt x="59416" y="2630554"/>
                  </a:lnTo>
                  <a:lnTo>
                    <a:pt x="28493" y="2609706"/>
                  </a:lnTo>
                  <a:lnTo>
                    <a:pt x="7645" y="2578783"/>
                  </a:lnTo>
                  <a:lnTo>
                    <a:pt x="0" y="2540916"/>
                  </a:lnTo>
                  <a:lnTo>
                    <a:pt x="0" y="97283"/>
                  </a:lnTo>
                  <a:lnTo>
                    <a:pt x="7645" y="59416"/>
                  </a:lnTo>
                  <a:lnTo>
                    <a:pt x="28493" y="28493"/>
                  </a:lnTo>
                  <a:lnTo>
                    <a:pt x="59416" y="7645"/>
                  </a:lnTo>
                  <a:lnTo>
                    <a:pt x="97283" y="0"/>
                  </a:lnTo>
                  <a:lnTo>
                    <a:pt x="2074716" y="0"/>
                  </a:lnTo>
                  <a:lnTo>
                    <a:pt x="2128689" y="16344"/>
                  </a:lnTo>
                  <a:lnTo>
                    <a:pt x="2155655" y="43310"/>
                  </a:lnTo>
                  <a:lnTo>
                    <a:pt x="2171999" y="97283"/>
                  </a:lnTo>
                  <a:lnTo>
                    <a:pt x="2171999" y="2540916"/>
                  </a:lnTo>
                  <a:lnTo>
                    <a:pt x="2164354" y="2578783"/>
                  </a:lnTo>
                  <a:lnTo>
                    <a:pt x="2143506" y="2609706"/>
                  </a:lnTo>
                  <a:lnTo>
                    <a:pt x="2112583" y="2630554"/>
                  </a:lnTo>
                  <a:lnTo>
                    <a:pt x="2074716" y="2638199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337972" y="1065477"/>
              <a:ext cx="2172335" cy="2638425"/>
            </a:xfrm>
            <a:custGeom>
              <a:avLst/>
              <a:gdLst/>
              <a:ahLst/>
              <a:cxnLst/>
              <a:rect l="l" t="t" r="r" b="b"/>
              <a:pathLst>
                <a:path w="2172335" h="2638425">
                  <a:moveTo>
                    <a:pt x="0" y="97283"/>
                  </a:moveTo>
                  <a:lnTo>
                    <a:pt x="7645" y="59416"/>
                  </a:lnTo>
                  <a:lnTo>
                    <a:pt x="28493" y="28493"/>
                  </a:lnTo>
                  <a:lnTo>
                    <a:pt x="59416" y="7645"/>
                  </a:lnTo>
                  <a:lnTo>
                    <a:pt x="97283" y="0"/>
                  </a:lnTo>
                  <a:lnTo>
                    <a:pt x="2074716" y="0"/>
                  </a:lnTo>
                  <a:lnTo>
                    <a:pt x="2128689" y="16344"/>
                  </a:lnTo>
                  <a:lnTo>
                    <a:pt x="2155655" y="43310"/>
                  </a:lnTo>
                  <a:lnTo>
                    <a:pt x="2171999" y="97283"/>
                  </a:lnTo>
                  <a:lnTo>
                    <a:pt x="2171999" y="2540916"/>
                  </a:lnTo>
                  <a:lnTo>
                    <a:pt x="2164354" y="2578783"/>
                  </a:lnTo>
                  <a:lnTo>
                    <a:pt x="2143506" y="2609706"/>
                  </a:lnTo>
                  <a:lnTo>
                    <a:pt x="2112583" y="2630554"/>
                  </a:lnTo>
                  <a:lnTo>
                    <a:pt x="2074716" y="2638199"/>
                  </a:lnTo>
                  <a:lnTo>
                    <a:pt x="97283" y="2638199"/>
                  </a:lnTo>
                  <a:lnTo>
                    <a:pt x="59416" y="2630554"/>
                  </a:lnTo>
                  <a:lnTo>
                    <a:pt x="28493" y="2609706"/>
                  </a:lnTo>
                  <a:lnTo>
                    <a:pt x="7645" y="2578783"/>
                  </a:lnTo>
                  <a:lnTo>
                    <a:pt x="0" y="2540916"/>
                  </a:lnTo>
                  <a:lnTo>
                    <a:pt x="0" y="97283"/>
                  </a:lnTo>
                  <a:close/>
                </a:path>
              </a:pathLst>
            </a:custGeom>
            <a:ln w="19249">
              <a:solidFill>
                <a:srgbClr val="0C53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37897" y="1065477"/>
              <a:ext cx="2171999" cy="26381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337897" y="1065477"/>
              <a:ext cx="2172335" cy="2638425"/>
            </a:xfrm>
            <a:custGeom>
              <a:avLst/>
              <a:gdLst/>
              <a:ahLst/>
              <a:cxnLst/>
              <a:rect l="l" t="t" r="r" b="b"/>
              <a:pathLst>
                <a:path w="2172335" h="2638425">
                  <a:moveTo>
                    <a:pt x="0" y="97283"/>
                  </a:moveTo>
                  <a:lnTo>
                    <a:pt x="7645" y="59416"/>
                  </a:lnTo>
                  <a:lnTo>
                    <a:pt x="28493" y="28493"/>
                  </a:lnTo>
                  <a:lnTo>
                    <a:pt x="59416" y="7645"/>
                  </a:lnTo>
                  <a:lnTo>
                    <a:pt x="97283" y="0"/>
                  </a:lnTo>
                  <a:lnTo>
                    <a:pt x="2074716" y="0"/>
                  </a:lnTo>
                  <a:lnTo>
                    <a:pt x="2128689" y="16344"/>
                  </a:lnTo>
                  <a:lnTo>
                    <a:pt x="2155655" y="43310"/>
                  </a:lnTo>
                  <a:lnTo>
                    <a:pt x="2171999" y="97283"/>
                  </a:lnTo>
                  <a:lnTo>
                    <a:pt x="2171999" y="2540916"/>
                  </a:lnTo>
                  <a:lnTo>
                    <a:pt x="2164354" y="2578783"/>
                  </a:lnTo>
                  <a:lnTo>
                    <a:pt x="2143506" y="2609706"/>
                  </a:lnTo>
                  <a:lnTo>
                    <a:pt x="2112583" y="2630554"/>
                  </a:lnTo>
                  <a:lnTo>
                    <a:pt x="2074716" y="2638199"/>
                  </a:lnTo>
                  <a:lnTo>
                    <a:pt x="97283" y="2638199"/>
                  </a:lnTo>
                  <a:lnTo>
                    <a:pt x="59416" y="2630554"/>
                  </a:lnTo>
                  <a:lnTo>
                    <a:pt x="28493" y="2609706"/>
                  </a:lnTo>
                  <a:lnTo>
                    <a:pt x="7645" y="2578783"/>
                  </a:lnTo>
                  <a:lnTo>
                    <a:pt x="0" y="2540916"/>
                  </a:lnTo>
                  <a:lnTo>
                    <a:pt x="0" y="97283"/>
                  </a:lnTo>
                  <a:close/>
                </a:path>
              </a:pathLst>
            </a:custGeom>
            <a:ln w="19249">
              <a:solidFill>
                <a:srgbClr val="0C53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485173" y="1166036"/>
            <a:ext cx="1817370" cy="738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1400"/>
              </a:lnSpc>
              <a:spcBef>
                <a:spcPts val="95"/>
              </a:spcBef>
            </a:pPr>
            <a:r>
              <a:rPr sz="1050" b="1" dirty="0">
                <a:solidFill>
                  <a:srgbClr val="FFFFFF"/>
                </a:solidFill>
                <a:latin typeface="Trebuchet MS"/>
                <a:cs typeface="Trebuchet MS"/>
              </a:rPr>
              <a:t>Setiap</a:t>
            </a:r>
            <a:r>
              <a:rPr sz="105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dirty="0">
                <a:solidFill>
                  <a:srgbClr val="FFFFFF"/>
                </a:solidFill>
                <a:latin typeface="Trebuchet MS"/>
                <a:cs typeface="Trebuchet MS"/>
              </a:rPr>
              <a:t>peserta</a:t>
            </a:r>
            <a:r>
              <a:rPr sz="105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didik</a:t>
            </a:r>
            <a:r>
              <a:rPr sz="105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20" dirty="0">
                <a:solidFill>
                  <a:srgbClr val="FFFFFF"/>
                </a:solidFill>
                <a:latin typeface="Trebuchet MS"/>
                <a:cs typeface="Trebuchet MS"/>
              </a:rPr>
              <a:t>memiliki karakteristik</a:t>
            </a:r>
            <a:r>
              <a:rPr sz="1050" b="1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dirty="0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sz="1050" b="1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berbeda. Perbedaan</a:t>
            </a:r>
            <a:r>
              <a:rPr sz="1050" b="1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tersebut</a:t>
            </a:r>
            <a:r>
              <a:rPr sz="105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dapat berupa: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32262" y="2057042"/>
            <a:ext cx="1548130" cy="109474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22580" indent="-309880">
              <a:lnSpc>
                <a:spcPct val="100000"/>
              </a:lnSpc>
              <a:spcBef>
                <a:spcPts val="240"/>
              </a:spcBef>
              <a:buFont typeface="Arial"/>
              <a:buChar char="●"/>
              <a:tabLst>
                <a:tab pos="322580" algn="l"/>
              </a:tabLst>
            </a:pP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kesiapan</a:t>
            </a:r>
            <a:r>
              <a:rPr sz="105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belajar,</a:t>
            </a:r>
            <a:endParaRPr sz="1050">
              <a:latin typeface="Trebuchet MS"/>
              <a:cs typeface="Trebuchet MS"/>
            </a:endParaRPr>
          </a:p>
          <a:p>
            <a:pPr marL="322580" indent="-309880">
              <a:lnSpc>
                <a:spcPct val="100000"/>
              </a:lnSpc>
              <a:spcBef>
                <a:spcPts val="140"/>
              </a:spcBef>
              <a:buFont typeface="Arial"/>
              <a:buChar char="●"/>
              <a:tabLst>
                <a:tab pos="322580" algn="l"/>
              </a:tabLst>
            </a:pP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minat,</a:t>
            </a:r>
            <a:endParaRPr sz="1050">
              <a:latin typeface="Trebuchet MS"/>
              <a:cs typeface="Trebuchet MS"/>
            </a:endParaRPr>
          </a:p>
          <a:p>
            <a:pPr marL="322580" indent="-309880">
              <a:lnSpc>
                <a:spcPct val="100000"/>
              </a:lnSpc>
              <a:spcBef>
                <a:spcPts val="145"/>
              </a:spcBef>
              <a:buFont typeface="Arial"/>
              <a:buChar char="●"/>
              <a:tabLst>
                <a:tab pos="322580" algn="l"/>
              </a:tabLst>
            </a:pPr>
            <a:r>
              <a:rPr sz="1050" b="1" dirty="0">
                <a:solidFill>
                  <a:srgbClr val="FFFFFF"/>
                </a:solidFill>
                <a:latin typeface="Trebuchet MS"/>
                <a:cs typeface="Trebuchet MS"/>
              </a:rPr>
              <a:t>gaya</a:t>
            </a:r>
            <a:r>
              <a:rPr sz="1050" b="1" spc="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belajar,</a:t>
            </a:r>
            <a:endParaRPr sz="1050">
              <a:latin typeface="Trebuchet MS"/>
              <a:cs typeface="Trebuchet MS"/>
            </a:endParaRPr>
          </a:p>
          <a:p>
            <a:pPr marL="322580" marR="5080" indent="-310515">
              <a:lnSpc>
                <a:spcPct val="111400"/>
              </a:lnSpc>
              <a:buFont typeface="Arial"/>
              <a:buChar char="●"/>
              <a:tabLst>
                <a:tab pos="322580" algn="l"/>
              </a:tabLst>
            </a:pPr>
            <a:r>
              <a:rPr sz="1050" b="1" dirty="0">
                <a:solidFill>
                  <a:srgbClr val="FFFFFF"/>
                </a:solidFill>
                <a:latin typeface="Trebuchet MS"/>
                <a:cs typeface="Trebuchet MS"/>
              </a:rPr>
              <a:t>pengalaman</a:t>
            </a: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30" dirty="0">
                <a:solidFill>
                  <a:srgbClr val="FFFFFF"/>
                </a:solidFill>
                <a:latin typeface="Trebuchet MS"/>
                <a:cs typeface="Trebuchet MS"/>
              </a:rPr>
              <a:t>belajar </a:t>
            </a: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sebelumnya,</a:t>
            </a:r>
            <a:endParaRPr sz="1050">
              <a:latin typeface="Trebuchet MS"/>
              <a:cs typeface="Trebuchet MS"/>
            </a:endParaRPr>
          </a:p>
          <a:p>
            <a:pPr marL="322580" indent="-309880">
              <a:lnSpc>
                <a:spcPct val="100000"/>
              </a:lnSpc>
              <a:spcBef>
                <a:spcPts val="145"/>
              </a:spcBef>
              <a:buFont typeface="Arial"/>
              <a:buChar char="●"/>
              <a:tabLst>
                <a:tab pos="322580" algn="l"/>
              </a:tabLst>
            </a:pPr>
            <a:r>
              <a:rPr sz="1050" b="1" spc="-20" dirty="0">
                <a:solidFill>
                  <a:srgbClr val="FFFFFF"/>
                </a:solidFill>
                <a:latin typeface="Trebuchet MS"/>
                <a:cs typeface="Trebuchet MS"/>
              </a:rPr>
              <a:t>kebutuhan</a:t>
            </a:r>
            <a:r>
              <a:rPr sz="1050" b="1" spc="-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khusus.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50" dirty="0"/>
              <a:t>Mengapa</a:t>
            </a:r>
            <a:r>
              <a:rPr spc="-100" dirty="0"/>
              <a:t> </a:t>
            </a:r>
            <a:r>
              <a:rPr spc="-25" dirty="0"/>
              <a:t>Diferensiasi</a:t>
            </a:r>
            <a:r>
              <a:rPr spc="-100" dirty="0"/>
              <a:t> </a:t>
            </a:r>
            <a:r>
              <a:rPr spc="-45" dirty="0"/>
              <a:t>Pembelajaran</a:t>
            </a:r>
            <a:r>
              <a:rPr spc="-95" dirty="0"/>
              <a:t> </a:t>
            </a:r>
            <a:r>
              <a:rPr spc="-10" dirty="0"/>
              <a:t>Penting</a:t>
            </a:r>
          </a:p>
        </p:txBody>
      </p:sp>
      <p:sp>
        <p:nvSpPr>
          <p:cNvPr id="10" name="object 10"/>
          <p:cNvSpPr/>
          <p:nvPr/>
        </p:nvSpPr>
        <p:spPr>
          <a:xfrm>
            <a:off x="316349" y="3830149"/>
            <a:ext cx="8511540" cy="612775"/>
          </a:xfrm>
          <a:custGeom>
            <a:avLst/>
            <a:gdLst/>
            <a:ahLst/>
            <a:cxnLst/>
            <a:rect l="l" t="t" r="r" b="b"/>
            <a:pathLst>
              <a:path w="8511540" h="612775">
                <a:moveTo>
                  <a:pt x="8409247" y="612299"/>
                </a:moveTo>
                <a:lnTo>
                  <a:pt x="102052" y="612299"/>
                </a:lnTo>
                <a:lnTo>
                  <a:pt x="62328" y="604280"/>
                </a:lnTo>
                <a:lnTo>
                  <a:pt x="29890" y="582409"/>
                </a:lnTo>
                <a:lnTo>
                  <a:pt x="8019" y="549971"/>
                </a:lnTo>
                <a:lnTo>
                  <a:pt x="0" y="510247"/>
                </a:lnTo>
                <a:lnTo>
                  <a:pt x="0" y="102051"/>
                </a:lnTo>
                <a:lnTo>
                  <a:pt x="8019" y="62328"/>
                </a:lnTo>
                <a:lnTo>
                  <a:pt x="29890" y="29890"/>
                </a:lnTo>
                <a:lnTo>
                  <a:pt x="62328" y="8019"/>
                </a:lnTo>
                <a:lnTo>
                  <a:pt x="102052" y="0"/>
                </a:lnTo>
                <a:lnTo>
                  <a:pt x="8409247" y="0"/>
                </a:lnTo>
                <a:lnTo>
                  <a:pt x="8448301" y="7768"/>
                </a:lnTo>
                <a:lnTo>
                  <a:pt x="8481409" y="29890"/>
                </a:lnTo>
                <a:lnTo>
                  <a:pt x="8503531" y="62998"/>
                </a:lnTo>
                <a:lnTo>
                  <a:pt x="8511299" y="102051"/>
                </a:lnTo>
                <a:lnTo>
                  <a:pt x="8511299" y="510247"/>
                </a:lnTo>
                <a:lnTo>
                  <a:pt x="8503280" y="549971"/>
                </a:lnTo>
                <a:lnTo>
                  <a:pt x="8481409" y="582409"/>
                </a:lnTo>
                <a:lnTo>
                  <a:pt x="8448970" y="604280"/>
                </a:lnTo>
                <a:lnTo>
                  <a:pt x="8409247" y="6122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12425" y="3915953"/>
            <a:ext cx="790638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Kondisi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tersebut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menunjukkan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bahwa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pembelajaran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yang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sama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untuk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semua peserta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didik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belum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tentu</a:t>
            </a:r>
            <a:r>
              <a:rPr sz="1200" spc="-10" dirty="0">
                <a:latin typeface="Tahoma"/>
                <a:cs typeface="Tahoma"/>
              </a:rPr>
              <a:t> memberikan </a:t>
            </a:r>
            <a:r>
              <a:rPr sz="1200" dirty="0">
                <a:latin typeface="Tahoma"/>
                <a:cs typeface="Tahoma"/>
              </a:rPr>
              <a:t>hasil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yang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optimal.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Oleh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karena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itu,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guru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perlu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menerapkan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diferensiasi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pembelajaran.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647076" y="1061329"/>
            <a:ext cx="2197735" cy="2657475"/>
            <a:chOff x="4647076" y="1061329"/>
            <a:chExt cx="2197735" cy="2657475"/>
          </a:xfrm>
        </p:grpSpPr>
        <p:sp>
          <p:nvSpPr>
            <p:cNvPr id="13" name="object 13"/>
            <p:cNvSpPr/>
            <p:nvPr/>
          </p:nvSpPr>
          <p:spPr>
            <a:xfrm>
              <a:off x="4656701" y="1070954"/>
              <a:ext cx="2172335" cy="2638425"/>
            </a:xfrm>
            <a:custGeom>
              <a:avLst/>
              <a:gdLst/>
              <a:ahLst/>
              <a:cxnLst/>
              <a:rect l="l" t="t" r="r" b="b"/>
              <a:pathLst>
                <a:path w="2172334" h="2638425">
                  <a:moveTo>
                    <a:pt x="2074716" y="2638199"/>
                  </a:moveTo>
                  <a:lnTo>
                    <a:pt x="97283" y="2638199"/>
                  </a:lnTo>
                  <a:lnTo>
                    <a:pt x="59416" y="2630554"/>
                  </a:lnTo>
                  <a:lnTo>
                    <a:pt x="28493" y="2609706"/>
                  </a:lnTo>
                  <a:lnTo>
                    <a:pt x="7645" y="2578783"/>
                  </a:lnTo>
                  <a:lnTo>
                    <a:pt x="0" y="2540916"/>
                  </a:lnTo>
                  <a:lnTo>
                    <a:pt x="0" y="97283"/>
                  </a:lnTo>
                  <a:lnTo>
                    <a:pt x="7645" y="59416"/>
                  </a:lnTo>
                  <a:lnTo>
                    <a:pt x="28493" y="28493"/>
                  </a:lnTo>
                  <a:lnTo>
                    <a:pt x="59416" y="7645"/>
                  </a:lnTo>
                  <a:lnTo>
                    <a:pt x="97283" y="0"/>
                  </a:lnTo>
                  <a:lnTo>
                    <a:pt x="2074716" y="0"/>
                  </a:lnTo>
                  <a:lnTo>
                    <a:pt x="2128689" y="16344"/>
                  </a:lnTo>
                  <a:lnTo>
                    <a:pt x="2155654" y="43310"/>
                  </a:lnTo>
                  <a:lnTo>
                    <a:pt x="2171999" y="97283"/>
                  </a:lnTo>
                  <a:lnTo>
                    <a:pt x="2171999" y="2540916"/>
                  </a:lnTo>
                  <a:lnTo>
                    <a:pt x="2164354" y="2578783"/>
                  </a:lnTo>
                  <a:lnTo>
                    <a:pt x="2143505" y="2609706"/>
                  </a:lnTo>
                  <a:lnTo>
                    <a:pt x="2112583" y="2630554"/>
                  </a:lnTo>
                  <a:lnTo>
                    <a:pt x="2074716" y="2638199"/>
                  </a:lnTo>
                  <a:close/>
                </a:path>
              </a:pathLst>
            </a:custGeom>
            <a:solidFill>
              <a:srgbClr val="FCFCF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656701" y="1070954"/>
              <a:ext cx="2172335" cy="2638425"/>
            </a:xfrm>
            <a:custGeom>
              <a:avLst/>
              <a:gdLst/>
              <a:ahLst/>
              <a:cxnLst/>
              <a:rect l="l" t="t" r="r" b="b"/>
              <a:pathLst>
                <a:path w="2172334" h="2638425">
                  <a:moveTo>
                    <a:pt x="0" y="97283"/>
                  </a:moveTo>
                  <a:lnTo>
                    <a:pt x="7645" y="59416"/>
                  </a:lnTo>
                  <a:lnTo>
                    <a:pt x="28493" y="28493"/>
                  </a:lnTo>
                  <a:lnTo>
                    <a:pt x="59416" y="7645"/>
                  </a:lnTo>
                  <a:lnTo>
                    <a:pt x="97283" y="0"/>
                  </a:lnTo>
                  <a:lnTo>
                    <a:pt x="2074716" y="0"/>
                  </a:lnTo>
                  <a:lnTo>
                    <a:pt x="2128689" y="16344"/>
                  </a:lnTo>
                  <a:lnTo>
                    <a:pt x="2155654" y="43310"/>
                  </a:lnTo>
                  <a:lnTo>
                    <a:pt x="2171999" y="97283"/>
                  </a:lnTo>
                  <a:lnTo>
                    <a:pt x="2171999" y="2540916"/>
                  </a:lnTo>
                  <a:lnTo>
                    <a:pt x="2164354" y="2578783"/>
                  </a:lnTo>
                  <a:lnTo>
                    <a:pt x="2143505" y="2609706"/>
                  </a:lnTo>
                  <a:lnTo>
                    <a:pt x="2112583" y="2630554"/>
                  </a:lnTo>
                  <a:lnTo>
                    <a:pt x="2074716" y="2638199"/>
                  </a:lnTo>
                  <a:lnTo>
                    <a:pt x="97283" y="2638199"/>
                  </a:lnTo>
                  <a:lnTo>
                    <a:pt x="59416" y="2630554"/>
                  </a:lnTo>
                  <a:lnTo>
                    <a:pt x="28493" y="2609706"/>
                  </a:lnTo>
                  <a:lnTo>
                    <a:pt x="7645" y="2578783"/>
                  </a:lnTo>
                  <a:lnTo>
                    <a:pt x="0" y="2540916"/>
                  </a:lnTo>
                  <a:lnTo>
                    <a:pt x="0" y="97283"/>
                  </a:lnTo>
                  <a:close/>
                </a:path>
              </a:pathLst>
            </a:custGeom>
            <a:ln w="19249">
              <a:solidFill>
                <a:srgbClr val="0C53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2830" y="1070954"/>
              <a:ext cx="2172000" cy="263819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662830" y="1070954"/>
              <a:ext cx="2172335" cy="2638425"/>
            </a:xfrm>
            <a:custGeom>
              <a:avLst/>
              <a:gdLst/>
              <a:ahLst/>
              <a:cxnLst/>
              <a:rect l="l" t="t" r="r" b="b"/>
              <a:pathLst>
                <a:path w="2172334" h="2638425">
                  <a:moveTo>
                    <a:pt x="0" y="97283"/>
                  </a:moveTo>
                  <a:lnTo>
                    <a:pt x="7645" y="59416"/>
                  </a:lnTo>
                  <a:lnTo>
                    <a:pt x="28493" y="28493"/>
                  </a:lnTo>
                  <a:lnTo>
                    <a:pt x="59416" y="7645"/>
                  </a:lnTo>
                  <a:lnTo>
                    <a:pt x="97284" y="0"/>
                  </a:lnTo>
                  <a:lnTo>
                    <a:pt x="2074716" y="0"/>
                  </a:lnTo>
                  <a:lnTo>
                    <a:pt x="2128689" y="16344"/>
                  </a:lnTo>
                  <a:lnTo>
                    <a:pt x="2155655" y="43310"/>
                  </a:lnTo>
                  <a:lnTo>
                    <a:pt x="2172000" y="97283"/>
                  </a:lnTo>
                  <a:lnTo>
                    <a:pt x="2172000" y="2540916"/>
                  </a:lnTo>
                  <a:lnTo>
                    <a:pt x="2164355" y="2578783"/>
                  </a:lnTo>
                  <a:lnTo>
                    <a:pt x="2143506" y="2609706"/>
                  </a:lnTo>
                  <a:lnTo>
                    <a:pt x="2112583" y="2630554"/>
                  </a:lnTo>
                  <a:lnTo>
                    <a:pt x="2074716" y="2638199"/>
                  </a:lnTo>
                  <a:lnTo>
                    <a:pt x="97284" y="2638199"/>
                  </a:lnTo>
                  <a:lnTo>
                    <a:pt x="59416" y="2630554"/>
                  </a:lnTo>
                  <a:lnTo>
                    <a:pt x="28493" y="2609706"/>
                  </a:lnTo>
                  <a:lnTo>
                    <a:pt x="7645" y="2578783"/>
                  </a:lnTo>
                  <a:lnTo>
                    <a:pt x="0" y="2540916"/>
                  </a:lnTo>
                  <a:lnTo>
                    <a:pt x="0" y="97283"/>
                  </a:lnTo>
                  <a:close/>
                </a:path>
              </a:pathLst>
            </a:custGeom>
            <a:ln w="19249">
              <a:solidFill>
                <a:srgbClr val="0C539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773181" y="1137100"/>
            <a:ext cx="1801495" cy="560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1400"/>
              </a:lnSpc>
              <a:spcBef>
                <a:spcPts val="95"/>
              </a:spcBef>
            </a:pPr>
            <a:r>
              <a:rPr sz="1050" b="1" dirty="0">
                <a:solidFill>
                  <a:srgbClr val="FFFFFF"/>
                </a:solidFill>
                <a:latin typeface="Trebuchet MS"/>
                <a:cs typeface="Trebuchet MS"/>
              </a:rPr>
              <a:t>Dalam</a:t>
            </a:r>
            <a:r>
              <a:rPr sz="105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dirty="0">
                <a:solidFill>
                  <a:srgbClr val="FFFFFF"/>
                </a:solidFill>
                <a:latin typeface="Trebuchet MS"/>
                <a:cs typeface="Trebuchet MS"/>
              </a:rPr>
              <a:t>satu</a:t>
            </a:r>
            <a:r>
              <a:rPr sz="1050" b="1" spc="-35" dirty="0">
                <a:solidFill>
                  <a:srgbClr val="FFFFFF"/>
                </a:solidFill>
                <a:latin typeface="Trebuchet MS"/>
                <a:cs typeface="Trebuchet MS"/>
              </a:rPr>
              <a:t> kelas,</a:t>
            </a:r>
            <a:r>
              <a:rPr sz="105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dirty="0">
                <a:solidFill>
                  <a:srgbClr val="FFFFFF"/>
                </a:solidFill>
                <a:latin typeface="Trebuchet MS"/>
                <a:cs typeface="Trebuchet MS"/>
              </a:rPr>
              <a:t>guru</a:t>
            </a:r>
            <a:r>
              <a:rPr sz="105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dapat </a:t>
            </a:r>
            <a:r>
              <a:rPr sz="1050" b="1" spc="-20" dirty="0">
                <a:solidFill>
                  <a:srgbClr val="FFFFFF"/>
                </a:solidFill>
                <a:latin typeface="Trebuchet MS"/>
                <a:cs typeface="Trebuchet MS"/>
              </a:rPr>
              <a:t>menemukan</a:t>
            </a:r>
            <a:r>
              <a:rPr sz="105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dirty="0">
                <a:solidFill>
                  <a:srgbClr val="FFFFFF"/>
                </a:solidFill>
                <a:latin typeface="Trebuchet MS"/>
                <a:cs typeface="Trebuchet MS"/>
              </a:rPr>
              <a:t>peserta</a:t>
            </a:r>
            <a:r>
              <a:rPr sz="105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didik yang: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36</a:t>
            </a:fld>
            <a:endParaRPr spc="-25" dirty="0"/>
          </a:p>
        </p:txBody>
      </p:sp>
      <p:sp>
        <p:nvSpPr>
          <p:cNvPr id="18" name="object 18"/>
          <p:cNvSpPr txBox="1"/>
          <p:nvPr/>
        </p:nvSpPr>
        <p:spPr>
          <a:xfrm>
            <a:off x="4920270" y="1849905"/>
            <a:ext cx="1769745" cy="1451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2580" marR="283845" indent="-310515">
              <a:lnSpc>
                <a:spcPct val="111400"/>
              </a:lnSpc>
              <a:spcBef>
                <a:spcPts val="95"/>
              </a:spcBef>
              <a:buFont typeface="Arial"/>
              <a:buChar char="●"/>
              <a:tabLst>
                <a:tab pos="322580" algn="l"/>
              </a:tabLst>
            </a:pPr>
            <a:r>
              <a:rPr sz="1050" b="1" dirty="0">
                <a:solidFill>
                  <a:srgbClr val="FFFFFF"/>
                </a:solidFill>
                <a:latin typeface="Trebuchet MS"/>
                <a:cs typeface="Trebuchet MS"/>
              </a:rPr>
              <a:t>sangat</a:t>
            </a:r>
            <a:r>
              <a:rPr sz="1050" b="1" spc="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cepat </a:t>
            </a:r>
            <a:r>
              <a:rPr sz="1050" b="1" dirty="0">
                <a:solidFill>
                  <a:srgbClr val="FFFFFF"/>
                </a:solidFill>
                <a:latin typeface="Trebuchet MS"/>
                <a:cs typeface="Trebuchet MS"/>
              </a:rPr>
              <a:t>memahami</a:t>
            </a:r>
            <a:r>
              <a:rPr sz="1050" b="1" spc="-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25" dirty="0">
                <a:solidFill>
                  <a:srgbClr val="FFFFFF"/>
                </a:solidFill>
                <a:latin typeface="Trebuchet MS"/>
                <a:cs typeface="Trebuchet MS"/>
              </a:rPr>
              <a:t>materi,</a:t>
            </a:r>
            <a:endParaRPr sz="1050">
              <a:latin typeface="Trebuchet MS"/>
              <a:cs typeface="Trebuchet MS"/>
            </a:endParaRPr>
          </a:p>
          <a:p>
            <a:pPr marL="322580" marR="5080" indent="-310515">
              <a:lnSpc>
                <a:spcPct val="111400"/>
              </a:lnSpc>
              <a:buFont typeface="Arial"/>
              <a:buChar char="●"/>
              <a:tabLst>
                <a:tab pos="322580" algn="l"/>
              </a:tabLst>
            </a:pP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membutuhkan bantuan tambahan,</a:t>
            </a:r>
            <a:endParaRPr sz="1050">
              <a:latin typeface="Trebuchet MS"/>
              <a:cs typeface="Trebuchet MS"/>
            </a:endParaRPr>
          </a:p>
          <a:p>
            <a:pPr marL="322580" marR="370205" indent="-310515">
              <a:lnSpc>
                <a:spcPct val="111400"/>
              </a:lnSpc>
              <a:buFont typeface="Arial"/>
              <a:buChar char="●"/>
              <a:tabLst>
                <a:tab pos="322580" algn="l"/>
              </a:tabLst>
            </a:pPr>
            <a:r>
              <a:rPr sz="1050" b="1" spc="-25" dirty="0">
                <a:solidFill>
                  <a:srgbClr val="FFFFFF"/>
                </a:solidFill>
                <a:latin typeface="Trebuchet MS"/>
                <a:cs typeface="Trebuchet MS"/>
              </a:rPr>
              <a:t>lebih</a:t>
            </a:r>
            <a:r>
              <a:rPr sz="105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suka</a:t>
            </a:r>
            <a:r>
              <a:rPr sz="1050" b="1" spc="-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30" dirty="0">
                <a:solidFill>
                  <a:srgbClr val="FFFFFF"/>
                </a:solidFill>
                <a:latin typeface="Trebuchet MS"/>
                <a:cs typeface="Trebuchet MS"/>
              </a:rPr>
              <a:t>belajar </a:t>
            </a:r>
            <a:r>
              <a:rPr sz="1050" b="1" spc="-25" dirty="0">
                <a:solidFill>
                  <a:srgbClr val="FFFFFF"/>
                </a:solidFill>
                <a:latin typeface="Trebuchet MS"/>
                <a:cs typeface="Trebuchet MS"/>
              </a:rPr>
              <a:t>melalui</a:t>
            </a:r>
            <a:r>
              <a:rPr sz="105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gambar,</a:t>
            </a:r>
            <a:endParaRPr sz="1050">
              <a:latin typeface="Trebuchet MS"/>
              <a:cs typeface="Trebuchet MS"/>
            </a:endParaRPr>
          </a:p>
          <a:p>
            <a:pPr marL="322580" marR="161925" indent="-310515">
              <a:lnSpc>
                <a:spcPct val="111400"/>
              </a:lnSpc>
              <a:buFont typeface="Arial"/>
              <a:buChar char="●"/>
              <a:tabLst>
                <a:tab pos="322580" algn="l"/>
              </a:tabLst>
            </a:pPr>
            <a:r>
              <a:rPr sz="1050" b="1" spc="-25" dirty="0">
                <a:solidFill>
                  <a:srgbClr val="FFFFFF"/>
                </a:solidFill>
                <a:latin typeface="Trebuchet MS"/>
                <a:cs typeface="Trebuchet MS"/>
              </a:rPr>
              <a:t>lebih</a:t>
            </a:r>
            <a:r>
              <a:rPr sz="1050" b="1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nyaman</a:t>
            </a:r>
            <a:r>
              <a:rPr sz="1050" b="1" spc="-30" dirty="0">
                <a:solidFill>
                  <a:srgbClr val="FFFFFF"/>
                </a:solidFill>
                <a:latin typeface="Trebuchet MS"/>
                <a:cs typeface="Trebuchet MS"/>
              </a:rPr>
              <a:t> belajar </a:t>
            </a:r>
            <a:r>
              <a:rPr sz="1050" b="1" spc="-25" dirty="0">
                <a:solidFill>
                  <a:srgbClr val="FFFFFF"/>
                </a:solidFill>
                <a:latin typeface="Trebuchet MS"/>
                <a:cs typeface="Trebuchet MS"/>
              </a:rPr>
              <a:t>melalui</a:t>
            </a:r>
            <a:r>
              <a:rPr sz="1050" b="1" spc="-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Trebuchet MS"/>
                <a:cs typeface="Trebuchet MS"/>
              </a:rPr>
              <a:t>praktik.</a:t>
            </a:r>
            <a:endParaRPr sz="10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53249" y="1312241"/>
            <a:ext cx="8031480" cy="2418715"/>
            <a:chOff x="553249" y="1312241"/>
            <a:chExt cx="8031480" cy="241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3249" y="1598689"/>
              <a:ext cx="8031300" cy="2131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10399" y="1636789"/>
              <a:ext cx="7917180" cy="2018030"/>
            </a:xfrm>
            <a:custGeom>
              <a:avLst/>
              <a:gdLst/>
              <a:ahLst/>
              <a:cxnLst/>
              <a:rect l="l" t="t" r="r" b="b"/>
              <a:pathLst>
                <a:path w="7917180" h="2018029">
                  <a:moveTo>
                    <a:pt x="7580742" y="2017499"/>
                  </a:moveTo>
                  <a:lnTo>
                    <a:pt x="336256" y="2017499"/>
                  </a:lnTo>
                  <a:lnTo>
                    <a:pt x="290628" y="2014430"/>
                  </a:lnTo>
                  <a:lnTo>
                    <a:pt x="246866" y="2005488"/>
                  </a:lnTo>
                  <a:lnTo>
                    <a:pt x="205370" y="1991075"/>
                  </a:lnTo>
                  <a:lnTo>
                    <a:pt x="166541" y="1971591"/>
                  </a:lnTo>
                  <a:lnTo>
                    <a:pt x="130780" y="1947436"/>
                  </a:lnTo>
                  <a:lnTo>
                    <a:pt x="98487" y="1919012"/>
                  </a:lnTo>
                  <a:lnTo>
                    <a:pt x="70063" y="1886719"/>
                  </a:lnTo>
                  <a:lnTo>
                    <a:pt x="45908" y="1850958"/>
                  </a:lnTo>
                  <a:lnTo>
                    <a:pt x="26424" y="1812129"/>
                  </a:lnTo>
                  <a:lnTo>
                    <a:pt x="12011" y="1770633"/>
                  </a:lnTo>
                  <a:lnTo>
                    <a:pt x="3069" y="1726871"/>
                  </a:lnTo>
                  <a:lnTo>
                    <a:pt x="0" y="1681243"/>
                  </a:lnTo>
                  <a:lnTo>
                    <a:pt x="0" y="336256"/>
                  </a:lnTo>
                  <a:lnTo>
                    <a:pt x="3069" y="290628"/>
                  </a:lnTo>
                  <a:lnTo>
                    <a:pt x="12011" y="246866"/>
                  </a:lnTo>
                  <a:lnTo>
                    <a:pt x="26424" y="205370"/>
                  </a:lnTo>
                  <a:lnTo>
                    <a:pt x="45908" y="166541"/>
                  </a:lnTo>
                  <a:lnTo>
                    <a:pt x="70063" y="130780"/>
                  </a:lnTo>
                  <a:lnTo>
                    <a:pt x="98487" y="98487"/>
                  </a:lnTo>
                  <a:lnTo>
                    <a:pt x="130780" y="70063"/>
                  </a:lnTo>
                  <a:lnTo>
                    <a:pt x="166541" y="45908"/>
                  </a:lnTo>
                  <a:lnTo>
                    <a:pt x="205370" y="26424"/>
                  </a:lnTo>
                  <a:lnTo>
                    <a:pt x="246866" y="12011"/>
                  </a:lnTo>
                  <a:lnTo>
                    <a:pt x="290628" y="3069"/>
                  </a:lnTo>
                  <a:lnTo>
                    <a:pt x="336256" y="0"/>
                  </a:lnTo>
                  <a:lnTo>
                    <a:pt x="7580742" y="0"/>
                  </a:lnTo>
                  <a:lnTo>
                    <a:pt x="7633662" y="4188"/>
                  </a:lnTo>
                  <a:lnTo>
                    <a:pt x="7684802" y="16506"/>
                  </a:lnTo>
                  <a:lnTo>
                    <a:pt x="7733259" y="36577"/>
                  </a:lnTo>
                  <a:lnTo>
                    <a:pt x="7778130" y="64029"/>
                  </a:lnTo>
                  <a:lnTo>
                    <a:pt x="7818512" y="98487"/>
                  </a:lnTo>
                  <a:lnTo>
                    <a:pt x="7852970" y="138869"/>
                  </a:lnTo>
                  <a:lnTo>
                    <a:pt x="7880422" y="183740"/>
                  </a:lnTo>
                  <a:lnTo>
                    <a:pt x="7900493" y="232197"/>
                  </a:lnTo>
                  <a:lnTo>
                    <a:pt x="7912811" y="283337"/>
                  </a:lnTo>
                  <a:lnTo>
                    <a:pt x="7916999" y="336256"/>
                  </a:lnTo>
                  <a:lnTo>
                    <a:pt x="7916999" y="1681243"/>
                  </a:lnTo>
                  <a:lnTo>
                    <a:pt x="7913930" y="1726871"/>
                  </a:lnTo>
                  <a:lnTo>
                    <a:pt x="7904988" y="1770633"/>
                  </a:lnTo>
                  <a:lnTo>
                    <a:pt x="7890575" y="1812129"/>
                  </a:lnTo>
                  <a:lnTo>
                    <a:pt x="7871091" y="1850958"/>
                  </a:lnTo>
                  <a:lnTo>
                    <a:pt x="7846936" y="1886719"/>
                  </a:lnTo>
                  <a:lnTo>
                    <a:pt x="7818512" y="1919012"/>
                  </a:lnTo>
                  <a:lnTo>
                    <a:pt x="7786219" y="1947436"/>
                  </a:lnTo>
                  <a:lnTo>
                    <a:pt x="7750458" y="1971591"/>
                  </a:lnTo>
                  <a:lnTo>
                    <a:pt x="7711629" y="1991075"/>
                  </a:lnTo>
                  <a:lnTo>
                    <a:pt x="7670133" y="2005488"/>
                  </a:lnTo>
                  <a:lnTo>
                    <a:pt x="7626371" y="2014430"/>
                  </a:lnTo>
                  <a:lnTo>
                    <a:pt x="7580742" y="2017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042" y="1317004"/>
              <a:ext cx="2686499" cy="4691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76042" y="1317004"/>
              <a:ext cx="2686685" cy="469265"/>
            </a:xfrm>
            <a:custGeom>
              <a:avLst/>
              <a:gdLst/>
              <a:ahLst/>
              <a:cxnLst/>
              <a:rect l="l" t="t" r="r" b="b"/>
              <a:pathLst>
                <a:path w="2686685" h="469264">
                  <a:moveTo>
                    <a:pt x="0" y="36663"/>
                  </a:moveTo>
                  <a:lnTo>
                    <a:pt x="2881" y="22392"/>
                  </a:lnTo>
                  <a:lnTo>
                    <a:pt x="10738" y="10738"/>
                  </a:lnTo>
                  <a:lnTo>
                    <a:pt x="22392" y="2881"/>
                  </a:lnTo>
                  <a:lnTo>
                    <a:pt x="36663" y="0"/>
                  </a:lnTo>
                  <a:lnTo>
                    <a:pt x="2649836" y="0"/>
                  </a:lnTo>
                  <a:lnTo>
                    <a:pt x="2683709" y="22632"/>
                  </a:lnTo>
                  <a:lnTo>
                    <a:pt x="2686499" y="36663"/>
                  </a:lnTo>
                  <a:lnTo>
                    <a:pt x="2686499" y="432536"/>
                  </a:lnTo>
                  <a:lnTo>
                    <a:pt x="2683618" y="446807"/>
                  </a:lnTo>
                  <a:lnTo>
                    <a:pt x="2675761" y="458461"/>
                  </a:lnTo>
                  <a:lnTo>
                    <a:pt x="2664107" y="466318"/>
                  </a:lnTo>
                  <a:lnTo>
                    <a:pt x="2649836" y="469199"/>
                  </a:lnTo>
                  <a:lnTo>
                    <a:pt x="36663" y="469199"/>
                  </a:lnTo>
                  <a:lnTo>
                    <a:pt x="22392" y="466318"/>
                  </a:lnTo>
                  <a:lnTo>
                    <a:pt x="10738" y="458461"/>
                  </a:lnTo>
                  <a:lnTo>
                    <a:pt x="2881" y="446807"/>
                  </a:lnTo>
                  <a:lnTo>
                    <a:pt x="0" y="432536"/>
                  </a:lnTo>
                  <a:lnTo>
                    <a:pt x="0" y="36663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79277" y="1338228"/>
            <a:ext cx="24396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" dirty="0">
                <a:solidFill>
                  <a:srgbClr val="FFFFFF"/>
                </a:solidFill>
                <a:latin typeface="Trebuchet MS"/>
                <a:cs typeface="Trebuchet MS"/>
              </a:rPr>
              <a:t>Diferensiasi</a:t>
            </a:r>
            <a:r>
              <a:rPr sz="1600" b="1" spc="-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600" b="1" spc="-30" dirty="0">
                <a:solidFill>
                  <a:srgbClr val="FFFFFF"/>
                </a:solidFill>
                <a:latin typeface="Trebuchet MS"/>
                <a:cs typeface="Trebuchet MS"/>
              </a:rPr>
              <a:t>Pembelajaran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pc="-20" dirty="0"/>
              <a:t>Ditjen</a:t>
            </a:r>
            <a:r>
              <a:rPr dirty="0"/>
              <a:t> PAUD Dikdas</a:t>
            </a:r>
            <a:r>
              <a:rPr spc="5" dirty="0"/>
              <a:t> </a:t>
            </a:r>
            <a:r>
              <a:rPr dirty="0"/>
              <a:t>PNFI </a:t>
            </a:r>
            <a:r>
              <a:rPr spc="-245" dirty="0"/>
              <a:t>|</a:t>
            </a:r>
            <a:r>
              <a:rPr dirty="0"/>
              <a:t> </a:t>
            </a:r>
            <a:fld id="{81D60167-4931-47E6-BA6A-407CBD079E47}" type="slidenum">
              <a:rPr spc="-25" dirty="0"/>
              <a:t>37</a:t>
            </a:fld>
            <a:endParaRPr spc="-25" dirty="0"/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3515">
              <a:lnSpc>
                <a:spcPct val="100000"/>
              </a:lnSpc>
              <a:spcBef>
                <a:spcPts val="100"/>
              </a:spcBef>
            </a:pPr>
            <a:r>
              <a:rPr dirty="0"/>
              <a:t>Diferensiasi</a:t>
            </a:r>
            <a:r>
              <a:rPr spc="-15" dirty="0"/>
              <a:t> </a:t>
            </a:r>
            <a:r>
              <a:rPr dirty="0"/>
              <a:t>pembelajaran</a:t>
            </a:r>
            <a:r>
              <a:rPr spc="-10" dirty="0"/>
              <a:t> </a:t>
            </a:r>
            <a:r>
              <a:rPr dirty="0"/>
              <a:t>merupakan</a:t>
            </a:r>
            <a:r>
              <a:rPr spc="-10" dirty="0"/>
              <a:t> </a:t>
            </a:r>
            <a:r>
              <a:rPr dirty="0"/>
              <a:t>upaya</a:t>
            </a:r>
            <a:r>
              <a:rPr spc="-10" dirty="0"/>
              <a:t> </a:t>
            </a:r>
            <a:r>
              <a:rPr dirty="0"/>
              <a:t>menyesuaikan</a:t>
            </a:r>
            <a:r>
              <a:rPr spc="-10" dirty="0"/>
              <a:t> </a:t>
            </a:r>
            <a:r>
              <a:rPr dirty="0"/>
              <a:t>proses</a:t>
            </a:r>
            <a:r>
              <a:rPr spc="-15" dirty="0"/>
              <a:t> </a:t>
            </a:r>
            <a:r>
              <a:rPr dirty="0"/>
              <a:t>pembelajaran</a:t>
            </a:r>
            <a:r>
              <a:rPr spc="-10" dirty="0"/>
              <a:t> </a:t>
            </a:r>
            <a:r>
              <a:rPr dirty="0"/>
              <a:t>agar</a:t>
            </a:r>
            <a:r>
              <a:rPr spc="-10" dirty="0"/>
              <a:t> </a:t>
            </a:r>
            <a:r>
              <a:rPr dirty="0"/>
              <a:t>sesuai</a:t>
            </a:r>
            <a:r>
              <a:rPr spc="-10" dirty="0"/>
              <a:t> </a:t>
            </a:r>
            <a:r>
              <a:rPr dirty="0"/>
              <a:t>dengan</a:t>
            </a:r>
            <a:r>
              <a:rPr spc="-10" dirty="0"/>
              <a:t> kebutuhan </a:t>
            </a:r>
            <a:r>
              <a:rPr dirty="0"/>
              <a:t>belajar</a:t>
            </a:r>
            <a:r>
              <a:rPr spc="-15" dirty="0"/>
              <a:t> </a:t>
            </a:r>
            <a:r>
              <a:rPr dirty="0"/>
              <a:t>peserta</a:t>
            </a:r>
            <a:r>
              <a:rPr spc="-15" dirty="0"/>
              <a:t> </a:t>
            </a:r>
            <a:r>
              <a:rPr spc="-10" dirty="0"/>
              <a:t>didik.</a:t>
            </a:r>
          </a:p>
          <a:p>
            <a:pPr marL="12700" marR="180340">
              <a:lnSpc>
                <a:spcPct val="100000"/>
              </a:lnSpc>
              <a:spcBef>
                <a:spcPts val="1320"/>
              </a:spcBef>
            </a:pPr>
            <a:r>
              <a:rPr spc="-10" dirty="0"/>
              <a:t>Tujuannya</a:t>
            </a:r>
            <a:r>
              <a:rPr spc="-5" dirty="0"/>
              <a:t> </a:t>
            </a:r>
            <a:r>
              <a:rPr dirty="0"/>
              <a:t>bukan</a:t>
            </a:r>
            <a:r>
              <a:rPr spc="-5" dirty="0"/>
              <a:t> </a:t>
            </a:r>
            <a:r>
              <a:rPr dirty="0"/>
              <a:t>membuat pembelajaran</a:t>
            </a:r>
            <a:r>
              <a:rPr spc="-5" dirty="0"/>
              <a:t> </a:t>
            </a:r>
            <a:r>
              <a:rPr dirty="0"/>
              <a:t>berbeda untuk</a:t>
            </a:r>
            <a:r>
              <a:rPr spc="-5" dirty="0"/>
              <a:t> </a:t>
            </a:r>
            <a:r>
              <a:rPr dirty="0"/>
              <a:t>setiap individu</a:t>
            </a:r>
            <a:r>
              <a:rPr spc="-5" dirty="0"/>
              <a:t> </a:t>
            </a:r>
            <a:r>
              <a:rPr dirty="0"/>
              <a:t>secara</a:t>
            </a:r>
            <a:r>
              <a:rPr spc="-5" dirty="0"/>
              <a:t> </a:t>
            </a:r>
            <a:r>
              <a:rPr dirty="0"/>
              <a:t>terpisah, melainkan</a:t>
            </a:r>
            <a:r>
              <a:rPr spc="-5" dirty="0"/>
              <a:t> </a:t>
            </a:r>
            <a:r>
              <a:rPr spc="-10" dirty="0"/>
              <a:t>memberikan </a:t>
            </a:r>
            <a:r>
              <a:rPr dirty="0"/>
              <a:t>berbagai</a:t>
            </a:r>
            <a:r>
              <a:rPr spc="-5" dirty="0"/>
              <a:t> </a:t>
            </a:r>
            <a:r>
              <a:rPr dirty="0"/>
              <a:t>alternatif</a:t>
            </a:r>
            <a:r>
              <a:rPr spc="-5" dirty="0"/>
              <a:t> </a:t>
            </a:r>
            <a:r>
              <a:rPr dirty="0"/>
              <a:t>yang</a:t>
            </a:r>
            <a:r>
              <a:rPr spc="-5" dirty="0"/>
              <a:t> </a:t>
            </a:r>
            <a:r>
              <a:rPr dirty="0"/>
              <a:t>memungkinkan</a:t>
            </a:r>
            <a:r>
              <a:rPr spc="-5" dirty="0"/>
              <a:t> </a:t>
            </a:r>
            <a:r>
              <a:rPr dirty="0"/>
              <a:t>peserta</a:t>
            </a:r>
            <a:r>
              <a:rPr spc="-5" dirty="0"/>
              <a:t> </a:t>
            </a:r>
            <a:r>
              <a:rPr dirty="0"/>
              <a:t>didik</a:t>
            </a:r>
            <a:r>
              <a:rPr spc="-5" dirty="0"/>
              <a:t> </a:t>
            </a:r>
            <a:r>
              <a:rPr dirty="0"/>
              <a:t>belajar</a:t>
            </a:r>
            <a:r>
              <a:rPr spc="-5" dirty="0"/>
              <a:t> </a:t>
            </a:r>
            <a:r>
              <a:rPr dirty="0"/>
              <a:t>dengan cara</a:t>
            </a:r>
            <a:r>
              <a:rPr spc="-5" dirty="0"/>
              <a:t> </a:t>
            </a:r>
            <a:r>
              <a:rPr dirty="0"/>
              <a:t>yang</a:t>
            </a:r>
            <a:r>
              <a:rPr spc="-5" dirty="0"/>
              <a:t> </a:t>
            </a:r>
            <a:r>
              <a:rPr dirty="0"/>
              <a:t>sesuai</a:t>
            </a:r>
            <a:r>
              <a:rPr spc="-5" dirty="0"/>
              <a:t> </a:t>
            </a:r>
            <a:r>
              <a:rPr dirty="0"/>
              <a:t>kebutuhan</a:t>
            </a:r>
            <a:r>
              <a:rPr spc="-5" dirty="0"/>
              <a:t> </a:t>
            </a:r>
            <a:r>
              <a:rPr spc="-10" dirty="0"/>
              <a:t>mereka.</a:t>
            </a:r>
          </a:p>
          <a:p>
            <a:pPr marL="12700" marR="5080">
              <a:lnSpc>
                <a:spcPct val="100000"/>
              </a:lnSpc>
              <a:spcBef>
                <a:spcPts val="1320"/>
              </a:spcBef>
            </a:pPr>
            <a:r>
              <a:rPr dirty="0"/>
              <a:t>(Bersambung</a:t>
            </a:r>
            <a:r>
              <a:rPr spc="-30" dirty="0"/>
              <a:t> </a:t>
            </a:r>
            <a:r>
              <a:rPr dirty="0"/>
              <a:t>ke</a:t>
            </a:r>
            <a:r>
              <a:rPr spc="-30" dirty="0"/>
              <a:t> </a:t>
            </a:r>
            <a:r>
              <a:rPr dirty="0"/>
              <a:t>bagian</a:t>
            </a:r>
            <a:r>
              <a:rPr spc="-30" dirty="0"/>
              <a:t> </a:t>
            </a:r>
            <a:r>
              <a:rPr dirty="0"/>
              <a:t>berikutnya:</a:t>
            </a:r>
            <a:r>
              <a:rPr spc="-30" dirty="0"/>
              <a:t> </a:t>
            </a:r>
            <a:r>
              <a:rPr dirty="0"/>
              <a:t>diferensiasi</a:t>
            </a:r>
            <a:r>
              <a:rPr spc="-30" dirty="0"/>
              <a:t> </a:t>
            </a:r>
            <a:r>
              <a:rPr dirty="0"/>
              <a:t>konten,</a:t>
            </a:r>
            <a:r>
              <a:rPr spc="-30" dirty="0"/>
              <a:t> </a:t>
            </a:r>
            <a:r>
              <a:rPr dirty="0"/>
              <a:t>proses,</a:t>
            </a:r>
            <a:r>
              <a:rPr spc="-25" dirty="0"/>
              <a:t> </a:t>
            </a:r>
            <a:r>
              <a:rPr dirty="0"/>
              <a:t>produk,</a:t>
            </a:r>
            <a:r>
              <a:rPr spc="-30" dirty="0"/>
              <a:t> </a:t>
            </a:r>
            <a:r>
              <a:rPr dirty="0"/>
              <a:t>lingkungan</a:t>
            </a:r>
            <a:r>
              <a:rPr spc="-30" dirty="0"/>
              <a:t> </a:t>
            </a:r>
            <a:r>
              <a:rPr spc="-10" dirty="0"/>
              <a:t>belajar,</a:t>
            </a:r>
            <a:r>
              <a:rPr spc="-30" dirty="0"/>
              <a:t> </a:t>
            </a:r>
            <a:r>
              <a:rPr dirty="0"/>
              <a:t>pemanfaatan</a:t>
            </a:r>
            <a:r>
              <a:rPr spc="-30" dirty="0"/>
              <a:t> </a:t>
            </a:r>
            <a:r>
              <a:rPr spc="55" dirty="0"/>
              <a:t>KA</a:t>
            </a:r>
            <a:r>
              <a:rPr spc="-30" dirty="0"/>
              <a:t> </a:t>
            </a:r>
            <a:r>
              <a:rPr spc="-10" dirty="0"/>
              <a:t>untuk </a:t>
            </a:r>
            <a:r>
              <a:rPr dirty="0"/>
              <a:t>diferensiasi,</a:t>
            </a:r>
            <a:r>
              <a:rPr spc="-25" dirty="0"/>
              <a:t> </a:t>
            </a:r>
            <a:r>
              <a:rPr dirty="0"/>
              <a:t>studi</a:t>
            </a:r>
            <a:r>
              <a:rPr spc="-20" dirty="0"/>
              <a:t> kasus, </a:t>
            </a:r>
            <a:r>
              <a:rPr spc="-10" dirty="0"/>
              <a:t>latihan,</a:t>
            </a:r>
            <a:r>
              <a:rPr spc="-20" dirty="0"/>
              <a:t> </a:t>
            </a:r>
            <a:r>
              <a:rPr dirty="0"/>
              <a:t>refleksi,</a:t>
            </a:r>
            <a:r>
              <a:rPr spc="-20" dirty="0"/>
              <a:t> </a:t>
            </a:r>
            <a:r>
              <a:rPr dirty="0"/>
              <a:t>dan</a:t>
            </a:r>
            <a:r>
              <a:rPr spc="-25" dirty="0"/>
              <a:t> </a:t>
            </a:r>
            <a:r>
              <a:rPr dirty="0"/>
              <a:t>evaluasi</a:t>
            </a:r>
            <a:r>
              <a:rPr spc="-20" dirty="0"/>
              <a:t> </a:t>
            </a:r>
            <a:r>
              <a:rPr spc="-10" dirty="0"/>
              <a:t>formatif.)</a:t>
            </a:r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0" dirty="0"/>
              <a:t>Apa</a:t>
            </a:r>
            <a:r>
              <a:rPr spc="-105" dirty="0"/>
              <a:t> </a:t>
            </a:r>
            <a:r>
              <a:rPr spc="-55" dirty="0"/>
              <a:t>itu</a:t>
            </a:r>
            <a:r>
              <a:rPr spc="-100" dirty="0"/>
              <a:t> </a:t>
            </a:r>
            <a:r>
              <a:rPr spc="-25" dirty="0"/>
              <a:t>Diferensiasi</a:t>
            </a:r>
            <a:r>
              <a:rPr spc="-100" dirty="0"/>
              <a:t> </a:t>
            </a:r>
            <a:r>
              <a:rPr spc="-35" dirty="0"/>
              <a:t>Pembelajaran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69599" y="348575"/>
            <a:ext cx="1345802" cy="23198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8600" y="228600"/>
            <a:ext cx="2166547" cy="40199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4550" y="1760300"/>
            <a:ext cx="5749800" cy="1305300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384725" y="2096720"/>
            <a:ext cx="261429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120" dirty="0">
                <a:solidFill>
                  <a:srgbClr val="FCFCFC"/>
                </a:solidFill>
              </a:rPr>
              <a:t>Terima</a:t>
            </a:r>
            <a:r>
              <a:rPr sz="3500" spc="-225" dirty="0">
                <a:solidFill>
                  <a:srgbClr val="FCFCFC"/>
                </a:solidFill>
              </a:rPr>
              <a:t> </a:t>
            </a:r>
            <a:r>
              <a:rPr sz="3500" spc="-10" dirty="0">
                <a:solidFill>
                  <a:srgbClr val="FCFCFC"/>
                </a:solidFill>
              </a:rPr>
              <a:t>Kasih</a:t>
            </a:r>
            <a:endParaRPr sz="3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op 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</TotalTime>
  <Words>2377</Words>
  <Application>Microsoft Office PowerPoint</Application>
  <PresentationFormat>On-screen Show (16:9)</PresentationFormat>
  <Paragraphs>322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Arial MT</vt:lpstr>
      <vt:lpstr>Tahoma</vt:lpstr>
      <vt:lpstr>Times New Roman</vt:lpstr>
      <vt:lpstr>Trebuchet MS</vt:lpstr>
      <vt:lpstr>Office Theme</vt:lpstr>
      <vt:lpstr>PEMANFAATAN BERPIKIR KOMPUTASIONAL/KODING DAN KECERDASAN ARTIFISIAL (KKA) UNTUK PEMBELAJARAN</vt:lpstr>
      <vt:lpstr>Indikator Hasil Belajar</vt:lpstr>
      <vt:lpstr>Materi Pokok dan Sub Materi</vt:lpstr>
      <vt:lpstr>PowerPoint Presentation</vt:lpstr>
      <vt:lpstr>PowerPoint Presentation</vt:lpstr>
      <vt:lpstr>Kecakapan Komputasional</vt:lpstr>
      <vt:lpstr>Empat komponen utama berpikir komputasional</vt:lpstr>
      <vt:lpstr>Bagaimana menerapkan 4 kecakapan komputasional pada sebuah burger?</vt:lpstr>
      <vt:lpstr>PowerPoint Presentation</vt:lpstr>
      <vt:lpstr>Mengapa Etika Penting dalam Pemanfaatan KA?</vt:lpstr>
      <vt:lpstr>Prinsip Dasar Penggunaan KA yang Bertanggung Jawab</vt:lpstr>
      <vt:lpstr>Risiko Penggunaan Kecerdasan Artifisial</vt:lpstr>
      <vt:lpstr>Pedoman Praktis Penggunaan KA untuk Guru</vt:lpstr>
      <vt:lpstr>PowerPoint Presentation</vt:lpstr>
      <vt:lpstr>KA Generatif</vt:lpstr>
      <vt:lpstr>Canva / Canva Kode</vt:lpstr>
      <vt:lpstr>Fungsi Umum Canva Kode</vt:lpstr>
      <vt:lpstr>Contoh Penggunaan Canva Kode</vt:lpstr>
      <vt:lpstr>Menulis prompt efektif</vt:lpstr>
      <vt:lpstr>Contoh prompt efektif (1) - pembuatan soal</vt:lpstr>
      <vt:lpstr>Contoh prompt efektif (2) - kegiatan pembuka</vt:lpstr>
      <vt:lpstr>Dekomposisi Produk</vt:lpstr>
      <vt:lpstr>Contoh :</vt:lpstr>
      <vt:lpstr>Pindahkan hasil dekomposisi menjadi prompt</vt:lpstr>
      <vt:lpstr>PowerPoint Presentation</vt:lpstr>
      <vt:lpstr>Media Pembelajaran Interaktif</vt:lpstr>
      <vt:lpstr>Prompt Sederhana Media Interaktif</vt:lpstr>
      <vt:lpstr>PowerPoint Presentation</vt:lpstr>
      <vt:lpstr>Contoh prompt curah pendapat dengan KA generatif teks</vt:lpstr>
      <vt:lpstr>PowerPoint Presentation</vt:lpstr>
      <vt:lpstr>Jenis Asesmen yang Dapat Dibantu oleh KA</vt:lpstr>
      <vt:lpstr>Jenis Asesmen yang Dapat Dibantu oleh KA</vt:lpstr>
      <vt:lpstr>Penyusunan Soal HOTS dengan Bantuan KA</vt:lpstr>
      <vt:lpstr>Contoh prompt</vt:lpstr>
      <vt:lpstr>PowerPoint Presentation</vt:lpstr>
      <vt:lpstr>Mengapa Diferensiasi Pembelajaran Penting</vt:lpstr>
      <vt:lpstr>Apa itu Diferensiasi Pembelajaran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 rev1-Penguatan Berpikir Komputasional dan Kecerdasan Artifisial (KKA) untuk Pembelajaran.pptx</dc:title>
  <cp:lastModifiedBy>JANUAR SAPUTRA</cp:lastModifiedBy>
  <cp:revision>1</cp:revision>
  <dcterms:created xsi:type="dcterms:W3CDTF">2026-08-10T04:36:57Z</dcterms:created>
  <dcterms:modified xsi:type="dcterms:W3CDTF">2026-08-10T05:21:12Z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2026-08-10T00:00:00Z</vt:filetime>
  </property>
  <property fmtid="{D5CDD505-2E9C-101B-9397-08002B2CF9AE}" pid="4" name="Creator">
    <vt:lpwstr>Google</vt:lpwstr>
  </property>
  <property fmtid="{D5CDD505-2E9C-101B-9397-08002B2CF9AE}" pid="5" name="LastSaved">
    <vt:filetime>2026-08-10T00:00:00Z</vt:filetime>
  </property>
</Properties>
</file>