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2"/>
  </p:notesMasterIdLst>
  <p:handoutMasterIdLst>
    <p:handoutMasterId r:id="rId13"/>
  </p:handoutMasterIdLst>
  <p:sldIdLst>
    <p:sldId id="312" r:id="rId5"/>
    <p:sldId id="304" r:id="rId6"/>
    <p:sldId id="307" r:id="rId7"/>
    <p:sldId id="281" r:id="rId8"/>
    <p:sldId id="314" r:id="rId9"/>
    <p:sldId id="315" r:id="rId10"/>
    <p:sldId id="316" r:id="rId11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88" autoAdjust="0"/>
  </p:normalViewPr>
  <p:slideViewPr>
    <p:cSldViewPr snapToGrid="0" snapToObjects="1">
      <p:cViewPr varScale="1">
        <p:scale>
          <a:sx n="76" d="100"/>
          <a:sy n="76" d="100"/>
        </p:scale>
        <p:origin x="260" y="64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en-US" dirty="0">
                <a:solidFill>
                  <a:srgbClr val="7030A0"/>
                </a:solidFill>
              </a:rPr>
              <a:t>English teacher forum for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vocational high school</a:t>
            </a:r>
            <a:br>
              <a:rPr lang="en-US" dirty="0">
                <a:solidFill>
                  <a:srgbClr val="7030A0"/>
                </a:solidFill>
              </a:rPr>
            </a:br>
            <a:br>
              <a:rPr lang="en-US" dirty="0">
                <a:solidFill>
                  <a:srgbClr val="7030A0"/>
                </a:solidFill>
              </a:rPr>
            </a:br>
            <a:r>
              <a:rPr lang="en-US" dirty="0" err="1">
                <a:solidFill>
                  <a:srgbClr val="7030A0"/>
                </a:solidFill>
              </a:rPr>
              <a:t>subulussalam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6583680" cy="1531357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Be beneficial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to every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34640"/>
            <a:ext cx="6583680" cy="3207344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Focus on  achieving your dreams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Get them the right way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Don’t hurt others in pursuit of dream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Be your self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5545" y="912276"/>
            <a:ext cx="5723586" cy="473910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teach 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‘</a:t>
            </a:r>
            <a:r>
              <a:rPr lang="en-US" dirty="0" err="1">
                <a:solidFill>
                  <a:srgbClr val="00B050"/>
                </a:solidFill>
              </a:rPr>
              <a:t>recoUnt</a:t>
            </a:r>
            <a:r>
              <a:rPr lang="en-US" dirty="0">
                <a:solidFill>
                  <a:srgbClr val="00B050"/>
                </a:solidFill>
              </a:rPr>
              <a:t> text</a:t>
            </a:r>
            <a:r>
              <a:rPr lang="en-US" dirty="0">
                <a:solidFill>
                  <a:srgbClr val="00B0F0"/>
                </a:solidFill>
              </a:rPr>
              <a:t>’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to the students</a:t>
            </a:r>
            <a:br>
              <a:rPr lang="en-US" dirty="0"/>
            </a:br>
            <a:br>
              <a:rPr lang="en-US" dirty="0"/>
            </a:br>
            <a:r>
              <a:rPr lang="en-US" sz="2400" dirty="0">
                <a:solidFill>
                  <a:srgbClr val="7030A0"/>
                </a:solidFill>
              </a:rPr>
              <a:t>By : </a:t>
            </a:r>
            <a:r>
              <a:rPr lang="en-US" sz="2400" dirty="0" err="1">
                <a:solidFill>
                  <a:srgbClr val="7030A0"/>
                </a:solidFill>
              </a:rPr>
              <a:t>juraidah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 err="1">
                <a:solidFill>
                  <a:srgbClr val="7030A0"/>
                </a:solidFill>
              </a:rPr>
              <a:t>s.aG</a:t>
            </a:r>
            <a:br>
              <a:rPr lang="en-US" sz="2400" dirty="0">
                <a:solidFill>
                  <a:srgbClr val="7030A0"/>
                </a:solidFill>
              </a:rPr>
            </a:b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SePTEMBER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18,  2026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B02CFA1-0CCA-4F81-ACEF-3D03AD6F09E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5735" r="5735"/>
          <a:stretch>
            <a:fillRect/>
          </a:stretch>
        </p:blipFill>
        <p:spPr>
          <a:xfrm>
            <a:off x="442913" y="788565"/>
            <a:ext cx="3365689" cy="5469826"/>
          </a:xfr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237400C0-2401-4A0D-A652-A9F2D2C09523}"/>
              </a:ext>
            </a:extLst>
          </p:cNvPr>
          <p:cNvSpPr txBox="1">
            <a:spLocks/>
          </p:cNvSpPr>
          <p:nvPr/>
        </p:nvSpPr>
        <p:spPr>
          <a:xfrm>
            <a:off x="595745" y="102066"/>
            <a:ext cx="4344695" cy="635952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554" cy="2495028"/>
          </a:xfrm>
        </p:spPr>
        <p:txBody>
          <a:bodyPr/>
          <a:lstStyle/>
          <a:p>
            <a:r>
              <a:rPr lang="en-US" dirty="0"/>
              <a:t>1. Be a model by telling an experience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808750"/>
            <a:ext cx="5259554" cy="2233233"/>
          </a:xfrm>
        </p:spPr>
        <p:txBody>
          <a:bodyPr/>
          <a:lstStyle/>
          <a:p>
            <a:r>
              <a:rPr lang="en-US" dirty="0"/>
              <a:t>We can tell them our experience or another person experience to the students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9E1A8F9-6A10-40F8-BA65-4FC8A8B44C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4"/>
            <a:ext cx="7043617" cy="2520217"/>
          </a:xfrm>
        </p:spPr>
        <p:txBody>
          <a:bodyPr/>
          <a:lstStyle/>
          <a:p>
            <a:r>
              <a:rPr lang="en-US" dirty="0"/>
              <a:t>2. Ask the students about what they did last week, on the weekend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3808750"/>
            <a:ext cx="7043618" cy="2233233"/>
          </a:xfrm>
        </p:spPr>
        <p:txBody>
          <a:bodyPr/>
          <a:lstStyle/>
          <a:p>
            <a:r>
              <a:rPr lang="en-US" dirty="0"/>
              <a:t>We can ask them one by one</a:t>
            </a:r>
          </a:p>
          <a:p>
            <a:pPr marL="457200" indent="-457200">
              <a:buAutoNum type="arabicPeriod"/>
            </a:pPr>
            <a:r>
              <a:rPr lang="en-US" dirty="0"/>
              <a:t>What did you do yesterday</a:t>
            </a:r>
          </a:p>
          <a:p>
            <a:pPr marL="457200" indent="-457200">
              <a:buAutoNum type="arabicPeriod"/>
            </a:pPr>
            <a:r>
              <a:rPr lang="en-US" dirty="0"/>
              <a:t>What did you do last weekend</a:t>
            </a:r>
          </a:p>
          <a:p>
            <a:pPr marL="457200" indent="-457200">
              <a:buAutoNum type="arabicPeriod"/>
            </a:pPr>
            <a:r>
              <a:rPr lang="en-US" dirty="0"/>
              <a:t>Did you help your mother this weekend? Tell me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7D6F-231E-4B16-B159-37E086D30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4"/>
            <a:ext cx="7043617" cy="3078498"/>
          </a:xfrm>
        </p:spPr>
        <p:txBody>
          <a:bodyPr/>
          <a:lstStyle/>
          <a:p>
            <a:r>
              <a:rPr lang="en-US" sz="2800" dirty="0">
                <a:solidFill>
                  <a:srgbClr val="00B050"/>
                </a:solidFill>
              </a:rPr>
              <a:t>GIVE THE </a:t>
            </a:r>
            <a:r>
              <a:rPr lang="en-US" sz="2800" dirty="0" err="1">
                <a:solidFill>
                  <a:srgbClr val="00B050"/>
                </a:solidFill>
              </a:rPr>
              <a:t>THE</a:t>
            </a:r>
            <a:r>
              <a:rPr lang="en-US" sz="2800" dirty="0">
                <a:solidFill>
                  <a:srgbClr val="00B050"/>
                </a:solidFill>
              </a:rPr>
              <a:t> STUDENTS THE MATERIAL OF PAST TENSE</a:t>
            </a:r>
            <a:br>
              <a:rPr lang="en-US" dirty="0"/>
            </a:br>
            <a:br>
              <a:rPr lang="en-US" dirty="0"/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ASK THEM TO TELL THEIR EXPERIENCE BY WRITING AND TELLING IN FRONT OF THE CLASS</a:t>
            </a:r>
            <a:endParaRPr lang="id-ID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86F66-42BE-4868-A38B-687224C21A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123E5-0900-4402-A558-35B914A778F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5800726"/>
            <a:ext cx="7043618" cy="241257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43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A54A5-C494-40D7-8BEE-1D478842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 last</a:t>
            </a:r>
            <a:br>
              <a:rPr lang="en-US" dirty="0"/>
            </a:br>
            <a:r>
              <a:rPr lang="en-US" dirty="0"/>
              <a:t>explain the goal of learning of recount text</a:t>
            </a:r>
            <a:endParaRPr lang="id-ID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70009B-7810-46AB-A8EC-731F7DFACB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02EEA-F04E-457B-8CB5-E106612389D9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17763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{CF92BA6D-65BC-41E3-A638-55195D5C517A}TF8a9b5915-b8c7-461e-8cdd-693d48b5e32371f7b7e2_win32-4bf0b9a2ea37</Template>
  <TotalTime>147</TotalTime>
  <Words>171</Words>
  <Application>Microsoft Office PowerPoint</Application>
  <PresentationFormat>Widescreen</PresentationFormat>
  <Paragraphs>20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Sabon Next LT</vt:lpstr>
      <vt:lpstr>Custom</vt:lpstr>
      <vt:lpstr>English teacher forum for vocational high school  subulussalam</vt:lpstr>
      <vt:lpstr>Be beneficial  to every one</vt:lpstr>
      <vt:lpstr>How to teach  ‘recoUnt text’ to the students  By : juraidah, s.aG         SePTEMBER 18,  2026</vt:lpstr>
      <vt:lpstr>1. Be a model by telling an experience </vt:lpstr>
      <vt:lpstr>2. Ask the students about what they did last week, on the weekend</vt:lpstr>
      <vt:lpstr>GIVE THE THE STUDENTS THE MATERIAL OF PAST TENSE  ASK THEM TO TELL THEIR EXPERIENCE BY WRITING AND TELLING IN FRONT OF THE CLASS</vt:lpstr>
      <vt:lpstr>The  last explain the goal of learning of recount 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teach  ‘recont text’ to the students</dc:title>
  <dc:subject/>
  <dc:creator>ADVAN</dc:creator>
  <cp:lastModifiedBy>ADVAN</cp:lastModifiedBy>
  <cp:revision>11</cp:revision>
  <dcterms:created xsi:type="dcterms:W3CDTF">2026-09-17T22:07:57Z</dcterms:created>
  <dcterms:modified xsi:type="dcterms:W3CDTF">2026-09-18T03:26:53Z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